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3" r:id="rId6"/>
    <p:sldId id="27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FFA3-DA68-4F8A-864A-CF6D89A6BC38}" type="datetimeFigureOut">
              <a:rPr lang="id-ID" smtClean="0"/>
              <a:t>04/05/2025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BEFBF-3C32-47D1-BAFD-2725980142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038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EFBF-3C32-47D1-BAFD-2725980142A3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6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04/05/2025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1" y="1023869"/>
            <a:ext cx="4162424" cy="4110106"/>
          </a:xfrm>
        </p:spPr>
        <p:txBody>
          <a:bodyPr>
            <a:normAutofit fontScale="90000"/>
          </a:bodyPr>
          <a:lstStyle/>
          <a:p>
            <a:pPr algn="ctr"/>
            <a:br>
              <a:rPr lang="en-ID" dirty="0"/>
            </a:br>
            <a:r>
              <a:rPr lang="en-ID" dirty="0" err="1"/>
              <a:t>Struktur</a:t>
            </a:r>
            <a:r>
              <a:rPr lang="en-ID" dirty="0"/>
              <a:t> Data </a:t>
            </a:r>
            <a:r>
              <a:rPr lang="en-ID" dirty="0" err="1"/>
              <a:t>Praktik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sz="3200" dirty="0"/>
              <a:t> ~ ~ Meet 0</a:t>
            </a:r>
            <a:r>
              <a:rPr lang="en-US" sz="3200" dirty="0"/>
              <a:t>8</a:t>
            </a:r>
            <a:r>
              <a:rPr lang="en-ID" sz="3200" dirty="0"/>
              <a:t> ~ ~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sz="1400" dirty="0"/>
              <a:t>Program Studi </a:t>
            </a:r>
            <a:r>
              <a:rPr lang="en-ID" sz="1400" dirty="0" err="1"/>
              <a:t>Informatika</a:t>
            </a:r>
            <a:br>
              <a:rPr lang="en-ID" sz="1400" dirty="0"/>
            </a:br>
            <a:r>
              <a:rPr lang="en-ID" sz="1400" dirty="0"/>
              <a:t>Universitas </a:t>
            </a:r>
            <a:r>
              <a:rPr lang="en-ID" sz="1400" dirty="0" err="1"/>
              <a:t>Teknologi</a:t>
            </a:r>
            <a:r>
              <a:rPr lang="en-ID" sz="1400" dirty="0"/>
              <a:t> Yogyakarta</a:t>
            </a:r>
            <a:endParaRPr lang="en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6003" y="5231127"/>
            <a:ext cx="3793679" cy="902973"/>
          </a:xfrm>
        </p:spPr>
        <p:txBody>
          <a:bodyPr anchor="b">
            <a:normAutofit/>
          </a:bodyPr>
          <a:lstStyle/>
          <a:p>
            <a:pPr algn="r"/>
            <a:r>
              <a:rPr lang="en-ID" sz="1400" b="1" i="1"/>
              <a:t>Dr. Donny 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Checklist Praktikum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770571" cy="4258491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Berdoa</a:t>
            </a:r>
            <a:endParaRPr lang="en-ID" dirty="0"/>
          </a:p>
          <a:p>
            <a:r>
              <a:rPr lang="en-ID" dirty="0"/>
              <a:t>Isi Kartu </a:t>
            </a:r>
            <a:r>
              <a:rPr lang="en-ID" dirty="0" err="1"/>
              <a:t>Praktikum</a:t>
            </a:r>
            <a:endParaRPr lang="en-ID" dirty="0"/>
          </a:p>
          <a:p>
            <a:r>
              <a:rPr lang="en-ID" dirty="0" err="1"/>
              <a:t>Presensi</a:t>
            </a:r>
            <a:endParaRPr lang="en-ID" dirty="0"/>
          </a:p>
          <a:p>
            <a:r>
              <a:rPr lang="en-ID" dirty="0"/>
              <a:t>Buat Folder di Google Drive / Hard Drive</a:t>
            </a:r>
          </a:p>
          <a:p>
            <a:pPr marL="0" indent="0" algn="ctr">
              <a:buNone/>
            </a:pPr>
            <a:r>
              <a:rPr lang="en-ID" sz="3200" b="1" dirty="0">
                <a:latin typeface="Trebuchet MS" panose="020B0603020202020204" pitchFamily="34" charset="0"/>
              </a:rPr>
              <a:t>SD_PRAKT_KEL_NPM_M0</a:t>
            </a:r>
            <a:r>
              <a:rPr lang="en-US" sz="3200" b="1" dirty="0">
                <a:latin typeface="Trebuchet MS" panose="020B0603020202020204" pitchFamily="34" charset="0"/>
              </a:rPr>
              <a:t>8</a:t>
            </a:r>
            <a:endParaRPr lang="en-ID" sz="3200" b="1" dirty="0">
              <a:latin typeface="Trebuchet MS" panose="020B0603020202020204" pitchFamily="34" charset="0"/>
            </a:endParaRPr>
          </a:p>
          <a:p>
            <a:r>
              <a:rPr lang="en-ID" dirty="0"/>
              <a:t>Buat file </a:t>
            </a:r>
            <a:r>
              <a:rPr lang="en-ID" dirty="0" err="1"/>
              <a:t>ipynb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id-ID" dirty="0"/>
              <a:t>Demo</a:t>
            </a:r>
          </a:p>
          <a:p>
            <a:pPr marL="0" indent="0" algn="ctr">
              <a:buNone/>
            </a:pP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M0</a:t>
            </a: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8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</a:t>
            </a:r>
            <a:r>
              <a:rPr lang="id-ID" b="1" dirty="0">
                <a:latin typeface="Gadugi" panose="020B0502040204020203" pitchFamily="34" charset="0"/>
                <a:ea typeface="Gadugi" panose="020B0502040204020203" pitchFamily="34" charset="0"/>
              </a:rPr>
              <a:t>DEMO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_[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Kelompok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]_[10 Digit NPM].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ipynb</a:t>
            </a:r>
            <a:endParaRPr lang="id-ID" dirty="0"/>
          </a:p>
          <a:p>
            <a:r>
              <a:rPr lang="en-ID" dirty="0"/>
              <a:t>Buat file </a:t>
            </a:r>
            <a:r>
              <a:rPr lang="en-ID" dirty="0" err="1"/>
              <a:t>ipynb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Latihan</a:t>
            </a:r>
          </a:p>
          <a:p>
            <a:pPr marL="0" indent="0" algn="ctr">
              <a:buNone/>
            </a:pP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M0</a:t>
            </a: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8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_LAT_[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Kelompok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]_[10 Digit NPM].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ipynb</a:t>
            </a:r>
            <a:endParaRPr lang="en-ID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ID" dirty="0"/>
              <a:t>Buat file </a:t>
            </a:r>
            <a:r>
              <a:rPr lang="en-ID" dirty="0" err="1"/>
              <a:t>ipynb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en-ID" dirty="0"/>
          </a:p>
          <a:p>
            <a:pPr marL="0" indent="0" algn="ctr">
              <a:buNone/>
            </a:pP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M0</a:t>
            </a: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8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_TGS_[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Kelompok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]_[10 Digit NPM].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ipynb</a:t>
            </a:r>
            <a:endParaRPr lang="en-ID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111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</a:t>
            </a:r>
            <a:r>
              <a:rPr lang="id-ID" dirty="0"/>
              <a:t>demo  dan </a:t>
            </a:r>
            <a:r>
              <a:rPr lang="en-ID" dirty="0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400" dirty="0"/>
              <a:t>Kerjakan soal demo halaman</a:t>
            </a:r>
            <a:r>
              <a:rPr lang="en-US" sz="4400" dirty="0"/>
              <a:t> 55 </a:t>
            </a:r>
            <a:r>
              <a:rPr lang="en-US" sz="4400" b="1" dirty="0"/>
              <a:t>DAN</a:t>
            </a:r>
            <a:r>
              <a:rPr lang="en-US" sz="4400" dirty="0"/>
              <a:t> 58(SKENARIO 2)</a:t>
            </a:r>
            <a:endParaRPr lang="id-ID" sz="4400" dirty="0"/>
          </a:p>
          <a:p>
            <a:r>
              <a:rPr lang="en-ID" sz="4400" dirty="0" err="1"/>
              <a:t>Kerjakan</a:t>
            </a:r>
            <a:r>
              <a:rPr lang="en-ID" sz="4400" dirty="0"/>
              <a:t> </a:t>
            </a:r>
            <a:r>
              <a:rPr lang="en-ID" sz="4400" dirty="0" err="1"/>
              <a:t>soal</a:t>
            </a:r>
            <a:r>
              <a:rPr lang="en-ID" sz="4400" dirty="0"/>
              <a:t> </a:t>
            </a:r>
            <a:r>
              <a:rPr lang="en-ID" sz="4400" dirty="0" err="1"/>
              <a:t>latihan</a:t>
            </a:r>
            <a:r>
              <a:rPr lang="en-ID" sz="4400" dirty="0"/>
              <a:t> </a:t>
            </a:r>
            <a:r>
              <a:rPr lang="en-ID" sz="4400" dirty="0" err="1"/>
              <a:t>halaman</a:t>
            </a:r>
            <a:r>
              <a:rPr lang="en-ID" sz="4400" dirty="0"/>
              <a:t> </a:t>
            </a:r>
            <a:r>
              <a:rPr lang="en-US" sz="4400" dirty="0"/>
              <a:t>59</a:t>
            </a:r>
            <a:r>
              <a:rPr lang="en-ID" sz="4400" dirty="0"/>
              <a:t> </a:t>
            </a:r>
            <a:r>
              <a:rPr lang="en-ID" sz="4400" dirty="0" err="1"/>
              <a:t>modul</a:t>
            </a:r>
            <a:r>
              <a:rPr lang="en-ID" sz="4400" dirty="0"/>
              <a:t> </a:t>
            </a:r>
            <a:r>
              <a:rPr lang="en-ID" sz="4400" dirty="0" err="1"/>
              <a:t>struktur</a:t>
            </a:r>
            <a:r>
              <a:rPr lang="en-ID" sz="4400" dirty="0"/>
              <a:t> data </a:t>
            </a:r>
            <a:r>
              <a:rPr lang="en-ID" sz="4400" dirty="0" err="1"/>
              <a:t>praktik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380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Kumpul 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sz="4400"/>
              <a:t>File IPYNB latihan dikumpulkan ke portal elearning max hari ini pukul:</a:t>
            </a:r>
          </a:p>
          <a:p>
            <a:pPr marL="0" indent="0" algn="ctr">
              <a:buNone/>
            </a:pPr>
            <a:r>
              <a:rPr lang="en-ID" sz="4400"/>
              <a:t>14.30 untuk Kelompok I</a:t>
            </a:r>
          </a:p>
          <a:p>
            <a:pPr marL="0" indent="0" algn="ctr">
              <a:buNone/>
            </a:pPr>
            <a:r>
              <a:rPr lang="en-ID" sz="4400"/>
              <a:t>16.20 untuk kelompok II</a:t>
            </a:r>
          </a:p>
          <a:p>
            <a:pPr marL="0" indent="0" algn="ctr">
              <a:buNone/>
            </a:pPr>
            <a:r>
              <a:rPr lang="en-ID" sz="4400"/>
              <a:t>18.10 untuk kelompok III</a:t>
            </a:r>
          </a:p>
        </p:txBody>
      </p:sp>
    </p:spTree>
    <p:extLst>
      <p:ext uri="{BB962C8B-B14F-4D97-AF65-F5344CB8AC3E}">
        <p14:creationId xmlns:p14="http://schemas.microsoft.com/office/powerpoint/2010/main" val="14054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Soal 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2" y="2438400"/>
            <a:ext cx="8770570" cy="38512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4400" dirty="0"/>
          </a:p>
          <a:p>
            <a:r>
              <a:rPr lang="en-ID" sz="4400" dirty="0" err="1"/>
              <a:t>Kerjakan</a:t>
            </a:r>
            <a:r>
              <a:rPr lang="en-ID" sz="4400" dirty="0"/>
              <a:t> </a:t>
            </a:r>
            <a:r>
              <a:rPr lang="en-ID" sz="4400" dirty="0" err="1"/>
              <a:t>soal</a:t>
            </a:r>
            <a:r>
              <a:rPr lang="en-ID" sz="4400" dirty="0"/>
              <a:t> </a:t>
            </a:r>
            <a:r>
              <a:rPr lang="en-ID" sz="4400" dirty="0" err="1"/>
              <a:t>tugas</a:t>
            </a:r>
            <a:r>
              <a:rPr lang="en-ID" sz="4400" dirty="0"/>
              <a:t> </a:t>
            </a:r>
            <a:r>
              <a:rPr lang="en-ID" sz="4400" dirty="0" err="1"/>
              <a:t>halaman</a:t>
            </a:r>
            <a:r>
              <a:rPr lang="en-ID" sz="4400" dirty="0"/>
              <a:t> </a:t>
            </a:r>
            <a:r>
              <a:rPr lang="en-US" sz="4400" dirty="0"/>
              <a:t>59</a:t>
            </a:r>
            <a:r>
              <a:rPr lang="en-ID" sz="4400" dirty="0"/>
              <a:t> </a:t>
            </a:r>
            <a:r>
              <a:rPr lang="en-ID" sz="4400" dirty="0" err="1"/>
              <a:t>modul</a:t>
            </a:r>
            <a:r>
              <a:rPr lang="en-ID" sz="4400" dirty="0"/>
              <a:t> </a:t>
            </a:r>
            <a:r>
              <a:rPr lang="en-ID" sz="4400" dirty="0" err="1"/>
              <a:t>struktur</a:t>
            </a:r>
            <a:r>
              <a:rPr lang="en-ID" sz="4400" dirty="0"/>
              <a:t> data </a:t>
            </a:r>
            <a:r>
              <a:rPr lang="en-ID" sz="4400" dirty="0" err="1"/>
              <a:t>praktik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29130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Kumpul 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400"/>
              <a:t>File IPYNB Tugas latihan dikumpulkan ke portal elearning max hari ini pukul 22.00 WIB</a:t>
            </a:r>
          </a:p>
        </p:txBody>
      </p:sp>
    </p:spTree>
    <p:extLst>
      <p:ext uri="{BB962C8B-B14F-4D97-AF65-F5344CB8AC3E}">
        <p14:creationId xmlns:p14="http://schemas.microsoft.com/office/powerpoint/2010/main" val="88381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ID" sz="4800">
                <a:latin typeface="Berlin Sans FB" panose="020E0602020502020306" pitchFamily="34" charset="0"/>
              </a:rPr>
              <a:t>Selamat Mengerjakan</a:t>
            </a:r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3669</TotalTime>
  <Words>194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Berlin Sans FB</vt:lpstr>
      <vt:lpstr>Candara</vt:lpstr>
      <vt:lpstr>Corbel</vt:lpstr>
      <vt:lpstr>Gadugi</vt:lpstr>
      <vt:lpstr>Trebuchet MS</vt:lpstr>
      <vt:lpstr>Feathered</vt:lpstr>
      <vt:lpstr> Struktur Data Praktik    ~ ~ Meet 08 ~ ~   Program Studi Informatika Universitas Teknologi Yogyakarta</vt:lpstr>
      <vt:lpstr>Checklist Praktikum</vt:lpstr>
      <vt:lpstr>Soal demo  dan Latihan</vt:lpstr>
      <vt:lpstr>Kumpul Latihan</vt:lpstr>
      <vt:lpstr>Soal Tugas</vt:lpstr>
      <vt:lpstr>Kumpul Tugas</vt:lpstr>
      <vt:lpstr>Selamat Mengerjakan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Muhammad Fauzi</cp:lastModifiedBy>
  <cp:revision>172</cp:revision>
  <dcterms:created xsi:type="dcterms:W3CDTF">2021-09-23T03:02:00Z</dcterms:created>
  <dcterms:modified xsi:type="dcterms:W3CDTF">2025-05-04T09:19:38Z</dcterms:modified>
</cp:coreProperties>
</file>