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convolutional-neural-networks-cnn/" TargetMode="External"/><Relationship Id="rId2" Type="http://schemas.openxmlformats.org/officeDocument/2006/relationships/hyperlink" Target="https://pytorch.org/hub/ultralytics_yolov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45E8-9D0F-7D9D-1930-EE85B7914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Fire Detection Model</a:t>
            </a:r>
          </a:p>
        </p:txBody>
      </p:sp>
    </p:spTree>
    <p:extLst>
      <p:ext uri="{BB962C8B-B14F-4D97-AF65-F5344CB8AC3E}">
        <p14:creationId xmlns:p14="http://schemas.microsoft.com/office/powerpoint/2010/main" val="221052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52FD-F500-40CC-BD44-D2BE5260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913E-7C9C-44D7-B102-744C191B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https://pytorch.org/hub/ultralytics_yolov5/</a:t>
            </a:r>
            <a:endParaRPr lang="en-US" dirty="0"/>
          </a:p>
          <a:p>
            <a:r>
              <a:rPr lang="en-US" dirty="0">
                <a:hlinkClick r:id="rId3"/>
              </a:rPr>
              <a:t>https://www.analyticsvidhya.com/blog/2021/05/convolutional-neural-networks-cnn/</a:t>
            </a:r>
            <a:endParaRPr lang="en-US" dirty="0"/>
          </a:p>
          <a:p>
            <a:r>
              <a:rPr lang="en-US" dirty="0"/>
              <a:t>https://pypi.org/project/cvzone</a:t>
            </a:r>
          </a:p>
        </p:txBody>
      </p:sp>
    </p:spTree>
    <p:extLst>
      <p:ext uri="{BB962C8B-B14F-4D97-AF65-F5344CB8AC3E}">
        <p14:creationId xmlns:p14="http://schemas.microsoft.com/office/powerpoint/2010/main" val="35336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8FCC-A2ED-32FA-D753-366B847C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A815-BD53-2C57-A1A8-FD08EDB9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Participants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Technology Stack</a:t>
            </a:r>
          </a:p>
          <a:p>
            <a:r>
              <a:rPr lang="en-IN" dirty="0"/>
              <a:t>Use Cases</a:t>
            </a:r>
          </a:p>
          <a:p>
            <a:r>
              <a:rPr lang="en-IN" dirty="0"/>
              <a:t>Future Integration</a:t>
            </a:r>
          </a:p>
          <a:p>
            <a:r>
              <a:rPr lang="en-IN" dirty="0"/>
              <a:t>Dependencies and Features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410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6B86-1AE5-4F7A-5935-B62EDBA4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3F92-CD9A-E98F-46AC-0D7B1AFA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Prakhar Jaiswal                         [E22CSEU1424]</a:t>
            </a:r>
          </a:p>
          <a:p>
            <a:r>
              <a:rPr lang="en-IN" dirty="0"/>
              <a:t>Kartik Tomar    [E22CSEU1416]</a:t>
            </a:r>
          </a:p>
        </p:txBody>
      </p:sp>
    </p:spTree>
    <p:extLst>
      <p:ext uri="{BB962C8B-B14F-4D97-AF65-F5344CB8AC3E}">
        <p14:creationId xmlns:p14="http://schemas.microsoft.com/office/powerpoint/2010/main" val="284212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F3E-22EF-5D18-C064-5AD233D3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3C43-9305-CD16-ED82-C46796E2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Fire Detection Using ML</a:t>
            </a:r>
          </a:p>
          <a:p>
            <a:r>
              <a:rPr lang="en-US" dirty="0"/>
              <a:t>Overview: Comprehensive solution for fire/flame detection</a:t>
            </a:r>
          </a:p>
          <a:p>
            <a:r>
              <a:rPr lang="en-US" dirty="0"/>
              <a:t>Focus: </a:t>
            </a:r>
          </a:p>
          <a:p>
            <a:pPr lvl="1"/>
            <a:r>
              <a:rPr lang="en-US" dirty="0"/>
              <a:t>Real-time monitoring</a:t>
            </a:r>
          </a:p>
          <a:p>
            <a:pPr lvl="1"/>
            <a:r>
              <a:rPr lang="en-US" dirty="0"/>
              <a:t> Early flame detection</a:t>
            </a:r>
          </a:p>
          <a:p>
            <a:pPr lvl="1"/>
            <a:r>
              <a:rPr lang="en-US" dirty="0"/>
              <a:t> SOS alerts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76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04D-D536-4174-BB23-72FD0032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C495-D9B1-55B8-64BE-C6286EB3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36"/>
            <a:ext cx="10515600" cy="46992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Language: Python </a:t>
            </a:r>
          </a:p>
          <a:p>
            <a:r>
              <a:rPr lang="en-US" dirty="0"/>
              <a:t>Libraries:</a:t>
            </a:r>
          </a:p>
          <a:p>
            <a:pPr marL="914400" lvl="2" indent="0">
              <a:buNone/>
            </a:pPr>
            <a:r>
              <a:rPr lang="en-US" dirty="0"/>
              <a:t>Pandas for data manipulation.</a:t>
            </a:r>
          </a:p>
          <a:p>
            <a:pPr marL="914400" lvl="2" indent="0">
              <a:buNone/>
            </a:pPr>
            <a:r>
              <a:rPr lang="en-US" dirty="0"/>
              <a:t>Ultralytics for YOLO model.</a:t>
            </a:r>
          </a:p>
          <a:p>
            <a:pPr marL="914400" lvl="2" indent="0">
              <a:buNone/>
            </a:pPr>
            <a:r>
              <a:rPr lang="en-US" dirty="0"/>
              <a:t>OpenCV for real time image detection and processing.</a:t>
            </a:r>
          </a:p>
          <a:p>
            <a:r>
              <a:rPr lang="en-US" dirty="0"/>
              <a:t>Code Editor: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Vs Code</a:t>
            </a:r>
          </a:p>
          <a:p>
            <a:pPr marL="914400" lvl="2" indent="0">
              <a:buNone/>
            </a:pPr>
            <a:r>
              <a:rPr lang="en-US" dirty="0"/>
              <a:t>Google collab for model training.</a:t>
            </a:r>
          </a:p>
          <a:p>
            <a:r>
              <a:rPr lang="en-US" dirty="0"/>
              <a:t>DataSet :</a:t>
            </a:r>
          </a:p>
          <a:p>
            <a:pPr marL="457200" lvl="1" indent="0">
              <a:buNone/>
            </a:pPr>
            <a:r>
              <a:rPr lang="en-US" sz="1800" dirty="0"/>
              <a:t>	https://www.kaggle.com/datasets/ankan1998/fire-detection-in-yolo-format</a:t>
            </a:r>
            <a:endParaRPr lang="en-US" dirty="0"/>
          </a:p>
          <a:p>
            <a:r>
              <a:rPr lang="en-US" dirty="0"/>
              <a:t>UI: </a:t>
            </a:r>
          </a:p>
          <a:p>
            <a:pPr marL="914400" lvl="2" indent="0">
              <a:buNone/>
            </a:pPr>
            <a:r>
              <a:rPr lang="en-US" dirty="0" err="1"/>
              <a:t>Tkinter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1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A751-6E4D-7DCF-0E5A-0661BD32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8020-2FC7-0BAB-030F-F46D645D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fire detection.</a:t>
            </a:r>
          </a:p>
          <a:p>
            <a:r>
              <a:rPr lang="en-US" dirty="0"/>
              <a:t>Residential safety, urban fire detection</a:t>
            </a:r>
          </a:p>
          <a:p>
            <a:r>
              <a:rPr lang="en-US" dirty="0"/>
              <a:t>Critical infrastructure protection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15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BED8-406C-B2AC-00BB-EB54FE05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F611-C2CA-D5DC-372F-72BC86F7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Integration: House/building security systems</a:t>
            </a:r>
          </a:p>
          <a:p>
            <a:r>
              <a:rPr lang="en-US" dirty="0"/>
              <a:t>Enhancement: </a:t>
            </a:r>
          </a:p>
          <a:p>
            <a:pPr marL="914400" lvl="2" indent="0">
              <a:buNone/>
            </a:pPr>
            <a:r>
              <a:rPr lang="en-US" dirty="0"/>
              <a:t>Extending current dataset which only has around 500 multimedia files.</a:t>
            </a:r>
          </a:p>
          <a:p>
            <a:pPr marL="914400" lvl="2" indent="0">
              <a:buNone/>
            </a:pPr>
            <a:r>
              <a:rPr lang="en-US" dirty="0"/>
              <a:t>Establishing possibility of Sound alarm</a:t>
            </a:r>
          </a:p>
          <a:p>
            <a:pPr marL="914400" lvl="2" indent="0">
              <a:buNone/>
            </a:pPr>
            <a:r>
              <a:rPr lang="en-US" dirty="0"/>
              <a:t>Message/Mail notification</a:t>
            </a:r>
          </a:p>
          <a:p>
            <a:pPr marL="914400" lvl="2" indent="0">
              <a:buNone/>
            </a:pPr>
            <a:r>
              <a:rPr lang="en-US" dirty="0"/>
              <a:t>UI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2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63A-0162-BB71-211F-D9C9C6D2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2552-74E8-92C1-3524-BEE190E9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Dependencies: SOS alert system, accurate AI/ML predictions</a:t>
            </a:r>
          </a:p>
          <a:p>
            <a:r>
              <a:rPr lang="en-US" dirty="0"/>
              <a:t>Features: Intuitive UI, real-time monitoring, accurate fire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39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BBB4-4ABC-51BC-5623-59CD423B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3931-14D1-6656-752F-8ECFD40C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Benefits: Damage prevention, safety assurance</a:t>
            </a:r>
          </a:p>
          <a:p>
            <a:r>
              <a:rPr lang="en-US" dirty="0"/>
              <a:t>Importance: Early detection minimizes damage, ensures safety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6103B7-260F-4091-EA47-E3629C31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08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0142F3-C405-AC64-A3E8-0461E895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108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2867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60</TotalTime>
  <Words>240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Posterama</vt:lpstr>
      <vt:lpstr>Söhne</vt:lpstr>
      <vt:lpstr>ExploreVTI</vt:lpstr>
      <vt:lpstr>Fire Detection Model</vt:lpstr>
      <vt:lpstr>Contents</vt:lpstr>
      <vt:lpstr>Participants</vt:lpstr>
      <vt:lpstr>Introduction</vt:lpstr>
      <vt:lpstr>Technology Stack</vt:lpstr>
      <vt:lpstr>Use Cases</vt:lpstr>
      <vt:lpstr>Future Integration</vt:lpstr>
      <vt:lpstr>Dependencies and Features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Model</dc:title>
  <dc:creator>MOHAMMED JUBER AHMED</dc:creator>
  <cp:lastModifiedBy>Prakhar Jaiswal</cp:lastModifiedBy>
  <cp:revision>6</cp:revision>
  <dcterms:created xsi:type="dcterms:W3CDTF">2024-02-29T16:44:39Z</dcterms:created>
  <dcterms:modified xsi:type="dcterms:W3CDTF">2024-09-15T15:23:24Z</dcterms:modified>
</cp:coreProperties>
</file>