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5E87A9-C817-48C5-9EB8-5A38DE1C0CCF}" v="2" dt="2022-06-23T00:50:39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9"/>
    <p:restoredTop sz="96291"/>
  </p:normalViewPr>
  <p:slideViewPr>
    <p:cSldViewPr snapToGrid="0" snapToObjects="1">
      <p:cViewPr varScale="1">
        <p:scale>
          <a:sx n="122" d="100"/>
          <a:sy n="122" d="100"/>
        </p:scale>
        <p:origin x="6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vorac chun" userId="S::thavorak@itc.edu.kh::0f70428d-fe73-4be7-aef9-61c3d5d21d70" providerId="AD" clId="Web-{805E87A9-C817-48C5-9EB8-5A38DE1C0CCF}"/>
    <pc:docChg chg="modSld">
      <pc:chgData name="thavorac chun" userId="S::thavorak@itc.edu.kh::0f70428d-fe73-4be7-aef9-61c3d5d21d70" providerId="AD" clId="Web-{805E87A9-C817-48C5-9EB8-5A38DE1C0CCF}" dt="2022-06-23T00:50:39.627" v="1" actId="20577"/>
      <pc:docMkLst>
        <pc:docMk/>
      </pc:docMkLst>
      <pc:sldChg chg="modSp">
        <pc:chgData name="thavorac chun" userId="S::thavorak@itc.edu.kh::0f70428d-fe73-4be7-aef9-61c3d5d21d70" providerId="AD" clId="Web-{805E87A9-C817-48C5-9EB8-5A38DE1C0CCF}" dt="2022-06-23T00:50:39.627" v="1" actId="20577"/>
        <pc:sldMkLst>
          <pc:docMk/>
          <pc:sldMk cId="1875755325" sldId="260"/>
        </pc:sldMkLst>
        <pc:spChg chg="mod">
          <ac:chgData name="thavorac chun" userId="S::thavorak@itc.edu.kh::0f70428d-fe73-4be7-aef9-61c3d5d21d70" providerId="AD" clId="Web-{805E87A9-C817-48C5-9EB8-5A38DE1C0CCF}" dt="2022-06-23T00:50:39.627" v="1" actId="20577"/>
          <ac:spMkLst>
            <pc:docMk/>
            <pc:sldMk cId="1875755325" sldId="260"/>
            <ac:spMk id="3" creationId="{8BD6A588-D0FE-3840-9F10-869A75F8DE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6/22/2022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6/22/2022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torage.techtarget.com/definition/byte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9350-7B0F-D14F-8901-96777EDB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big and little endian?</a:t>
            </a:r>
            <a:endParaRPr lang="en-KH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D6AEBF-F7DE-5C46-81E4-2420F27B2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164" y="2233169"/>
            <a:ext cx="5080000" cy="2540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C6E7C8-E493-B94D-AE11-391AC8CE749A}"/>
              </a:ext>
            </a:extLst>
          </p:cNvPr>
          <p:cNvSpPr txBox="1"/>
          <p:nvPr/>
        </p:nvSpPr>
        <p:spPr>
          <a:xfrm>
            <a:off x="6307838" y="2084832"/>
            <a:ext cx="50799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Endianness is a term that describes the order in which a sequence of </a:t>
            </a:r>
            <a:r>
              <a:rPr lang="en-US" u="sng" dirty="0">
                <a:hlinkClick r:id="rId3"/>
              </a:rPr>
              <a:t>bytes</a:t>
            </a:r>
            <a:r>
              <a:rPr lang="en-US" dirty="0"/>
              <a:t> is stored in computer memory. Endianness can be either big or small, with the adjectives referring to which value is stored first.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In little endian machines, last byte of binary representation of the multibyte data-type is stored first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On the other hand, in big endian machines, first byte of binary representation of the multibyte data-type is stored first. </a:t>
            </a:r>
            <a:endParaRPr lang="en-K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404FF-5EEF-DF41-8C2F-07F3EBDCC509}"/>
              </a:ext>
            </a:extLst>
          </p:cNvPr>
          <p:cNvSpPr txBox="1"/>
          <p:nvPr/>
        </p:nvSpPr>
        <p:spPr>
          <a:xfrm>
            <a:off x="2354893" y="4773169"/>
            <a:ext cx="1773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KH" dirty="0"/>
              <a:t> 4 bytes integer</a:t>
            </a:r>
          </a:p>
        </p:txBody>
      </p:sp>
    </p:spTree>
    <p:extLst>
      <p:ext uri="{BB962C8B-B14F-4D97-AF65-F5344CB8AC3E}">
        <p14:creationId xmlns:p14="http://schemas.microsoft.com/office/powerpoint/2010/main" val="525003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CEFFBD-5F6A-F749-A5C3-0052F9A24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89" y="1753504"/>
            <a:ext cx="10689021" cy="385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1BCD9-C7C5-074A-801A-F8FA3B34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advantages of Little Endian</a:t>
            </a:r>
            <a:endParaRPr lang="en-K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A588-D0FE-3840-9F10-869A75F8D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269875" indent="-269875">
              <a:buFont typeface="Wingdings" pitchFamily="2" charset="2"/>
              <a:buChar char="Ø"/>
            </a:pPr>
            <a:r>
              <a:rPr lang="en-US" dirty="0"/>
              <a:t>It’s easy to read the value in a variety of type sizes. For example, the variable A = 0x13 in 64-bit value in memory at the address B will be 1300 0000 0000 0000. A will always be read as 13 regardless of using 8, 16, 32, 64-bit reads. By contrast, in Big Endian we have to know in which size we have written the value to read it correctly.</a:t>
            </a:r>
          </a:p>
          <a:p>
            <a:pPr marL="269875" indent="-269875">
              <a:buFont typeface="Wingdings" pitchFamily="2" charset="2"/>
              <a:buChar char="Ø"/>
            </a:pPr>
            <a:r>
              <a:rPr lang="en-US" dirty="0"/>
              <a:t>It’s easy to cast the value to a smaller type like from int16_t to int8_t since int8_t is the byte at the beginning of int16_t.</a:t>
            </a:r>
          </a:p>
          <a:p>
            <a:pPr marL="269875" indent="-269875">
              <a:buFont typeface="Wingdings" pitchFamily="2" charset="2"/>
              <a:buChar char="Ø"/>
            </a:pPr>
            <a:r>
              <a:rPr lang="en-US" dirty="0"/>
              <a:t>Easily to do mathematical computations “because of the 1:1 relationship between address offset and byte number (offset 0 is byte 0), multiple precision math routines are correspondingly easy to write.”</a:t>
            </a:r>
          </a:p>
          <a:p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187575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1F59-8E56-8546-A211-7D5DBC29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advantages of Big Endian</a:t>
            </a:r>
            <a:endParaRPr lang="en-K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F8701-3FBA-4448-80D5-F6AFF62B5C37}"/>
              </a:ext>
            </a:extLst>
          </p:cNvPr>
          <p:cNvSpPr txBox="1"/>
          <p:nvPr/>
        </p:nvSpPr>
        <p:spPr>
          <a:xfrm>
            <a:off x="1024127" y="2238703"/>
            <a:ext cx="99171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We can always test whether the number is positive or negative by looking at the byte at offset zero, so it’s easy to do a comparison.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The numbers are also stored in the order in which they are printed out, so binary to decimal routines are particularly efficient.</a:t>
            </a:r>
          </a:p>
          <a:p>
            <a:br>
              <a:rPr lang="en-US" dirty="0"/>
            </a:br>
            <a:endParaRPr lang="en-KH" dirty="0"/>
          </a:p>
        </p:txBody>
      </p:sp>
    </p:spTree>
    <p:extLst>
      <p:ext uri="{BB962C8B-B14F-4D97-AF65-F5344CB8AC3E}">
        <p14:creationId xmlns:p14="http://schemas.microsoft.com/office/powerpoint/2010/main" val="1306415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504dd1c-74e4-4073-8ecc-05d39367243c">
      <Terms xmlns="http://schemas.microsoft.com/office/infopath/2007/PartnerControls"/>
    </lcf76f155ced4ddcb4097134ff3c332f>
    <TaxCatchAll xmlns="0657c77d-5c34-44bc-b1cc-ec12eb43d10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4769A3AB22E4DBBEB43953F3A2D59" ma:contentTypeVersion="8" ma:contentTypeDescription="Create a new document." ma:contentTypeScope="" ma:versionID="782a90092824c68ff571c29030cb86e5">
  <xsd:schema xmlns:xsd="http://www.w3.org/2001/XMLSchema" xmlns:xs="http://www.w3.org/2001/XMLSchema" xmlns:p="http://schemas.microsoft.com/office/2006/metadata/properties" xmlns:ns2="b504dd1c-74e4-4073-8ecc-05d39367243c" xmlns:ns3="0657c77d-5c34-44bc-b1cc-ec12eb43d10c" targetNamespace="http://schemas.microsoft.com/office/2006/metadata/properties" ma:root="true" ma:fieldsID="23b11d5f4ba2a1df195a963e75a6e95b" ns2:_="" ns3:_="">
    <xsd:import namespace="b504dd1c-74e4-4073-8ecc-05d39367243c"/>
    <xsd:import namespace="0657c77d-5c34-44bc-b1cc-ec12eb43d1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4dd1c-74e4-4073-8ecc-05d393672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1dbbc34c-0b31-4894-8b2b-c621d790f8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7c77d-5c34-44bc-b1cc-ec12eb43d1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cc73e45-ac25-434f-a071-03a983440ea5}" ma:internalName="TaxCatchAll" ma:showField="CatchAllData" ma:web="0657c77d-5c34-44bc-b1cc-ec12eb43d1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C239B-BD21-487F-B506-A4F8A8B31C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DD247C-260C-4FC5-B4F4-232C4FD99E5A}">
  <ds:schemaRefs>
    <ds:schemaRef ds:uri="http://schemas.microsoft.com/office/2006/metadata/properties"/>
    <ds:schemaRef ds:uri="http://schemas.microsoft.com/office/infopath/2007/PartnerControls"/>
    <ds:schemaRef ds:uri="b504dd1c-74e4-4073-8ecc-05d39367243c"/>
    <ds:schemaRef ds:uri="0657c77d-5c34-44bc-b1cc-ec12eb43d10c"/>
  </ds:schemaRefs>
</ds:datastoreItem>
</file>

<file path=customXml/itemProps3.xml><?xml version="1.0" encoding="utf-8"?>
<ds:datastoreItem xmlns:ds="http://schemas.openxmlformats.org/officeDocument/2006/customXml" ds:itemID="{0547260C-6CF2-4F3A-96E4-94DD04FCB8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04dd1c-74e4-4073-8ecc-05d39367243c"/>
    <ds:schemaRef ds:uri="0657c77d-5c34-44bc-b1cc-ec12eb43d1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130</TotalTime>
  <Words>300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Integral</vt:lpstr>
      <vt:lpstr>What are big and little endian?</vt:lpstr>
      <vt:lpstr>PowerPoint Presentation</vt:lpstr>
      <vt:lpstr>The advantages of Little Endian</vt:lpstr>
      <vt:lpstr>The advantages of Big Endian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big and little endian?</dc:title>
  <dc:creator>thavorac chun</dc:creator>
  <cp:lastModifiedBy>thavorac chun</cp:lastModifiedBy>
  <cp:revision>3</cp:revision>
  <dcterms:created xsi:type="dcterms:W3CDTF">2021-12-17T01:54:23Z</dcterms:created>
  <dcterms:modified xsi:type="dcterms:W3CDTF">2022-06-23T00:50:39Z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0x0101005F14769A3AB22E4DBBEB43953F3A2D59</vt:lpwstr>
  </property>
  <property fmtid="{D5CDD505-2E9C-101B-9397-08002B2CF9AE}" pid="3" name="MediaServiceImageTags">
    <vt:lpwstr/>
  </property>
</Properties>
</file>