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sldIdLst>
    <p:sldId id="265" r:id="rId5"/>
    <p:sldId id="289" r:id="rId6"/>
    <p:sldId id="292" r:id="rId7"/>
    <p:sldId id="286" r:id="rId8"/>
    <p:sldId id="287" r:id="rId9"/>
    <p:sldId id="291" r:id="rId10"/>
    <p:sldId id="288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5-23T21:57:29.919" idx="1">
    <p:pos x="7269" y="40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Library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endParaRPr lang="en-US" dirty="0"/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Information of students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b="0" dirty="0">
              <a:solidFill>
                <a:schemeClr val="accent1"/>
              </a:solidFill>
              <a:latin typeface="Kristen ITC" panose="03050502040202030202" pitchFamily="66" charset="0"/>
            </a:rPr>
            <a:t>Data of them follow by order letters exc. 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Examination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 custT="1"/>
      <dgm:spPr/>
      <dgm:t>
        <a:bodyPr/>
        <a:lstStyle/>
        <a:p>
          <a:r>
            <a:rPr lang="en-US" sz="1600" b="0" dirty="0">
              <a:solidFill>
                <a:schemeClr val="accent1"/>
              </a:solidFill>
              <a:latin typeface="Kristen ITC" panose="03050502040202030202" pitchFamily="66" charset="0"/>
            </a:rPr>
            <a:t>System for examination can store score of them (we also write points to file). 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92650" y="1152582"/>
        <a:ext cx="2819433" cy="1672373"/>
      </dsp:txXfrm>
    </dsp:sp>
    <dsp:sp modelId="{9A7C4BC5-8408-4A9F-95F6-2C530BD76C90}">
      <dsp:nvSpPr>
        <dsp:cNvPr id="0" name=""/>
        <dsp:cNvSpPr/>
      </dsp:nvSpPr>
      <dsp:spPr>
        <a:xfrm>
          <a:off x="592650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Library</a:t>
          </a:r>
        </a:p>
      </dsp:txBody>
      <dsp:txXfrm>
        <a:off x="592650" y="564991"/>
        <a:ext cx="2819433" cy="587590"/>
      </dsp:txXfrm>
    </dsp:sp>
    <dsp:sp modelId="{7489FD9C-209C-450B-A153-25ECC5553CBF}">
      <dsp:nvSpPr>
        <dsp:cNvPr id="0" name=""/>
        <dsp:cNvSpPr/>
      </dsp:nvSpPr>
      <dsp:spPr>
        <a:xfrm>
          <a:off x="2995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2072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accent1"/>
              </a:solidFill>
              <a:latin typeface="Kristen ITC" panose="03050502040202030202" pitchFamily="66" charset="0"/>
            </a:rPr>
            <a:t>Data of them follow by order letters exc. 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Information of students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1"/>
              </a:solidFill>
              <a:latin typeface="Kristen ITC" panose="03050502040202030202" pitchFamily="66" charset="0"/>
            </a:rPr>
            <a:t>System for examination can store score of them (we also write points to file). 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Examination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27BA-CEFC-41D0-9FF9-A56D6AA5EF4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BD21-5DDE-4AC9-BF41-70F5812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freesion.com/article/31666559/" TargetMode="External"/><Relationship Id="rId7" Type="http://schemas.openxmlformats.org/officeDocument/2006/relationships/hyperlink" Target="https://namu.moe/w/%ED%81%90(%EC%9E%90%EB%A3%8C%EA%B5%AC%EC%A1%B0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hyperlink" Target="https://eng.libretexts.org/Bookshelves/Computer_Science/Databases_and_Data_Structures/Book:_Data_Structure_and_Algorithms_(Njoroge)/03:_Basic_Data_Structures_and_Abstract_Data_Types/3.01:_Activity_1_-_Data_Structure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stackoverflow.com/questions/16460045/binary-tree-mapping-database-que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libraryschool.com/2016/04/13/how-to-be-a-good-manager-tips-from-the-books-and-real-life/" TargetMode="External"/><Relationship Id="rId7" Type="http://schemas.openxmlformats.org/officeDocument/2006/relationships/hyperlink" Target="https://pxhere.com/nl/photo/158793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g"/><Relationship Id="rId5" Type="http://schemas.openxmlformats.org/officeDocument/2006/relationships/hyperlink" Target="https://aarafacademy.com/product/online-examination-system/?add-to-cart=2240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config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onciclopedia.org/wiki/Dev-c++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stertarot.com/a-question-for-the-tarot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286870"/>
            <a:ext cx="1219198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14" y="1515829"/>
            <a:ext cx="3639220" cy="662510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CFG </a:t>
            </a:r>
            <a:r>
              <a:rPr lang="en-US" sz="4400" dirty="0" err="1">
                <a:solidFill>
                  <a:schemeClr val="tx1"/>
                </a:solidFill>
              </a:rPr>
              <a:t>équipe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Of school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C6FA6-D0A9-4D4F-B35F-CFCDDF7183FA}"/>
              </a:ext>
            </a:extLst>
          </p:cNvPr>
          <p:cNvSpPr txBox="1"/>
          <p:nvPr/>
        </p:nvSpPr>
        <p:spPr>
          <a:xfrm rot="10800000" flipH="1" flipV="1">
            <a:off x="8253183" y="2661780"/>
            <a:ext cx="295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our project </a:t>
            </a:r>
          </a:p>
          <a:p>
            <a:r>
              <a:rPr lang="en-US" dirty="0"/>
              <a:t>         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05B32-6DA6-4143-A24C-13A434519B56}"/>
              </a:ext>
            </a:extLst>
          </p:cNvPr>
          <p:cNvSpPr txBox="1"/>
          <p:nvPr/>
        </p:nvSpPr>
        <p:spPr>
          <a:xfrm>
            <a:off x="8704729" y="3603812"/>
            <a:ext cx="2580321" cy="369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0A82-84FF-4BCC-9F07-F8E4106A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: System of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691F-9CC1-429D-A222-BC9E1A8A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Kristen ITC" panose="03050502040202030202" pitchFamily="66" charset="0"/>
              </a:rPr>
              <a:t>Team   </a:t>
            </a:r>
            <a:r>
              <a:rPr lang="en-US" dirty="0"/>
              <a:t>   : </a:t>
            </a:r>
            <a:r>
              <a:rPr lang="en-US" u="sng" dirty="0">
                <a:solidFill>
                  <a:schemeClr val="accent1"/>
                </a:solidFill>
                <a:latin typeface="06" panose="020B7200000000000000" pitchFamily="34" charset="0"/>
              </a:rPr>
              <a:t>CFG Team</a:t>
            </a:r>
          </a:p>
          <a:p>
            <a:r>
              <a:rPr lang="en-US" b="1" u="sng" dirty="0">
                <a:latin typeface="Kristen ITC" panose="03050502040202030202" pitchFamily="66" charset="0"/>
              </a:rPr>
              <a:t>Member</a:t>
            </a:r>
            <a:r>
              <a:rPr lang="en-US" dirty="0"/>
              <a:t> : </a:t>
            </a:r>
            <a:r>
              <a:rPr lang="en-US" dirty="0">
                <a:solidFill>
                  <a:schemeClr val="accent1"/>
                </a:solidFill>
              </a:rPr>
              <a:t>Hong Kimleng (Leader)</a:t>
            </a:r>
          </a:p>
          <a:p>
            <a:pPr marL="1071400" lvl="6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</a:t>
            </a:r>
            <a:r>
              <a:rPr lang="en-US" sz="1800" dirty="0" err="1">
                <a:solidFill>
                  <a:schemeClr val="accent1"/>
                </a:solidFill>
              </a:rPr>
              <a:t>Hok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Kinleang</a:t>
            </a:r>
            <a:endParaRPr lang="en-US" sz="1800" dirty="0">
              <a:solidFill>
                <a:schemeClr val="accent1"/>
              </a:solidFill>
            </a:endParaRPr>
          </a:p>
          <a:p>
            <a:pPr marL="1071400" lvl="6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</a:t>
            </a:r>
            <a:r>
              <a:rPr lang="en-US" sz="1800" dirty="0" err="1">
                <a:solidFill>
                  <a:schemeClr val="accent1"/>
                </a:solidFill>
              </a:rPr>
              <a:t>Meach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Seaklav</a:t>
            </a:r>
            <a:endParaRPr lang="en-US" sz="1800" dirty="0">
              <a:solidFill>
                <a:schemeClr val="accent1"/>
              </a:solidFill>
            </a:endParaRPr>
          </a:p>
          <a:p>
            <a:pPr marL="1071400" lvl="6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</a:t>
            </a:r>
            <a:r>
              <a:rPr lang="en-US" sz="1800" dirty="0" err="1">
                <a:solidFill>
                  <a:schemeClr val="accent1"/>
                </a:solidFill>
              </a:rPr>
              <a:t>Ngeav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Bonat</a:t>
            </a:r>
            <a:endParaRPr lang="en-US" sz="1800" dirty="0">
              <a:solidFill>
                <a:schemeClr val="accent1"/>
              </a:solidFill>
            </a:endParaRPr>
          </a:p>
          <a:p>
            <a:pPr marL="1071400" lvl="6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</a:t>
            </a:r>
            <a:r>
              <a:rPr lang="en-US" sz="1800" dirty="0" err="1">
                <a:solidFill>
                  <a:schemeClr val="accent1"/>
                </a:solidFill>
              </a:rPr>
              <a:t>Eab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Pisey</a:t>
            </a:r>
            <a:endParaRPr lang="en-US" sz="1800" dirty="0">
              <a:solidFill>
                <a:schemeClr val="accent1"/>
              </a:solidFill>
            </a:endParaRPr>
          </a:p>
          <a:p>
            <a:pPr marL="1071400" lvl="6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521208" lvl="3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 Cut Above The Rest" panose="020B0604020202020204" pitchFamily="34" charset="0"/>
              </a:rPr>
              <a:t>Presentation leader:</a:t>
            </a:r>
          </a:p>
          <a:p>
            <a:pPr marL="1414300" lvl="6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Mr. Chan Sophal (TP)</a:t>
            </a:r>
          </a:p>
          <a:p>
            <a:pPr marL="1414300" lvl="6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Mr. 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Bou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Channa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(Course)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0524D-0F9A-4A69-8D14-8C3C1B81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95" y="404103"/>
            <a:ext cx="2163785" cy="18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1D4A-812C-470D-B91E-1030AACB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80E8-876A-440E-97EB-91CD6C80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   This system can be helpful and essential or necessary to facilitates the work in school. </a:t>
            </a:r>
            <a:r>
              <a:rPr lang="en-US" dirty="0" err="1"/>
              <a:t>Nowaday</a:t>
            </a:r>
            <a:r>
              <a:rPr lang="en-US" dirty="0"/>
              <a:t>, almost </a:t>
            </a:r>
          </a:p>
          <a:p>
            <a:r>
              <a:rPr lang="en-US" dirty="0"/>
              <a:t>all works is done systematically because it saves </a:t>
            </a:r>
            <a:r>
              <a:rPr lang="en-US" dirty="0" err="1"/>
              <a:t>time,exc</a:t>
            </a:r>
            <a:r>
              <a:rPr lang="en-US" dirty="0"/>
              <a:t>. This system cans control all </a:t>
            </a:r>
            <a:r>
              <a:rPr lang="en-US"/>
              <a:t>the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2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System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Management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48759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EA5BAF-DA0D-42B2-933F-3728D1BF8325}"/>
              </a:ext>
            </a:extLst>
          </p:cNvPr>
          <p:cNvSpPr txBox="1"/>
          <p:nvPr/>
        </p:nvSpPr>
        <p:spPr>
          <a:xfrm rot="10800000" flipH="1" flipV="1">
            <a:off x="5064437" y="1636299"/>
            <a:ext cx="305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Kristen ITC" panose="03050502040202030202" pitchFamily="66" charset="0"/>
              </a:rPr>
              <a:t>Control all of files in school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AB26-8525-4B17-90C3-A9E09BB3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9437-8565-46BB-B309-7407C3DD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use ……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92D92-3075-4CD6-A64F-E07B4783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0335" y="3043051"/>
            <a:ext cx="3517567" cy="3064505"/>
          </a:xfrm>
        </p:spPr>
        <p:txBody>
          <a:bodyPr/>
          <a:lstStyle/>
          <a:p>
            <a:r>
              <a:rPr lang="en-US" dirty="0"/>
              <a:t>Use in this </a:t>
            </a:r>
            <a:r>
              <a:rPr lang="en-US" dirty="0" err="1"/>
              <a:t>implemetation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980774-0BAA-447A-8216-F4AA8C657B47}"/>
              </a:ext>
            </a:extLst>
          </p:cNvPr>
          <p:cNvCxnSpPr/>
          <p:nvPr/>
        </p:nvCxnSpPr>
        <p:spPr>
          <a:xfrm>
            <a:off x="7234518" y="1272988"/>
            <a:ext cx="3245223" cy="384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1E06E2-53A8-4353-BCCE-94F8A41F3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" b="55984"/>
          <a:stretch/>
        </p:blipFill>
        <p:spPr>
          <a:xfrm>
            <a:off x="5458984" y="1630680"/>
            <a:ext cx="2051576" cy="436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4426D-2516-4210-BD34-446B780A7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59489" y="1133462"/>
            <a:ext cx="1782697" cy="12161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1E9BE4-52C7-4759-9FA2-8EB6ADD56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96544" y="2616946"/>
            <a:ext cx="2142992" cy="14025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2ACA4B-B040-48BF-AEE0-0BE0C1BF7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34518" y="4427140"/>
            <a:ext cx="2612262" cy="1477524"/>
          </a:xfrm>
          <a:prstGeom prst="rect">
            <a:avLst/>
          </a:prstGeom>
        </p:spPr>
      </p:pic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CD0DD08-794F-4F27-AFAD-9EF6AE643D9E}"/>
              </a:ext>
            </a:extLst>
          </p:cNvPr>
          <p:cNvSpPr/>
          <p:nvPr/>
        </p:nvSpPr>
        <p:spPr>
          <a:xfrm>
            <a:off x="9072282" y="2689412"/>
            <a:ext cx="2612262" cy="3536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CF98725-EDBE-4642-BF19-A943FDD9C4A0}"/>
              </a:ext>
            </a:extLst>
          </p:cNvPr>
          <p:cNvSpPr/>
          <p:nvPr/>
        </p:nvSpPr>
        <p:spPr>
          <a:xfrm>
            <a:off x="9359153" y="3110753"/>
            <a:ext cx="2325391" cy="3182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1FCDC84-6FE0-401A-87D3-32C6FD738B80}"/>
              </a:ext>
            </a:extLst>
          </p:cNvPr>
          <p:cNvSpPr/>
          <p:nvPr/>
        </p:nvSpPr>
        <p:spPr>
          <a:xfrm>
            <a:off x="9690847" y="3503240"/>
            <a:ext cx="1993697" cy="3333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FC1EA-2F75-4626-BA66-3D0291B814C8}"/>
              </a:ext>
            </a:extLst>
          </p:cNvPr>
          <p:cNvSpPr txBox="1"/>
          <p:nvPr/>
        </p:nvSpPr>
        <p:spPr>
          <a:xfrm>
            <a:off x="9150837" y="2673719"/>
            <a:ext cx="232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6E7C3-E5C1-44A1-BC54-D06A2C85B188}"/>
              </a:ext>
            </a:extLst>
          </p:cNvPr>
          <p:cNvSpPr txBox="1"/>
          <p:nvPr/>
        </p:nvSpPr>
        <p:spPr>
          <a:xfrm>
            <a:off x="9561935" y="30587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09F5E-C4C4-483C-9C33-164DC622627B}"/>
              </a:ext>
            </a:extLst>
          </p:cNvPr>
          <p:cNvSpPr txBox="1"/>
          <p:nvPr/>
        </p:nvSpPr>
        <p:spPr>
          <a:xfrm>
            <a:off x="9886124" y="3473308"/>
            <a:ext cx="9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3945190-1B9F-40F0-B89B-D1099F2F8713}"/>
              </a:ext>
            </a:extLst>
          </p:cNvPr>
          <p:cNvSpPr/>
          <p:nvPr/>
        </p:nvSpPr>
        <p:spPr>
          <a:xfrm>
            <a:off x="10019135" y="3899647"/>
            <a:ext cx="1665409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D30EBF-24EF-4AB2-9E9C-4F250111E1ED}"/>
              </a:ext>
            </a:extLst>
          </p:cNvPr>
          <p:cNvSpPr txBox="1"/>
          <p:nvPr/>
        </p:nvSpPr>
        <p:spPr>
          <a:xfrm>
            <a:off x="10210110" y="3839680"/>
            <a:ext cx="144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09723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5772F11-B3D7-4B50-A1BA-99CAD8685F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850" b="21850"/>
          <a:stretch>
            <a:fillRect/>
          </a:stretch>
        </p:blipFill>
        <p:spPr>
          <a:xfrm>
            <a:off x="516255" y="697231"/>
            <a:ext cx="2790826" cy="10480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615BD4-36D1-466C-BCC5-979EBC16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of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E620-8696-4421-98F0-2D2BD633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System management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BAB91-4881-4FEB-B466-7334809BC7E9}"/>
              </a:ext>
            </a:extLst>
          </p:cNvPr>
          <p:cNvSpPr txBox="1"/>
          <p:nvPr/>
        </p:nvSpPr>
        <p:spPr>
          <a:xfrm>
            <a:off x="564356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FCC12-0613-4911-9EC2-62E2999D8D9D}"/>
              </a:ext>
            </a:extLst>
          </p:cNvPr>
          <p:cNvSpPr txBox="1"/>
          <p:nvPr/>
        </p:nvSpPr>
        <p:spPr>
          <a:xfrm>
            <a:off x="516254" y="533400"/>
            <a:ext cx="3722371" cy="43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83580F-78A2-4E27-A384-E467C9190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04360" y="607838"/>
            <a:ext cx="2926081" cy="1536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55F93-A894-42D1-8B52-3EA21278F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53377" y="533400"/>
            <a:ext cx="3534529" cy="2279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46A7CF-3081-4D27-8A22-3D8A7709F6E1}"/>
              </a:ext>
            </a:extLst>
          </p:cNvPr>
          <p:cNvSpPr txBox="1"/>
          <p:nvPr/>
        </p:nvSpPr>
        <p:spPr>
          <a:xfrm>
            <a:off x="746760" y="2590799"/>
            <a:ext cx="10741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08" panose="020B0500000000000000" pitchFamily="34" charset="0"/>
              </a:rPr>
              <a:t>Process follows by code </a:t>
            </a:r>
          </a:p>
        </p:txBody>
      </p:sp>
    </p:spTree>
    <p:extLst>
      <p:ext uri="{BB962C8B-B14F-4D97-AF65-F5344CB8AC3E}">
        <p14:creationId xmlns:p14="http://schemas.microsoft.com/office/powerpoint/2010/main" val="223486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006-254F-44A6-AAC4-1564B55C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1080-1875-4426-AD41-430D8F196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18643E-3A0B-402C-922A-9869E5656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272" y="2434934"/>
            <a:ext cx="3202221" cy="32022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BAE3B-C051-4474-BE84-7B91BA256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Clion</a:t>
            </a:r>
            <a:r>
              <a:rPr lang="en-US" dirty="0"/>
              <a:t> and dev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FA721C5-DD7B-4B65-BC5E-DB87479FB1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9501" y="2580306"/>
            <a:ext cx="2911475" cy="291147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AE1F84-827A-421D-BE39-D3D5B0F81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73620" y="2966197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6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3211-7B06-4392-B9F1-37D6023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6117"/>
          </a:xfrm>
        </p:spPr>
        <p:txBody>
          <a:bodyPr>
            <a:normAutofit fontScale="90000"/>
          </a:bodyPr>
          <a:lstStyle/>
          <a:p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 à </a:t>
            </a:r>
            <a:r>
              <a:rPr lang="en-US" dirty="0" err="1"/>
              <a:t>m’écouter</a:t>
            </a:r>
            <a:r>
              <a:rPr lang="en-US" dirty="0"/>
              <a:t> 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2432E-C139-4E69-AC57-CE109E9F1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68913" y="2559844"/>
            <a:ext cx="1714500" cy="2857500"/>
          </a:xfrm>
        </p:spPr>
      </p:pic>
    </p:spTree>
    <p:extLst>
      <p:ext uri="{BB962C8B-B14F-4D97-AF65-F5344CB8AC3E}">
        <p14:creationId xmlns:p14="http://schemas.microsoft.com/office/powerpoint/2010/main" val="169207657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cd71e9f-ce65-4b2c-be94-2a9bd0edbf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92FC0C763A14C8094F189CF18630A" ma:contentTypeVersion="4" ma:contentTypeDescription="Crée un document." ma:contentTypeScope="" ma:versionID="bb74528deb86cadce1d288ab7f3998c0">
  <xsd:schema xmlns:xsd="http://www.w3.org/2001/XMLSchema" xmlns:xs="http://www.w3.org/2001/XMLSchema" xmlns:p="http://schemas.microsoft.com/office/2006/metadata/properties" xmlns:ns3="2cd71e9f-ce65-4b2c-be94-2a9bd0edbf22" targetNamespace="http://schemas.microsoft.com/office/2006/metadata/properties" ma:root="true" ma:fieldsID="1fe7fa5a2a428acb1939f2211ccbf4ec" ns3:_="">
    <xsd:import namespace="2cd71e9f-ce65-4b2c-be94-2a9bd0edbf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71e9f-ce65-4b2c-be94-2a9bd0edbf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2cd71e9f-ce65-4b2c-be94-2a9bd0edbf22"/>
  </ds:schemaRefs>
</ds:datastoreItem>
</file>

<file path=customXml/itemProps3.xml><?xml version="1.0" encoding="utf-8"?>
<ds:datastoreItem xmlns:ds="http://schemas.openxmlformats.org/officeDocument/2006/customXml" ds:itemID="{4A2C7F89-1B39-4A43-A66E-B46693184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71e9f-ce65-4b2c-be94-2a9bd0edbf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{58BD6D16-FBC8-470C-84FA-6A02AC44923E}tf11429527_win32</Template>
  <TotalTime>0</TotalTime>
  <Words>179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06</vt:lpstr>
      <vt:lpstr>08</vt:lpstr>
      <vt:lpstr>A Cut Above The Rest</vt:lpstr>
      <vt:lpstr>Arial</vt:lpstr>
      <vt:lpstr>Bookman Old Style</vt:lpstr>
      <vt:lpstr>Calibri</vt:lpstr>
      <vt:lpstr>Franklin Gothic Book</vt:lpstr>
      <vt:lpstr>Kristen ITC</vt:lpstr>
      <vt:lpstr>1_RetrospectVTI</vt:lpstr>
      <vt:lpstr>CFG équipe</vt:lpstr>
      <vt:lpstr>Project : System of school</vt:lpstr>
      <vt:lpstr>Introduction of project</vt:lpstr>
      <vt:lpstr>System  Management</vt:lpstr>
      <vt:lpstr>Data structure</vt:lpstr>
      <vt:lpstr>Processing of code</vt:lpstr>
      <vt:lpstr>Tools in here</vt:lpstr>
      <vt:lpstr>Merci pour votre attention à m’écouter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2022-05-23T14:45:57Z</dcterms:created>
  <dcterms:modified xsi:type="dcterms:W3CDTF">2022-05-24T03:31:41Z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0x01010059092FC0C763A14C8094F189CF18630A</vt:lpwstr>
  </property>
</Properties>
</file>