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6" r:id="rId4"/>
    <p:sldId id="261" r:id="rId5"/>
    <p:sldId id="268" r:id="rId6"/>
    <p:sldId id="269" r:id="rId7"/>
    <p:sldId id="270" r:id="rId8"/>
    <p:sldId id="264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: SEAL Team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CABF-396E-4CA6-AFAE-920CFE4C7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593" y="0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8B736-85D1-47F2-A2FD-CEA680BB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077FAF-0EFF-4F80-9FD4-622C7795A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67" y="0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nime Girl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2DDF312E-428D-43B3-80E1-78B9A009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37" y="2405111"/>
            <a:ext cx="4039663" cy="403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408D77C-3BFA-4323-96A8-BFB4AA0AC493}"/>
              </a:ext>
            </a:extLst>
          </p:cNvPr>
          <p:cNvSpPr/>
          <p:nvPr/>
        </p:nvSpPr>
        <p:spPr>
          <a:xfrm>
            <a:off x="6178859" y="550417"/>
            <a:ext cx="4643021" cy="2308194"/>
          </a:xfrm>
          <a:prstGeom prst="cloudCallout">
            <a:avLst>
              <a:gd name="adj1" fmla="val -57544"/>
              <a:gd name="adj2" fmla="val 51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54036-EADB-4807-9271-40EC6E5EB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73" y="399495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5436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4255554-8642-42F4-BDE4-927436C43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8854" y="8888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680AB5-8EAE-47B0-A038-3AB0561D9823}"/>
              </a:ext>
            </a:extLst>
          </p:cNvPr>
          <p:cNvSpPr txBox="1"/>
          <p:nvPr/>
        </p:nvSpPr>
        <p:spPr>
          <a:xfrm>
            <a:off x="3743406" y="0"/>
            <a:ext cx="413699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7229D-1730-4F27-937E-D6785B05BFB4}"/>
              </a:ext>
            </a:extLst>
          </p:cNvPr>
          <p:cNvSpPr txBox="1"/>
          <p:nvPr/>
        </p:nvSpPr>
        <p:spPr>
          <a:xfrm>
            <a:off x="0" y="1075678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7034-0CE3-42DC-BDEA-EDE9FB3A8126}"/>
              </a:ext>
            </a:extLst>
          </p:cNvPr>
          <p:cNvSpPr txBox="1"/>
          <p:nvPr/>
        </p:nvSpPr>
        <p:spPr>
          <a:xfrm>
            <a:off x="0" y="1663081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 Chhay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888B5C3-74A7-48F1-96A7-7CA2F84CF6B5}"/>
              </a:ext>
            </a:extLst>
          </p:cNvPr>
          <p:cNvSpPr/>
          <p:nvPr/>
        </p:nvSpPr>
        <p:spPr>
          <a:xfrm>
            <a:off x="8875" y="1731143"/>
            <a:ext cx="452761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DC1CF-392B-4863-8509-9DD294E38B19}"/>
              </a:ext>
            </a:extLst>
          </p:cNvPr>
          <p:cNvSpPr txBox="1"/>
          <p:nvPr/>
        </p:nvSpPr>
        <p:spPr>
          <a:xfrm>
            <a:off x="0" y="2034458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Koythol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7EF3C74-F3D5-435D-8C84-D088C48330EE}"/>
              </a:ext>
            </a:extLst>
          </p:cNvPr>
          <p:cNvSpPr/>
          <p:nvPr/>
        </p:nvSpPr>
        <p:spPr>
          <a:xfrm>
            <a:off x="8875" y="2102520"/>
            <a:ext cx="452761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66E7E-1A89-4937-BFA2-291CEBA86C1D}"/>
              </a:ext>
            </a:extLst>
          </p:cNvPr>
          <p:cNvSpPr txBox="1"/>
          <p:nvPr/>
        </p:nvSpPr>
        <p:spPr>
          <a:xfrm>
            <a:off x="9377779" y="5858344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: Chan Sophal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10249-5F72-4379-995E-FF0B09F74577}"/>
              </a:ext>
            </a:extLst>
          </p:cNvPr>
          <p:cNvSpPr txBox="1"/>
          <p:nvPr/>
        </p:nvSpPr>
        <p:spPr>
          <a:xfrm>
            <a:off x="3099787" y="1680837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e20200054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F6141-CAD2-4C7D-8918-67E33E19B910}"/>
              </a:ext>
            </a:extLst>
          </p:cNvPr>
          <p:cNvSpPr txBox="1"/>
          <p:nvPr/>
        </p:nvSpPr>
        <p:spPr>
          <a:xfrm>
            <a:off x="3099787" y="2061993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e20201757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055BF00-B1D8-467A-A4EB-84C0FE972DC0}"/>
              </a:ext>
            </a:extLst>
          </p:cNvPr>
          <p:cNvSpPr/>
          <p:nvPr/>
        </p:nvSpPr>
        <p:spPr>
          <a:xfrm>
            <a:off x="5033639" y="3000653"/>
            <a:ext cx="4225771" cy="20433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PROJECT </a:t>
            </a:r>
            <a:r>
              <a:rPr lang="en-US" dirty="0">
                <a:solidFill>
                  <a:schemeClr val="tx1"/>
                </a:solidFill>
                <a:latin typeface="Tacteing" pitchFamily="2" charset="0"/>
              </a:rPr>
              <a:t>–‚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C8827-51A1-4475-9BED-EDAF9B4BD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593" y="0"/>
            <a:ext cx="1775532" cy="1731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851058-D6B5-4391-8F6C-8A330FB85BEB}"/>
              </a:ext>
            </a:extLst>
          </p:cNvPr>
          <p:cNvSpPr txBox="1"/>
          <p:nvPr/>
        </p:nvSpPr>
        <p:spPr>
          <a:xfrm>
            <a:off x="-7401" y="2423025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Senglong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DCC087F-9FD9-4260-A2A5-A591343D1CA1}"/>
              </a:ext>
            </a:extLst>
          </p:cNvPr>
          <p:cNvSpPr/>
          <p:nvPr/>
        </p:nvSpPr>
        <p:spPr>
          <a:xfrm>
            <a:off x="-8854" y="2510036"/>
            <a:ext cx="452761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F2D88-CACD-4DD6-85FC-C8CEC23616F0}"/>
              </a:ext>
            </a:extLst>
          </p:cNvPr>
          <p:cNvSpPr txBox="1"/>
          <p:nvPr/>
        </p:nvSpPr>
        <p:spPr>
          <a:xfrm>
            <a:off x="3099787" y="2442543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e20200971</a:t>
            </a:r>
          </a:p>
        </p:txBody>
      </p:sp>
    </p:spTree>
    <p:extLst>
      <p:ext uri="{BB962C8B-B14F-4D97-AF65-F5344CB8AC3E}">
        <p14:creationId xmlns:p14="http://schemas.microsoft.com/office/powerpoint/2010/main" val="36372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5777458-78DF-4D2B-982A-86A3D5474005}"/>
              </a:ext>
            </a:extLst>
          </p:cNvPr>
          <p:cNvSpPr/>
          <p:nvPr/>
        </p:nvSpPr>
        <p:spPr>
          <a:xfrm>
            <a:off x="3089429" y="390613"/>
            <a:ext cx="5530789" cy="15713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E52B0-FDAA-4226-AD0B-6F9A5FC11DD1}"/>
              </a:ext>
            </a:extLst>
          </p:cNvPr>
          <p:cNvSpPr txBox="1"/>
          <p:nvPr/>
        </p:nvSpPr>
        <p:spPr>
          <a:xfrm>
            <a:off x="399495" y="2627790"/>
            <a:ext cx="40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To apply lessons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6DC09-13ED-48C5-BC3B-F9795FFC0AF7}"/>
              </a:ext>
            </a:extLst>
          </p:cNvPr>
          <p:cNvSpPr txBox="1"/>
          <p:nvPr/>
        </p:nvSpPr>
        <p:spPr>
          <a:xfrm>
            <a:off x="399495" y="3389959"/>
            <a:ext cx="40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To help school’s management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18ACD-A569-4180-9359-FB9A3F667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76" y="390613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931D1D-2A49-43D7-AFE5-6C75D50BA735}"/>
              </a:ext>
            </a:extLst>
          </p:cNvPr>
          <p:cNvSpPr txBox="1"/>
          <p:nvPr/>
        </p:nvSpPr>
        <p:spPr>
          <a:xfrm>
            <a:off x="4458070" y="2728402"/>
            <a:ext cx="2814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Processing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D727E-DCB0-4FAB-B988-68F91F87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31" y="381740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7E5AF2-F444-464F-9945-7227887C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04BE3-29A4-453C-B55A-FB18F692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67" y="0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FD745C-F8DE-4C6D-9278-F27F9EC2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06553-5867-452C-9153-4A862536A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67" y="0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2843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8F686-819E-4C70-AF6C-5F209974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CD831-7E58-487E-9994-92620B330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68" y="0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725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56C783-7106-45D2-91FA-7A15000F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D3352A-DA36-43D4-9698-461CE1E59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68" y="0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04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48A8E-D97A-4F5C-A495-A4A3E983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49E45D-CA8B-4DB7-99A7-7216425CD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68" y="0"/>
            <a:ext cx="1775532" cy="1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71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50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Garamond</vt:lpstr>
      <vt:lpstr>Tacteing</vt:lpstr>
      <vt:lpstr>Times New Roman</vt:lpstr>
      <vt:lpstr>SavonVTI</vt:lpstr>
      <vt:lpstr>Team : SEAL Team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2022-05-23T03:05:29Z</dcterms:created>
  <dcterms:modified xsi:type="dcterms:W3CDTF">2022-05-24T02:23:50Z</dcterms:modified>
</cp:coreProperties>
</file>