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69" d="100"/>
          <a:sy n="69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BD4FA-87D2-493E-9904-1CCE22EB66EB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275A0-C929-4E98-B986-E7066F218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60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A0371-7F16-41B0-9B4E-0112A6BFC783}" type="datetime1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FE281D9-6FDF-43CF-B882-6AADB8A6D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63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72029-F530-48F9-8202-B09DDE7E9287}" type="datetime1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E281D9-6FDF-43CF-B882-6AADB8A6D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74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A9B3A-34AA-497A-A407-DEC0AF04D0CF}" type="datetime1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E281D9-6FDF-43CF-B882-6AADB8A6DAA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5050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9665-95F6-4FE4-9202-19A69618F843}" type="datetime1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E281D9-6FDF-43CF-B882-6AADB8A6D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66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BB0B8-2CC4-4DC6-9DDB-1C3BF856CAB2}" type="datetime1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E281D9-6FDF-43CF-B882-6AADB8A6DAA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0100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2EBD-F175-4E54-A5E6-1685AAE0D377}" type="datetime1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E281D9-6FDF-43CF-B882-6AADB8A6D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32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58A8-CE60-43F8-BE63-E51D6B904659}" type="datetime1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81D9-6FDF-43CF-B882-6AADB8A6D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12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D2E41-4B65-4B89-B8AA-2D1B2CAE09DB}" type="datetime1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81D9-6FDF-43CF-B882-6AADB8A6D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72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A18C-95AC-437E-B5D5-CC06D5324517}" type="datetime1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81D9-6FDF-43CF-B882-6AADB8A6D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10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AA9D-DC30-4447-9F43-41BC0E311B54}" type="datetime1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E281D9-6FDF-43CF-B882-6AADB8A6D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FB44-4D2B-4B0C-8BF5-65F84CB76C8D}" type="datetime1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FE281D9-6FDF-43CF-B882-6AADB8A6D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54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3FD8-0528-4DE5-AE77-58851E023CD7}" type="datetime1">
              <a:rPr lang="en-US" smtClean="0"/>
              <a:t>5/27/2022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FE281D9-6FDF-43CF-B882-6AADB8A6D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3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C54A-791A-4EFF-9989-E813153A61CC}" type="datetime1">
              <a:rPr lang="en-US" smtClean="0"/>
              <a:t>5/27/2022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81D9-6FDF-43CF-B882-6AADB8A6D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18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D289-8F24-4DAE-BEEC-AE3A9300C8FE}" type="datetime1">
              <a:rPr lang="en-US" smtClean="0"/>
              <a:t>5/27/2022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81D9-6FDF-43CF-B882-6AADB8A6D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17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2719-69C9-4CF4-AEF7-69951D762C84}" type="datetime1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81D9-6FDF-43CF-B882-6AADB8A6D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46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3C51-D085-47F8-B8B2-52556BBC038D}" type="datetime1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E281D9-6FDF-43CF-B882-6AADB8A6D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04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B6D9B-CD3E-4FC6-ACA0-4BCF0908A29E}" type="datetime1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FE281D9-6FDF-43CF-B882-6AADB8A6D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3C6DA-710B-A1DC-CC45-54CB2DC31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970" y="477981"/>
            <a:ext cx="11007437" cy="590203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Institute of Technology of Cambodia 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Level : Foundation Year I2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Applies Mathematics and Statistics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 : Data Structure &amp; Programming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: Bank Management System Project Proposal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: Rural Work Hard Team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: Dr. Bou Channa	(Course)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Mr. Chan Sophal   (TP)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 : 2021-2022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A635AC-D766-B705-E970-BCEF86ACD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93" y="290946"/>
            <a:ext cx="2022763" cy="157941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B93AC9-90FE-B14A-EE79-0922531F6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81D9-6FDF-43CF-B882-6AADB8A6DA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17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EB52D-D271-809C-92D7-F9C608D81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456" y="696036"/>
            <a:ext cx="11068335" cy="570476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 algn="ctr">
              <a:buNone/>
            </a:pPr>
            <a:endParaRPr lang="en-US" sz="1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 Management System Project is a big project</a:t>
            </a:r>
          </a:p>
          <a:p>
            <a:pPr>
              <a:buFontTx/>
              <a:buChar char="-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to use advance data structure to apply on each algorithm</a:t>
            </a:r>
          </a:p>
          <a:p>
            <a:pPr>
              <a:buFontTx/>
              <a:buChar char="-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 &amp; Perspective focus on economic development. </a:t>
            </a:r>
          </a:p>
          <a:p>
            <a:pPr>
              <a:buFontTx/>
              <a:buChar char="-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Financial development is a main problem for living.</a:t>
            </a:r>
          </a:p>
          <a:p>
            <a:pPr marL="0" indent="0" algn="ctr"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Tx/>
              <a:buChar char="-"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EE39A-0BEA-C640-96E9-2DCAF609B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81D9-6FDF-43CF-B882-6AADB8A6DA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53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B7EDC-3BF4-9F6A-AD5C-D23E00334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379" y="624109"/>
            <a:ext cx="9853233" cy="5599269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paying attention on listening &amp; watching our team’s presentation</a:t>
            </a:r>
            <a:b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Bye!!!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E4986-94CB-10C0-BD64-12F1AD5BB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81D9-6FDF-43CF-B882-6AADB8A6DAA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76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1486D-4288-03EC-98E6-DAC14E40E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6229" y="521431"/>
            <a:ext cx="8911687" cy="1280890"/>
          </a:xfrm>
        </p:spPr>
        <p:txBody>
          <a:bodyPr/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Rural Work Hard Team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C4C679-D61F-17C9-64FA-A62D5F0CDFE6}"/>
              </a:ext>
            </a:extLst>
          </p:cNvPr>
          <p:cNvSpPr/>
          <p:nvPr/>
        </p:nvSpPr>
        <p:spPr>
          <a:xfrm>
            <a:off x="1766229" y="4511386"/>
            <a:ext cx="18244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 Yanut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: e20200164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C8A67F-29FF-F994-F820-C48701A7CF7D}"/>
              </a:ext>
            </a:extLst>
          </p:cNvPr>
          <p:cNvSpPr/>
          <p:nvPr/>
        </p:nvSpPr>
        <p:spPr>
          <a:xfrm>
            <a:off x="6340168" y="4511386"/>
            <a:ext cx="198795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Ngim Panha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: e20200836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F8181E-3C71-CBD0-2926-D8A9AF744ABC}"/>
              </a:ext>
            </a:extLst>
          </p:cNvPr>
          <p:cNvSpPr/>
          <p:nvPr/>
        </p:nvSpPr>
        <p:spPr>
          <a:xfrm>
            <a:off x="8719888" y="4511386"/>
            <a:ext cx="198795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Heng Pavisal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: e20200291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6F0898-FB3B-C8A0-C23E-585B068C98D0}"/>
              </a:ext>
            </a:extLst>
          </p:cNvPr>
          <p:cNvSpPr/>
          <p:nvPr/>
        </p:nvSpPr>
        <p:spPr>
          <a:xfrm>
            <a:off x="3956190" y="4511386"/>
            <a:ext cx="198795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Leader Team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Kry Senghort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: e20200706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C859A2F-159F-D9B0-B207-F6CC3681B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229" y="1781469"/>
            <a:ext cx="1824436" cy="260472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53F76D8-3F6D-3E6D-736C-E074A88270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20" b="1078"/>
          <a:stretch/>
        </p:blipFill>
        <p:spPr>
          <a:xfrm>
            <a:off x="6340168" y="1781468"/>
            <a:ext cx="1985824" cy="255883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D2D9121-4479-55D5-41BE-774AA0A1F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2017" y="1802321"/>
            <a:ext cx="1985824" cy="251713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33F7786-A5FF-93CD-014F-1E788E1842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690" y="1781468"/>
            <a:ext cx="1957453" cy="260472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828EF-4DB3-824B-3669-FB8ACD8D5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81D9-6FDF-43CF-B882-6AADB8A6DA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20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8971D-9F95-7224-2B89-BEFE61DF3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636" y="484909"/>
            <a:ext cx="10326976" cy="59297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  <a:p>
            <a:pPr marL="742950" indent="-742950">
              <a:buAutoNum type="arabicPeriod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project</a:t>
            </a:r>
          </a:p>
          <a:p>
            <a:pPr marL="742950" indent="-742950">
              <a:buAutoNum type="arabicPeriod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 why we chose this project</a:t>
            </a:r>
          </a:p>
          <a:p>
            <a:pPr marL="742950" indent="-742950">
              <a:buAutoNum type="arabicPeriod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Visions &amp; perspectives of project    </a:t>
            </a:r>
          </a:p>
          <a:p>
            <a:pPr marL="742950" indent="-742950">
              <a:buAutoNum type="arabicPeriod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flow chart of project</a:t>
            </a:r>
          </a:p>
          <a:p>
            <a:pPr marL="742950" indent="-742950">
              <a:buAutoNum type="arabicPeriod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 &amp; materials applying on project</a:t>
            </a:r>
          </a:p>
          <a:p>
            <a:pPr marL="742950" indent="-742950">
              <a:buAutoNum type="arabicPeriod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classification &amp; duration</a:t>
            </a:r>
          </a:p>
          <a:p>
            <a:pPr marL="742950" indent="-742950">
              <a:buAutoNum type="arabicPeriod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742950" indent="-742950" algn="ctr">
              <a:buAutoNum type="arabicPeriod"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 algn="ctr">
              <a:buAutoNum type="arabicPeriod"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 algn="ctr">
              <a:buAutoNum type="arabicPeriod"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5A9B0-2D4D-45AB-665E-998D0304A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81D9-6FDF-43CF-B882-6AADB8A6DA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94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F9575-B3FD-1C9B-E4A3-9A358A13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492" y="651163"/>
            <a:ext cx="10673232" cy="59952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 to project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	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on bank’s data</a:t>
            </a:r>
          </a:p>
          <a:p>
            <a:pPr>
              <a:buFontTx/>
              <a:buChar char="-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&amp; Analysis</a:t>
            </a:r>
          </a:p>
          <a:p>
            <a:pPr>
              <a:buFontTx/>
              <a:buChar char="-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comfortable on finance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26674D6-255C-B89A-069A-6012A6F31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491" y="1676401"/>
            <a:ext cx="3289997" cy="218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oney concept. Big money icon. Hundreds of dollars - Stock Illustration  [62039565] - PIXTA">
            <a:extLst>
              <a:ext uri="{FF2B5EF4-FFF2-40B4-BE49-F238E27FC236}">
                <a16:creationId xmlns:a16="http://schemas.microsoft.com/office/drawing/2014/main" id="{A61F96E4-E8BF-274E-8204-46C2410805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1"/>
          <a:stretch/>
        </p:blipFill>
        <p:spPr bwMode="auto">
          <a:xfrm>
            <a:off x="4647741" y="1620983"/>
            <a:ext cx="3626175" cy="230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Bank Management Picture">
            <a:extLst>
              <a:ext uri="{FF2B5EF4-FFF2-40B4-BE49-F238E27FC236}">
                <a16:creationId xmlns:a16="http://schemas.microsoft.com/office/drawing/2014/main" id="{ED55DCFA-FE7B-E361-CD78-DF654F6A7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290" y="1676401"/>
            <a:ext cx="3080942" cy="218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D8964-0712-C1A6-62EC-CF6F7740A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81D9-6FDF-43CF-B882-6AADB8A6DA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13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70C9D-0A20-5425-C2D6-C6CCA2C9A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11" y="387927"/>
            <a:ext cx="11563207" cy="604016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Reasons why we chose this project</a:t>
            </a:r>
          </a:p>
          <a:p>
            <a:pPr marL="0" indent="0" algn="ctr">
              <a:buNone/>
            </a:pP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new thing that is better than old version</a:t>
            </a:r>
          </a:p>
          <a:p>
            <a:pPr>
              <a:buFontTx/>
              <a:buChar char="-"/>
            </a:pP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members need big project</a:t>
            </a:r>
          </a:p>
          <a:p>
            <a:pPr>
              <a:buFontTx/>
              <a:buChar char="-"/>
            </a:pP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Field has connection with Financial Engineering</a:t>
            </a:r>
          </a:p>
          <a:p>
            <a:pPr>
              <a:buFontTx/>
              <a:buChar char="-"/>
            </a:pP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project need advance data structure for application</a:t>
            </a:r>
          </a:p>
          <a:p>
            <a:pPr algn="ctr">
              <a:buFontTx/>
              <a:buChar char="-"/>
            </a:pP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001F34-9205-194A-58FB-33425073C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81D9-6FDF-43CF-B882-6AADB8A6DA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17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9394C-92F3-D2E5-6560-72E13456B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131" y="522130"/>
            <a:ext cx="11925869" cy="5813739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Visions &amp; perspectives of project  </a:t>
            </a:r>
          </a:p>
          <a:p>
            <a:pPr marL="0" indent="0" algn="ctr">
              <a:buNone/>
            </a:pP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Tx/>
              <a:buChar char="-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Cambodia is a developing country</a:t>
            </a:r>
          </a:p>
          <a:p>
            <a:pPr>
              <a:buFontTx/>
              <a:buChar char="-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problem is a main problem</a:t>
            </a:r>
          </a:p>
          <a:p>
            <a:pPr>
              <a:buFontTx/>
              <a:buChar char="-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bank is a best service of economic development</a:t>
            </a:r>
          </a:p>
          <a:p>
            <a:pPr>
              <a:buFontTx/>
              <a:buChar char="-"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Tx/>
              <a:buChar char="-"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u="sng" dirty="0"/>
          </a:p>
        </p:txBody>
      </p:sp>
      <p:pic>
        <p:nvPicPr>
          <p:cNvPr id="2050" name="Picture 2" descr="The Future of Cambodia: Agriculture">
            <a:extLst>
              <a:ext uri="{FF2B5EF4-FFF2-40B4-BE49-F238E27FC236}">
                <a16:creationId xmlns:a16="http://schemas.microsoft.com/office/drawing/2014/main" id="{B36729DD-566B-4D5D-AD3A-D682CF63E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2" y="1377661"/>
            <a:ext cx="3932526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Why We No Longer Travel To Sihanoukville | Intrepid Travel Blog">
            <a:extLst>
              <a:ext uri="{FF2B5EF4-FFF2-40B4-BE49-F238E27FC236}">
                <a16:creationId xmlns:a16="http://schemas.microsoft.com/office/drawing/2014/main" id="{C68A34DB-0DD1-5180-A781-AD23B8770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625" y="1377661"/>
            <a:ext cx="3272675" cy="239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 love Riel cash ! | Muyyu Oeung">
            <a:extLst>
              <a:ext uri="{FF2B5EF4-FFF2-40B4-BE49-F238E27FC236}">
                <a16:creationId xmlns:a16="http://schemas.microsoft.com/office/drawing/2014/main" id="{5FCDC9D1-04A4-5B41-A730-B45A0F84E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397" y="1377661"/>
            <a:ext cx="2965603" cy="239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AEC9C-601C-EF51-B35C-1B8F3A028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81D9-6FDF-43CF-B882-6AADB8A6DA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64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B4331E9-8F9C-01EC-70C9-79585317C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13" y="1048978"/>
            <a:ext cx="11314444" cy="5809022"/>
          </a:xfrm>
          <a:prstGeom prst="rect">
            <a:avLst/>
          </a:prstGeom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DCE4E-0B93-04E7-30A3-EEAFE651F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888" y="313897"/>
            <a:ext cx="10822224" cy="577300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Processing flow chart of project</a:t>
            </a:r>
          </a:p>
          <a:p>
            <a:pPr marL="0" indent="0" algn="ctr">
              <a:buNone/>
            </a:pPr>
            <a:endParaRPr lang="en-US" sz="4000" b="1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75BB5-5BE6-764E-90EB-23A8657B0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81D9-6FDF-43CF-B882-6AADB8A6DA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80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D8024-E425-F336-A438-74A228490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412" y="540655"/>
            <a:ext cx="10658451" cy="5776690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Resources &amp; materials applying on project</a:t>
            </a:r>
            <a:b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Materials: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Function, Pointer, Linked List, Queue, Stack, Tree Data Structure, Graph Structure, Searching(Heap Search, Binary Search), OOP, SQL   </a:t>
            </a:r>
            <a:endParaRPr lang="en-US" b="1" u="sng" dirty="0"/>
          </a:p>
        </p:txBody>
      </p:sp>
      <p:pic>
        <p:nvPicPr>
          <p:cNvPr id="3074" name="Picture 2" descr="Image result for Vs Code">
            <a:extLst>
              <a:ext uri="{FF2B5EF4-FFF2-40B4-BE49-F238E27FC236}">
                <a16:creationId xmlns:a16="http://schemas.microsoft.com/office/drawing/2014/main" id="{A72F8A5B-D51D-10FE-0949-49F0498F0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438" y="1544780"/>
            <a:ext cx="2118880" cy="211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Code Block">
            <a:extLst>
              <a:ext uri="{FF2B5EF4-FFF2-40B4-BE49-F238E27FC236}">
                <a16:creationId xmlns:a16="http://schemas.microsoft.com/office/drawing/2014/main" id="{FC2737E5-7092-4AC9-F09F-371A25397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781" y="1419223"/>
            <a:ext cx="2244437" cy="224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nstall CLion on Debian using the Snap Store | Snapcraft">
            <a:extLst>
              <a:ext uri="{FF2B5EF4-FFF2-40B4-BE49-F238E27FC236}">
                <a16:creationId xmlns:a16="http://schemas.microsoft.com/office/drawing/2014/main" id="{6AE086FA-A937-9AC9-1D28-40ADA81C6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437" y="146987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34C0B-779F-F564-55FF-FBA5D376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81D9-6FDF-43CF-B882-6AADB8A6DA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00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47766-2B9F-B2C9-74BD-614D876BB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457" y="624110"/>
            <a:ext cx="10631155" cy="5653860"/>
          </a:xfrm>
        </p:spPr>
        <p:txBody>
          <a:bodyPr>
            <a:normAutofit/>
          </a:bodyPr>
          <a:lstStyle/>
          <a:p>
            <a:pPr algn="ctr"/>
            <a:r>
              <a:rPr lang="en-US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Working classification &amp; duration</a:t>
            </a:r>
            <a:b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B953E3-85B6-16C3-801D-1566BC0F62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8" t="11718" r="15416" b="8149"/>
          <a:stretch/>
        </p:blipFill>
        <p:spPr>
          <a:xfrm>
            <a:off x="5320100" y="1449214"/>
            <a:ext cx="6370581" cy="50109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5A7951C-A79F-4BB6-FED4-51E6A8BD664E}"/>
              </a:ext>
            </a:extLst>
          </p:cNvPr>
          <p:cNvSpPr/>
          <p:nvPr/>
        </p:nvSpPr>
        <p:spPr>
          <a:xfrm>
            <a:off x="966491" y="1449214"/>
            <a:ext cx="4167539" cy="204590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Kry SengHort : Manager Part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Ngim Panha : Customer Part I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Hengpa Visal : Customer Part II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 Yanut : Stuff Part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A34D58-5C9F-0D25-17EB-3D94F1D06383}"/>
              </a:ext>
            </a:extLst>
          </p:cNvPr>
          <p:cNvSpPr/>
          <p:nvPr/>
        </p:nvSpPr>
        <p:spPr>
          <a:xfrm>
            <a:off x="966492" y="3677324"/>
            <a:ext cx="4260574" cy="278285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project, we start doing and researching from right now until 16th week. We hope that we will finish in time at week 16th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B5132-4237-60C1-15FB-3C2B03119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81D9-6FDF-43CF-B882-6AADB8A6DA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6334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454</TotalTime>
  <Words>398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Times New Roman</vt:lpstr>
      <vt:lpstr>Wingdings 3</vt:lpstr>
      <vt:lpstr>Wisp</vt:lpstr>
      <vt:lpstr>Institute of Technology of Cambodia  Class Level : Foundation Year I2 Department of Applies Mathematics and Statistics Subject : Data Structure &amp; Programming Topic : Bank Management System Project Proposal Group : Rural Work Hard Team Professor : Dr. Bou Channa (Course)           Mr. Chan Sophal   (TP) Academic Year : 2021-2022</vt:lpstr>
      <vt:lpstr>Rural Work Hard Team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5. Resources &amp; materials applying on project      Materials:  Recursive Function, Pointer, Linked List, Queue, Stack, Tree Data Structure, Graph Structure, Searching(Heap Search, Binary Search), OOP, SQL   </vt:lpstr>
      <vt:lpstr>6. Working classification &amp; duration </vt:lpstr>
      <vt:lpstr>PowerPoint Presentation</vt:lpstr>
      <vt:lpstr>Thank you for your paying attention on listening &amp; watching our team’s presentation Good Bye!!!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Institute of Technology of Cambodia Department of Applies Mathematics and Statistics Data Structure &amp; Programming Topic : Bank Management System Project Group : Rural Work Hard Team Professor : Dr. Bou Channa (Course)           Mr. Chan Sophal   (TP) Academic Year : 2021-2022 </dc:title>
  <dc:creator>Kry SengHort e20200706</dc:creator>
  <cp:lastModifiedBy>Kry SengHort</cp:lastModifiedBy>
  <cp:revision>7</cp:revision>
  <dcterms:created xsi:type="dcterms:W3CDTF">2022-05-21T07:19:22Z</dcterms:created>
  <dcterms:modified xsi:type="dcterms:W3CDTF">2022-05-27T08:11:47Z</dcterms:modified>
</cp:coreProperties>
</file>