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259" r:id="rId5"/>
    <p:sldId id="262" r:id="rId6"/>
    <p:sldId id="320" r:id="rId7"/>
    <p:sldId id="316" r:id="rId8"/>
    <p:sldId id="315" r:id="rId9"/>
    <p:sldId id="318" r:id="rId10"/>
    <p:sldId id="317" r:id="rId11"/>
    <p:sldId id="267" r:id="rId12"/>
    <p:sldId id="319" r:id="rId13"/>
    <p:sldId id="272" r:id="rId14"/>
    <p:sldId id="277" r:id="rId15"/>
    <p:sldId id="281" r:id="rId16"/>
    <p:sldId id="289" r:id="rId17"/>
    <p:sldId id="287" r:id="rId18"/>
  </p:sldIdLst>
  <p:sldSz cx="9144000" cy="5143500" type="screen16x9"/>
  <p:notesSz cx="6858000" cy="9144000"/>
  <p:embeddedFontLst>
    <p:embeddedFont>
      <p:font typeface="Jua" panose="020B0604020202020204" charset="-127"/>
      <p:regular r:id="rId20"/>
    </p:embeddedFont>
    <p:embeddedFont>
      <p:font typeface="Blackadder ITC" panose="04020505051007020D02" pitchFamily="82" charset="0"/>
      <p:regular r:id="rId21"/>
    </p:embeddedFont>
    <p:embeddedFont>
      <p:font typeface="PanRoman" panose="00000400000000000000" pitchFamily="2" charset="2"/>
      <p:regular r:id="rId22"/>
    </p:embeddedFont>
    <p:embeddedFont>
      <p:font typeface="Quicksand" panose="020B0604020202020204" charset="0"/>
      <p:regular r:id="rId23"/>
      <p:bold r:id="rId24"/>
    </p:embeddedFont>
    <p:embeddedFont>
      <p:font typeface="Quicksand Medium"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E2C061-7C61-4C47-97C3-D482B8B2E3C3}">
  <a:tblStyle styleId="{41E2C061-7C61-4C47-97C3-D482B8B2E3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8"/>
        <p:cNvGrpSpPr/>
        <p:nvPr/>
      </p:nvGrpSpPr>
      <p:grpSpPr>
        <a:xfrm>
          <a:off x="0" y="0"/>
          <a:ext cx="0" cy="0"/>
          <a:chOff x="0" y="0"/>
          <a:chExt cx="0" cy="0"/>
        </a:xfrm>
      </p:grpSpPr>
      <p:sp>
        <p:nvSpPr>
          <p:cNvPr id="5279" name="Google Shape;5279;gb0babbdd12_1_2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0" name="Google Shape;5280;gb0babbdd12_1_2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6"/>
        <p:cNvGrpSpPr/>
        <p:nvPr/>
      </p:nvGrpSpPr>
      <p:grpSpPr>
        <a:xfrm>
          <a:off x="0" y="0"/>
          <a:ext cx="0" cy="0"/>
          <a:chOff x="0" y="0"/>
          <a:chExt cx="0" cy="0"/>
        </a:xfrm>
      </p:grpSpPr>
      <p:sp>
        <p:nvSpPr>
          <p:cNvPr id="4927" name="Google Shape;4927;gb0babbdd12_1_2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8" name="Google Shape;4928;gb0babbdd12_1_2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ad73ba19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ad73ba19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898feb88a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898feb88a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b0ac4e247a_6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b0ac4e247a_6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gb0ac4e247a_6_1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8" name="Google Shape;3168;gb0ac4e247a_6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1"/>
        <p:cNvGrpSpPr/>
        <p:nvPr/>
      </p:nvGrpSpPr>
      <p:grpSpPr>
        <a:xfrm>
          <a:off x="0" y="0"/>
          <a:ext cx="0" cy="0"/>
          <a:chOff x="0" y="0"/>
          <a:chExt cx="0" cy="0"/>
        </a:xfrm>
      </p:grpSpPr>
      <p:sp>
        <p:nvSpPr>
          <p:cNvPr id="3762" name="Google Shape;3762;gb0ac4e247a_6_2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3" name="Google Shape;3763;gb0ac4e247a_6_2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4"/>
        <p:cNvGrpSpPr/>
        <p:nvPr/>
      </p:nvGrpSpPr>
      <p:grpSpPr>
        <a:xfrm>
          <a:off x="0" y="0"/>
          <a:ext cx="0" cy="0"/>
          <a:chOff x="0" y="0"/>
          <a:chExt cx="0" cy="0"/>
        </a:xfrm>
      </p:grpSpPr>
      <p:sp>
        <p:nvSpPr>
          <p:cNvPr id="4215" name="Google Shape;4215;gb0babbdd12_1_1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6" name="Google Shape;4216;gb0babbdd12_1_1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8"/>
        <p:cNvGrpSpPr/>
        <p:nvPr/>
      </p:nvGrpSpPr>
      <p:grpSpPr>
        <a:xfrm>
          <a:off x="0" y="0"/>
          <a:ext cx="0" cy="0"/>
          <a:chOff x="0" y="0"/>
          <a:chExt cx="0" cy="0"/>
        </a:xfrm>
      </p:grpSpPr>
      <p:sp>
        <p:nvSpPr>
          <p:cNvPr id="4529" name="Google Shape;4529;gb1378da5e1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0" name="Google Shape;4530;gb1378da5e1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41543" y="2282008"/>
            <a:ext cx="569676" cy="380612"/>
            <a:chOff x="8341543" y="2282008"/>
            <a:chExt cx="569676" cy="380612"/>
          </a:xfrm>
        </p:grpSpPr>
        <p:sp>
          <p:nvSpPr>
            <p:cNvPr id="12" name="Google Shape;12;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341543" y="1721094"/>
            <a:ext cx="569676" cy="380612"/>
            <a:chOff x="8341543" y="1721094"/>
            <a:chExt cx="569676" cy="380612"/>
          </a:xfrm>
        </p:grpSpPr>
        <p:sp>
          <p:nvSpPr>
            <p:cNvPr id="15" name="Google Shape;15;p2"/>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8346273" y="1183592"/>
            <a:ext cx="568486" cy="388014"/>
            <a:chOff x="8346273" y="1183592"/>
            <a:chExt cx="568486" cy="388014"/>
          </a:xfrm>
        </p:grpSpPr>
        <p:sp>
          <p:nvSpPr>
            <p:cNvPr id="18" name="Google Shape;18;p2"/>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341543" y="606635"/>
            <a:ext cx="569676" cy="388014"/>
            <a:chOff x="8341543" y="606635"/>
            <a:chExt cx="569676" cy="388014"/>
          </a:xfrm>
        </p:grpSpPr>
        <p:sp>
          <p:nvSpPr>
            <p:cNvPr id="21" name="Google Shape;21;p2"/>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341543" y="2842933"/>
            <a:ext cx="569676" cy="380612"/>
            <a:chOff x="8341543" y="2282008"/>
            <a:chExt cx="569676" cy="380612"/>
          </a:xfrm>
        </p:grpSpPr>
        <p:sp>
          <p:nvSpPr>
            <p:cNvPr id="24" name="Google Shape;24;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8341543" y="3403858"/>
            <a:ext cx="569676" cy="380612"/>
            <a:chOff x="8341543" y="2282008"/>
            <a:chExt cx="569676" cy="380612"/>
          </a:xfrm>
        </p:grpSpPr>
        <p:sp>
          <p:nvSpPr>
            <p:cNvPr id="27" name="Google Shape;27;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txBox="1">
            <a:spLocks noGrp="1"/>
          </p:cNvSpPr>
          <p:nvPr>
            <p:ph type="ctrTitle"/>
          </p:nvPr>
        </p:nvSpPr>
        <p:spPr>
          <a:xfrm>
            <a:off x="967700" y="1345750"/>
            <a:ext cx="7208700" cy="19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Font typeface="Jua"/>
              <a:buNone/>
              <a:defRPr sz="7400">
                <a:latin typeface="Jua"/>
                <a:ea typeface="Jua"/>
                <a:cs typeface="Jua"/>
                <a:sym typeface="Jua"/>
              </a:defRPr>
            </a:lvl1pPr>
            <a:lvl2pPr lvl="1" algn="ctr">
              <a:lnSpc>
                <a:spcPct val="80000"/>
              </a:lnSpc>
              <a:spcBef>
                <a:spcPts val="0"/>
              </a:spcBef>
              <a:spcAft>
                <a:spcPts val="0"/>
              </a:spcAft>
              <a:buSzPts val="7200"/>
              <a:buFont typeface="Jua"/>
              <a:buNone/>
              <a:defRPr sz="7200">
                <a:latin typeface="Jua"/>
                <a:ea typeface="Jua"/>
                <a:cs typeface="Jua"/>
                <a:sym typeface="Jua"/>
              </a:defRPr>
            </a:lvl2pPr>
            <a:lvl3pPr lvl="2" algn="ctr">
              <a:lnSpc>
                <a:spcPct val="80000"/>
              </a:lnSpc>
              <a:spcBef>
                <a:spcPts val="0"/>
              </a:spcBef>
              <a:spcAft>
                <a:spcPts val="0"/>
              </a:spcAft>
              <a:buSzPts val="7200"/>
              <a:buFont typeface="Jua"/>
              <a:buNone/>
              <a:defRPr sz="7200">
                <a:latin typeface="Jua"/>
                <a:ea typeface="Jua"/>
                <a:cs typeface="Jua"/>
                <a:sym typeface="Jua"/>
              </a:defRPr>
            </a:lvl3pPr>
            <a:lvl4pPr lvl="3" algn="ctr">
              <a:lnSpc>
                <a:spcPct val="80000"/>
              </a:lnSpc>
              <a:spcBef>
                <a:spcPts val="0"/>
              </a:spcBef>
              <a:spcAft>
                <a:spcPts val="0"/>
              </a:spcAft>
              <a:buSzPts val="7200"/>
              <a:buFont typeface="Jua"/>
              <a:buNone/>
              <a:defRPr sz="7200">
                <a:latin typeface="Jua"/>
                <a:ea typeface="Jua"/>
                <a:cs typeface="Jua"/>
                <a:sym typeface="Jua"/>
              </a:defRPr>
            </a:lvl4pPr>
            <a:lvl5pPr lvl="4" algn="ctr">
              <a:lnSpc>
                <a:spcPct val="80000"/>
              </a:lnSpc>
              <a:spcBef>
                <a:spcPts val="0"/>
              </a:spcBef>
              <a:spcAft>
                <a:spcPts val="0"/>
              </a:spcAft>
              <a:buSzPts val="7200"/>
              <a:buFont typeface="Jua"/>
              <a:buNone/>
              <a:defRPr sz="7200">
                <a:latin typeface="Jua"/>
                <a:ea typeface="Jua"/>
                <a:cs typeface="Jua"/>
                <a:sym typeface="Jua"/>
              </a:defRPr>
            </a:lvl5pPr>
            <a:lvl6pPr lvl="5" algn="ctr">
              <a:lnSpc>
                <a:spcPct val="80000"/>
              </a:lnSpc>
              <a:spcBef>
                <a:spcPts val="0"/>
              </a:spcBef>
              <a:spcAft>
                <a:spcPts val="0"/>
              </a:spcAft>
              <a:buSzPts val="7200"/>
              <a:buFont typeface="Jua"/>
              <a:buNone/>
              <a:defRPr sz="7200">
                <a:latin typeface="Jua"/>
                <a:ea typeface="Jua"/>
                <a:cs typeface="Jua"/>
                <a:sym typeface="Jua"/>
              </a:defRPr>
            </a:lvl6pPr>
            <a:lvl7pPr lvl="6" algn="ctr">
              <a:lnSpc>
                <a:spcPct val="80000"/>
              </a:lnSpc>
              <a:spcBef>
                <a:spcPts val="0"/>
              </a:spcBef>
              <a:spcAft>
                <a:spcPts val="0"/>
              </a:spcAft>
              <a:buSzPts val="7200"/>
              <a:buFont typeface="Jua"/>
              <a:buNone/>
              <a:defRPr sz="7200">
                <a:latin typeface="Jua"/>
                <a:ea typeface="Jua"/>
                <a:cs typeface="Jua"/>
                <a:sym typeface="Jua"/>
              </a:defRPr>
            </a:lvl7pPr>
            <a:lvl8pPr lvl="7" algn="ctr">
              <a:lnSpc>
                <a:spcPct val="80000"/>
              </a:lnSpc>
              <a:spcBef>
                <a:spcPts val="0"/>
              </a:spcBef>
              <a:spcAft>
                <a:spcPts val="0"/>
              </a:spcAft>
              <a:buSzPts val="7200"/>
              <a:buFont typeface="Jua"/>
              <a:buNone/>
              <a:defRPr sz="7200">
                <a:latin typeface="Jua"/>
                <a:ea typeface="Jua"/>
                <a:cs typeface="Jua"/>
                <a:sym typeface="Jua"/>
              </a:defRPr>
            </a:lvl8pPr>
            <a:lvl9pPr lvl="8" algn="ctr">
              <a:lnSpc>
                <a:spcPct val="80000"/>
              </a:lnSpc>
              <a:spcBef>
                <a:spcPts val="0"/>
              </a:spcBef>
              <a:spcAft>
                <a:spcPts val="0"/>
              </a:spcAft>
              <a:buSzPts val="7200"/>
              <a:buFont typeface="Jua"/>
              <a:buNone/>
              <a:defRPr sz="7200">
                <a:latin typeface="Jua"/>
                <a:ea typeface="Jua"/>
                <a:cs typeface="Jua"/>
                <a:sym typeface="Jua"/>
              </a:defRPr>
            </a:lvl9pPr>
          </a:lstStyle>
          <a:p>
            <a:endParaRPr/>
          </a:p>
        </p:txBody>
      </p:sp>
      <p:sp>
        <p:nvSpPr>
          <p:cNvPr id="84" name="Google Shape;84;p2"/>
          <p:cNvSpPr txBox="1">
            <a:spLocks noGrp="1"/>
          </p:cNvSpPr>
          <p:nvPr>
            <p:ph type="subTitle" idx="1"/>
          </p:nvPr>
        </p:nvSpPr>
        <p:spPr>
          <a:xfrm>
            <a:off x="1138725" y="3114175"/>
            <a:ext cx="6866700" cy="59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Quicksand Medium"/>
              <a:buNone/>
              <a:defRPr sz="2200">
                <a:solidFill>
                  <a:schemeClr val="accent1"/>
                </a:solidFill>
                <a:latin typeface="Quicksand Medium"/>
                <a:ea typeface="Quicksand Medium"/>
                <a:cs typeface="Quicksand Medium"/>
                <a:sym typeface="Quicksand Medium"/>
              </a:defRPr>
            </a:lvl1pPr>
            <a:lvl2pPr lvl="1"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2pPr>
            <a:lvl3pPr lvl="2"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3pPr>
            <a:lvl4pPr lvl="3"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4pPr>
            <a:lvl5pPr lvl="4"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5pPr>
            <a:lvl6pPr lvl="5"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6pPr>
            <a:lvl7pPr lvl="6"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7pPr>
            <a:lvl8pPr lvl="7"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8pPr>
            <a:lvl9pPr lvl="8"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9pPr>
          </a:lstStyle>
          <a:p>
            <a:endParaRPr/>
          </a:p>
        </p:txBody>
      </p:sp>
      <p:grpSp>
        <p:nvGrpSpPr>
          <p:cNvPr id="85" name="Google Shape;85;p2"/>
          <p:cNvGrpSpPr/>
          <p:nvPr/>
        </p:nvGrpSpPr>
        <p:grpSpPr>
          <a:xfrm>
            <a:off x="7480525" y="1448400"/>
            <a:ext cx="444275" cy="398525"/>
            <a:chOff x="2495125" y="2142250"/>
            <a:chExt cx="444275" cy="398525"/>
          </a:xfrm>
        </p:grpSpPr>
        <p:sp>
          <p:nvSpPr>
            <p:cNvPr id="86" name="Google Shape;86;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1018050" y="1506975"/>
            <a:ext cx="291375" cy="281375"/>
            <a:chOff x="3243875" y="2372825"/>
            <a:chExt cx="291375" cy="281375"/>
          </a:xfrm>
        </p:grpSpPr>
        <p:sp>
          <p:nvSpPr>
            <p:cNvPr id="89" name="Google Shape;8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a:off x="2071475" y="615963"/>
            <a:ext cx="166675" cy="168575"/>
            <a:chOff x="4954425" y="2036375"/>
            <a:chExt cx="166675" cy="168575"/>
          </a:xfrm>
        </p:grpSpPr>
        <p:sp>
          <p:nvSpPr>
            <p:cNvPr id="100" name="Google Shape;100;p2"/>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2"/>
          <p:cNvSpPr/>
          <p:nvPr/>
        </p:nvSpPr>
        <p:spPr>
          <a:xfrm>
            <a:off x="7571875" y="991013"/>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9553842">
            <a:off x="2124651" y="4191357"/>
            <a:ext cx="60324" cy="43049"/>
          </a:xfrm>
          <a:custGeom>
            <a:avLst/>
            <a:gdLst/>
            <a:ahLst/>
            <a:cxnLst/>
            <a:rect l="l" t="t" r="r" b="b"/>
            <a:pathLst>
              <a:path w="2413" h="1722" extrusionOk="0">
                <a:moveTo>
                  <a:pt x="1429" y="1"/>
                </a:moveTo>
                <a:cubicBezTo>
                  <a:pt x="1351" y="1"/>
                  <a:pt x="1268" y="12"/>
                  <a:pt x="1179" y="34"/>
                </a:cubicBezTo>
                <a:cubicBezTo>
                  <a:pt x="1156" y="33"/>
                  <a:pt x="1133" y="32"/>
                  <a:pt x="1110" y="32"/>
                </a:cubicBezTo>
                <a:cubicBezTo>
                  <a:pt x="20" y="32"/>
                  <a:pt x="1" y="1722"/>
                  <a:pt x="1114" y="1722"/>
                </a:cubicBezTo>
                <a:cubicBezTo>
                  <a:pt x="1159" y="1722"/>
                  <a:pt x="1206" y="1719"/>
                  <a:pt x="1254" y="1714"/>
                </a:cubicBezTo>
                <a:cubicBezTo>
                  <a:pt x="2412" y="1575"/>
                  <a:pt x="2372"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
          <p:cNvGrpSpPr/>
          <p:nvPr/>
        </p:nvGrpSpPr>
        <p:grpSpPr>
          <a:xfrm>
            <a:off x="6355050" y="709650"/>
            <a:ext cx="291375" cy="281375"/>
            <a:chOff x="3243875" y="2372825"/>
            <a:chExt cx="291375" cy="281375"/>
          </a:xfrm>
        </p:grpSpPr>
        <p:sp>
          <p:nvSpPr>
            <p:cNvPr id="109" name="Google Shape;10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1105050" y="4149150"/>
            <a:ext cx="444275" cy="398525"/>
            <a:chOff x="2495125" y="2142250"/>
            <a:chExt cx="444275" cy="398525"/>
          </a:xfrm>
        </p:grpSpPr>
        <p:sp>
          <p:nvSpPr>
            <p:cNvPr id="120" name="Google Shape;120;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6975800" y="4368950"/>
            <a:ext cx="291375" cy="281375"/>
            <a:chOff x="3243875" y="2372825"/>
            <a:chExt cx="291375" cy="281375"/>
          </a:xfrm>
        </p:grpSpPr>
        <p:sp>
          <p:nvSpPr>
            <p:cNvPr id="123" name="Google Shape;123;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1"/>
        <p:cNvGrpSpPr/>
        <p:nvPr/>
      </p:nvGrpSpPr>
      <p:grpSpPr>
        <a:xfrm>
          <a:off x="0" y="0"/>
          <a:ext cx="0" cy="0"/>
          <a:chOff x="0" y="0"/>
          <a:chExt cx="0" cy="0"/>
        </a:xfrm>
      </p:grpSpPr>
      <p:grpSp>
        <p:nvGrpSpPr>
          <p:cNvPr id="802" name="Google Shape;802;p11"/>
          <p:cNvGrpSpPr/>
          <p:nvPr/>
        </p:nvGrpSpPr>
        <p:grpSpPr>
          <a:xfrm>
            <a:off x="395894" y="219519"/>
            <a:ext cx="8518865" cy="4788281"/>
            <a:chOff x="395894" y="219519"/>
            <a:chExt cx="8518865" cy="4788281"/>
          </a:xfrm>
        </p:grpSpPr>
        <p:sp>
          <p:nvSpPr>
            <p:cNvPr id="803" name="Google Shape;803;p11"/>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1"/>
            <p:cNvGrpSpPr/>
            <p:nvPr/>
          </p:nvGrpSpPr>
          <p:grpSpPr>
            <a:xfrm>
              <a:off x="8341543" y="2282008"/>
              <a:ext cx="569676" cy="380612"/>
              <a:chOff x="8341543" y="2282008"/>
              <a:chExt cx="569676" cy="380612"/>
            </a:xfrm>
          </p:grpSpPr>
          <p:sp>
            <p:nvSpPr>
              <p:cNvPr id="805" name="Google Shape;805;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11"/>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11"/>
            <p:cNvGrpSpPr/>
            <p:nvPr/>
          </p:nvGrpSpPr>
          <p:grpSpPr>
            <a:xfrm>
              <a:off x="8341543" y="1721094"/>
              <a:ext cx="569676" cy="380612"/>
              <a:chOff x="8341543" y="1721094"/>
              <a:chExt cx="569676" cy="380612"/>
            </a:xfrm>
          </p:grpSpPr>
          <p:sp>
            <p:nvSpPr>
              <p:cNvPr id="809" name="Google Shape;809;p11"/>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1"/>
            <p:cNvGrpSpPr/>
            <p:nvPr/>
          </p:nvGrpSpPr>
          <p:grpSpPr>
            <a:xfrm>
              <a:off x="8346273" y="1183592"/>
              <a:ext cx="568486" cy="388014"/>
              <a:chOff x="8346273" y="1183592"/>
              <a:chExt cx="568486" cy="388014"/>
            </a:xfrm>
          </p:grpSpPr>
          <p:sp>
            <p:nvSpPr>
              <p:cNvPr id="812" name="Google Shape;812;p11"/>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11"/>
            <p:cNvGrpSpPr/>
            <p:nvPr/>
          </p:nvGrpSpPr>
          <p:grpSpPr>
            <a:xfrm>
              <a:off x="8341543" y="606635"/>
              <a:ext cx="569676" cy="388014"/>
              <a:chOff x="8341543" y="606635"/>
              <a:chExt cx="569676" cy="388014"/>
            </a:xfrm>
          </p:grpSpPr>
          <p:sp>
            <p:nvSpPr>
              <p:cNvPr id="815" name="Google Shape;815;p11"/>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1"/>
            <p:cNvGrpSpPr/>
            <p:nvPr/>
          </p:nvGrpSpPr>
          <p:grpSpPr>
            <a:xfrm>
              <a:off x="8341543" y="2842933"/>
              <a:ext cx="569676" cy="380612"/>
              <a:chOff x="8341543" y="2282008"/>
              <a:chExt cx="569676" cy="380612"/>
            </a:xfrm>
          </p:grpSpPr>
          <p:sp>
            <p:nvSpPr>
              <p:cNvPr id="818" name="Google Shape;818;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1"/>
            <p:cNvGrpSpPr/>
            <p:nvPr/>
          </p:nvGrpSpPr>
          <p:grpSpPr>
            <a:xfrm>
              <a:off x="8341543" y="3403858"/>
              <a:ext cx="569676" cy="380612"/>
              <a:chOff x="8341543" y="2282008"/>
              <a:chExt cx="569676" cy="380612"/>
            </a:xfrm>
          </p:grpSpPr>
          <p:sp>
            <p:nvSpPr>
              <p:cNvPr id="821" name="Google Shape;821;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11"/>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11"/>
          <p:cNvSpPr txBox="1">
            <a:spLocks noGrp="1"/>
          </p:cNvSpPr>
          <p:nvPr>
            <p:ph type="title" hasCustomPrompt="1"/>
          </p:nvPr>
        </p:nvSpPr>
        <p:spPr>
          <a:xfrm>
            <a:off x="1816863" y="1707588"/>
            <a:ext cx="5511600" cy="1401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90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r>
              <a:t>xx%</a:t>
            </a:r>
          </a:p>
        </p:txBody>
      </p:sp>
      <p:sp>
        <p:nvSpPr>
          <p:cNvPr id="826" name="Google Shape;826;p11"/>
          <p:cNvSpPr txBox="1">
            <a:spLocks noGrp="1"/>
          </p:cNvSpPr>
          <p:nvPr>
            <p:ph type="subTitle" idx="1"/>
          </p:nvPr>
        </p:nvSpPr>
        <p:spPr>
          <a:xfrm>
            <a:off x="1815538" y="2971813"/>
            <a:ext cx="5511600" cy="46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827" name="Google Shape;827;p11"/>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3_1">
    <p:spTree>
      <p:nvGrpSpPr>
        <p:cNvPr id="1" name="Shape 878"/>
        <p:cNvGrpSpPr/>
        <p:nvPr/>
      </p:nvGrpSpPr>
      <p:grpSpPr>
        <a:xfrm>
          <a:off x="0" y="0"/>
          <a:ext cx="0" cy="0"/>
          <a:chOff x="0" y="0"/>
          <a:chExt cx="0" cy="0"/>
        </a:xfrm>
      </p:grpSpPr>
      <p:sp>
        <p:nvSpPr>
          <p:cNvPr id="879" name="Google Shape;879;p13"/>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13"/>
          <p:cNvGrpSpPr/>
          <p:nvPr/>
        </p:nvGrpSpPr>
        <p:grpSpPr>
          <a:xfrm>
            <a:off x="8341543" y="2282008"/>
            <a:ext cx="569676" cy="380612"/>
            <a:chOff x="8341543" y="2282008"/>
            <a:chExt cx="569676" cy="380612"/>
          </a:xfrm>
        </p:grpSpPr>
        <p:sp>
          <p:nvSpPr>
            <p:cNvPr id="883" name="Google Shape;883;p1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3"/>
          <p:cNvGrpSpPr/>
          <p:nvPr/>
        </p:nvGrpSpPr>
        <p:grpSpPr>
          <a:xfrm>
            <a:off x="8341543" y="1721094"/>
            <a:ext cx="569676" cy="380612"/>
            <a:chOff x="8341543" y="1721094"/>
            <a:chExt cx="569676" cy="380612"/>
          </a:xfrm>
        </p:grpSpPr>
        <p:sp>
          <p:nvSpPr>
            <p:cNvPr id="886" name="Google Shape;886;p13"/>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3"/>
          <p:cNvGrpSpPr/>
          <p:nvPr/>
        </p:nvGrpSpPr>
        <p:grpSpPr>
          <a:xfrm>
            <a:off x="8346273" y="1183592"/>
            <a:ext cx="568486" cy="388014"/>
            <a:chOff x="8346273" y="1183592"/>
            <a:chExt cx="568486" cy="388014"/>
          </a:xfrm>
        </p:grpSpPr>
        <p:sp>
          <p:nvSpPr>
            <p:cNvPr id="889" name="Google Shape;889;p13"/>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3"/>
          <p:cNvGrpSpPr/>
          <p:nvPr/>
        </p:nvGrpSpPr>
        <p:grpSpPr>
          <a:xfrm>
            <a:off x="8341543" y="606635"/>
            <a:ext cx="569676" cy="388014"/>
            <a:chOff x="8341543" y="606635"/>
            <a:chExt cx="569676" cy="388014"/>
          </a:xfrm>
        </p:grpSpPr>
        <p:sp>
          <p:nvSpPr>
            <p:cNvPr id="892" name="Google Shape;892;p13"/>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3"/>
          <p:cNvGrpSpPr/>
          <p:nvPr/>
        </p:nvGrpSpPr>
        <p:grpSpPr>
          <a:xfrm>
            <a:off x="8341543" y="2842933"/>
            <a:ext cx="569676" cy="380612"/>
            <a:chOff x="8341543" y="2282008"/>
            <a:chExt cx="569676" cy="380612"/>
          </a:xfrm>
        </p:grpSpPr>
        <p:sp>
          <p:nvSpPr>
            <p:cNvPr id="895" name="Google Shape;895;p1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3"/>
          <p:cNvGrpSpPr/>
          <p:nvPr/>
        </p:nvGrpSpPr>
        <p:grpSpPr>
          <a:xfrm>
            <a:off x="8341543" y="3403858"/>
            <a:ext cx="569676" cy="380612"/>
            <a:chOff x="8341543" y="2282008"/>
            <a:chExt cx="569676" cy="380612"/>
          </a:xfrm>
        </p:grpSpPr>
        <p:sp>
          <p:nvSpPr>
            <p:cNvPr id="898" name="Google Shape;898;p1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 name="Google Shape;900;p13"/>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txBox="1">
            <a:spLocks noGrp="1"/>
          </p:cNvSpPr>
          <p:nvPr>
            <p:ph type="title"/>
          </p:nvPr>
        </p:nvSpPr>
        <p:spPr>
          <a:xfrm>
            <a:off x="718750" y="438312"/>
            <a:ext cx="770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4" name="Google Shape;954;p13">
            <a:hlinkClick r:id="rId2" action="ppaction://hlinksldjump"/>
          </p:cNvPr>
          <p:cNvSpPr txBox="1">
            <a:spLocks noGrp="1"/>
          </p:cNvSpPr>
          <p:nvPr>
            <p:ph type="subTitle" idx="1"/>
          </p:nvPr>
        </p:nvSpPr>
        <p:spPr>
          <a:xfrm>
            <a:off x="1796843" y="1229700"/>
            <a:ext cx="27288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55" name="Google Shape;955;p13"/>
          <p:cNvSpPr txBox="1">
            <a:spLocks noGrp="1"/>
          </p:cNvSpPr>
          <p:nvPr>
            <p:ph type="subTitle" idx="2"/>
          </p:nvPr>
        </p:nvSpPr>
        <p:spPr>
          <a:xfrm>
            <a:off x="1796034" y="1542315"/>
            <a:ext cx="2730000" cy="569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56" name="Google Shape;956;p13">
            <a:hlinkClick r:id="rId2" action="ppaction://hlinksldjump"/>
          </p:cNvPr>
          <p:cNvSpPr txBox="1">
            <a:spLocks noGrp="1"/>
          </p:cNvSpPr>
          <p:nvPr>
            <p:ph type="title" idx="3" hasCustomPrompt="1"/>
          </p:nvPr>
        </p:nvSpPr>
        <p:spPr>
          <a:xfrm>
            <a:off x="1182965" y="1544397"/>
            <a:ext cx="632700" cy="4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57" name="Google Shape;957;p13"/>
          <p:cNvSpPr txBox="1">
            <a:spLocks noGrp="1"/>
          </p:cNvSpPr>
          <p:nvPr>
            <p:ph type="subTitle" idx="4"/>
          </p:nvPr>
        </p:nvSpPr>
        <p:spPr>
          <a:xfrm>
            <a:off x="1799701" y="2422672"/>
            <a:ext cx="27369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58" name="Google Shape;958;p13"/>
          <p:cNvSpPr txBox="1">
            <a:spLocks noGrp="1"/>
          </p:cNvSpPr>
          <p:nvPr>
            <p:ph type="subTitle" idx="5"/>
          </p:nvPr>
        </p:nvSpPr>
        <p:spPr>
          <a:xfrm>
            <a:off x="1794612" y="2737363"/>
            <a:ext cx="2733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59" name="Google Shape;959;p13"/>
          <p:cNvSpPr txBox="1">
            <a:spLocks noGrp="1"/>
          </p:cNvSpPr>
          <p:nvPr>
            <p:ph type="title" idx="6" hasCustomPrompt="1"/>
          </p:nvPr>
        </p:nvSpPr>
        <p:spPr>
          <a:xfrm>
            <a:off x="1183878" y="2756608"/>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0" name="Google Shape;960;p13"/>
          <p:cNvSpPr txBox="1">
            <a:spLocks noGrp="1"/>
          </p:cNvSpPr>
          <p:nvPr>
            <p:ph type="subTitle" idx="7"/>
          </p:nvPr>
        </p:nvSpPr>
        <p:spPr>
          <a:xfrm>
            <a:off x="1801331" y="3617146"/>
            <a:ext cx="27300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61" name="Google Shape;961;p13"/>
          <p:cNvSpPr txBox="1">
            <a:spLocks noGrp="1"/>
          </p:cNvSpPr>
          <p:nvPr>
            <p:ph type="subTitle" idx="8"/>
          </p:nvPr>
        </p:nvSpPr>
        <p:spPr>
          <a:xfrm>
            <a:off x="1794612" y="3932456"/>
            <a:ext cx="2733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62" name="Google Shape;962;p13"/>
          <p:cNvSpPr txBox="1">
            <a:spLocks noGrp="1"/>
          </p:cNvSpPr>
          <p:nvPr>
            <p:ph type="title" idx="9" hasCustomPrompt="1"/>
          </p:nvPr>
        </p:nvSpPr>
        <p:spPr>
          <a:xfrm>
            <a:off x="1183878" y="392617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3" name="Google Shape;963;p13"/>
          <p:cNvSpPr txBox="1">
            <a:spLocks noGrp="1"/>
          </p:cNvSpPr>
          <p:nvPr>
            <p:ph type="subTitle" idx="13"/>
          </p:nvPr>
        </p:nvSpPr>
        <p:spPr>
          <a:xfrm>
            <a:off x="5218933" y="1231500"/>
            <a:ext cx="27420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64" name="Google Shape;964;p13"/>
          <p:cNvSpPr txBox="1">
            <a:spLocks noGrp="1"/>
          </p:cNvSpPr>
          <p:nvPr>
            <p:ph type="subTitle" idx="14"/>
          </p:nvPr>
        </p:nvSpPr>
        <p:spPr>
          <a:xfrm>
            <a:off x="5212184" y="1540665"/>
            <a:ext cx="2742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65" name="Google Shape;965;p13"/>
          <p:cNvSpPr txBox="1">
            <a:spLocks noGrp="1"/>
          </p:cNvSpPr>
          <p:nvPr>
            <p:ph type="title" idx="15" hasCustomPrompt="1"/>
          </p:nvPr>
        </p:nvSpPr>
        <p:spPr>
          <a:xfrm>
            <a:off x="4621067" y="1545297"/>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6" name="Google Shape;966;p13"/>
          <p:cNvSpPr txBox="1">
            <a:spLocks noGrp="1"/>
          </p:cNvSpPr>
          <p:nvPr>
            <p:ph type="subTitle" idx="16"/>
          </p:nvPr>
        </p:nvSpPr>
        <p:spPr>
          <a:xfrm>
            <a:off x="5218933" y="2422672"/>
            <a:ext cx="27420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67" name="Google Shape;967;p13"/>
          <p:cNvSpPr txBox="1">
            <a:spLocks noGrp="1"/>
          </p:cNvSpPr>
          <p:nvPr>
            <p:ph type="subTitle" idx="17"/>
          </p:nvPr>
        </p:nvSpPr>
        <p:spPr>
          <a:xfrm>
            <a:off x="5212188" y="2737363"/>
            <a:ext cx="2742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68" name="Google Shape;968;p13"/>
          <p:cNvSpPr txBox="1">
            <a:spLocks noGrp="1"/>
          </p:cNvSpPr>
          <p:nvPr>
            <p:ph type="title" idx="18" hasCustomPrompt="1"/>
          </p:nvPr>
        </p:nvSpPr>
        <p:spPr>
          <a:xfrm>
            <a:off x="4621067" y="2756608"/>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9" name="Google Shape;969;p13"/>
          <p:cNvSpPr txBox="1">
            <a:spLocks noGrp="1"/>
          </p:cNvSpPr>
          <p:nvPr>
            <p:ph type="subTitle" idx="19"/>
          </p:nvPr>
        </p:nvSpPr>
        <p:spPr>
          <a:xfrm>
            <a:off x="5218933" y="3617146"/>
            <a:ext cx="2742000" cy="39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a:endParaRPr/>
          </a:p>
        </p:txBody>
      </p:sp>
      <p:sp>
        <p:nvSpPr>
          <p:cNvPr id="970" name="Google Shape;970;p13"/>
          <p:cNvSpPr txBox="1">
            <a:spLocks noGrp="1"/>
          </p:cNvSpPr>
          <p:nvPr>
            <p:ph type="subTitle" idx="20"/>
          </p:nvPr>
        </p:nvSpPr>
        <p:spPr>
          <a:xfrm>
            <a:off x="5212188" y="3932456"/>
            <a:ext cx="2742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
        <p:nvSpPr>
          <p:cNvPr id="971" name="Google Shape;971;p13"/>
          <p:cNvSpPr txBox="1">
            <a:spLocks noGrp="1"/>
          </p:cNvSpPr>
          <p:nvPr>
            <p:ph type="title" idx="21" hasCustomPrompt="1"/>
          </p:nvPr>
        </p:nvSpPr>
        <p:spPr>
          <a:xfrm>
            <a:off x="4621067" y="3926170"/>
            <a:ext cx="6309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972" name="Google Shape;972;p13"/>
          <p:cNvGrpSpPr/>
          <p:nvPr/>
        </p:nvGrpSpPr>
        <p:grpSpPr>
          <a:xfrm>
            <a:off x="1063250" y="831175"/>
            <a:ext cx="444275" cy="398525"/>
            <a:chOff x="2495125" y="2142250"/>
            <a:chExt cx="444275" cy="398525"/>
          </a:xfrm>
        </p:grpSpPr>
        <p:sp>
          <p:nvSpPr>
            <p:cNvPr id="973" name="Google Shape;973;p13"/>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3"/>
          <p:cNvGrpSpPr/>
          <p:nvPr/>
        </p:nvGrpSpPr>
        <p:grpSpPr>
          <a:xfrm>
            <a:off x="7814250" y="4463750"/>
            <a:ext cx="291375" cy="281375"/>
            <a:chOff x="3243875" y="2372825"/>
            <a:chExt cx="291375" cy="281375"/>
          </a:xfrm>
        </p:grpSpPr>
        <p:sp>
          <p:nvSpPr>
            <p:cNvPr id="976" name="Google Shape;976;p13"/>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13"/>
          <p:cNvGrpSpPr/>
          <p:nvPr/>
        </p:nvGrpSpPr>
        <p:grpSpPr>
          <a:xfrm>
            <a:off x="7553550" y="700850"/>
            <a:ext cx="166675" cy="168575"/>
            <a:chOff x="4954425" y="2036375"/>
            <a:chExt cx="166675" cy="168575"/>
          </a:xfrm>
        </p:grpSpPr>
        <p:sp>
          <p:nvSpPr>
            <p:cNvPr id="987" name="Google Shape;987;p1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13"/>
          <p:cNvSpPr/>
          <p:nvPr/>
        </p:nvSpPr>
        <p:spPr>
          <a:xfrm>
            <a:off x="1877550" y="539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8218500" y="406500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5"/>
        <p:cNvGrpSpPr/>
        <p:nvPr/>
      </p:nvGrpSpPr>
      <p:grpSpPr>
        <a:xfrm>
          <a:off x="0" y="0"/>
          <a:ext cx="0" cy="0"/>
          <a:chOff x="0" y="0"/>
          <a:chExt cx="0" cy="0"/>
        </a:xfrm>
      </p:grpSpPr>
      <p:grpSp>
        <p:nvGrpSpPr>
          <p:cNvPr id="1186" name="Google Shape;1186;p16"/>
          <p:cNvGrpSpPr/>
          <p:nvPr/>
        </p:nvGrpSpPr>
        <p:grpSpPr>
          <a:xfrm>
            <a:off x="395894" y="219519"/>
            <a:ext cx="8518865" cy="4788281"/>
            <a:chOff x="395894" y="219519"/>
            <a:chExt cx="8518865" cy="4788281"/>
          </a:xfrm>
        </p:grpSpPr>
        <p:sp>
          <p:nvSpPr>
            <p:cNvPr id="1187" name="Google Shape;1187;p1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16"/>
            <p:cNvGrpSpPr/>
            <p:nvPr/>
          </p:nvGrpSpPr>
          <p:grpSpPr>
            <a:xfrm>
              <a:off x="8341543" y="2282008"/>
              <a:ext cx="569676" cy="380612"/>
              <a:chOff x="8341543" y="2282008"/>
              <a:chExt cx="569676" cy="380612"/>
            </a:xfrm>
          </p:grpSpPr>
          <p:sp>
            <p:nvSpPr>
              <p:cNvPr id="1189" name="Google Shape;1189;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16"/>
            <p:cNvGrpSpPr/>
            <p:nvPr/>
          </p:nvGrpSpPr>
          <p:grpSpPr>
            <a:xfrm>
              <a:off x="8341543" y="1721094"/>
              <a:ext cx="569676" cy="380612"/>
              <a:chOff x="8341543" y="1721094"/>
              <a:chExt cx="569676" cy="380612"/>
            </a:xfrm>
          </p:grpSpPr>
          <p:sp>
            <p:nvSpPr>
              <p:cNvPr id="1193" name="Google Shape;1193;p1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16"/>
            <p:cNvGrpSpPr/>
            <p:nvPr/>
          </p:nvGrpSpPr>
          <p:grpSpPr>
            <a:xfrm>
              <a:off x="8346273" y="1183592"/>
              <a:ext cx="568486" cy="388014"/>
              <a:chOff x="8346273" y="1183592"/>
              <a:chExt cx="568486" cy="388014"/>
            </a:xfrm>
          </p:grpSpPr>
          <p:sp>
            <p:nvSpPr>
              <p:cNvPr id="1196" name="Google Shape;1196;p1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16"/>
            <p:cNvGrpSpPr/>
            <p:nvPr/>
          </p:nvGrpSpPr>
          <p:grpSpPr>
            <a:xfrm>
              <a:off x="8341543" y="606635"/>
              <a:ext cx="569676" cy="388014"/>
              <a:chOff x="8341543" y="606635"/>
              <a:chExt cx="569676" cy="388014"/>
            </a:xfrm>
          </p:grpSpPr>
          <p:sp>
            <p:nvSpPr>
              <p:cNvPr id="1199" name="Google Shape;1199;p1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16"/>
            <p:cNvGrpSpPr/>
            <p:nvPr/>
          </p:nvGrpSpPr>
          <p:grpSpPr>
            <a:xfrm>
              <a:off x="8341543" y="2842933"/>
              <a:ext cx="569676" cy="380612"/>
              <a:chOff x="8341543" y="2282008"/>
              <a:chExt cx="569676" cy="380612"/>
            </a:xfrm>
          </p:grpSpPr>
          <p:sp>
            <p:nvSpPr>
              <p:cNvPr id="1202" name="Google Shape;1202;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6"/>
            <p:cNvGrpSpPr/>
            <p:nvPr/>
          </p:nvGrpSpPr>
          <p:grpSpPr>
            <a:xfrm>
              <a:off x="8341543" y="3403858"/>
              <a:ext cx="569676" cy="380612"/>
              <a:chOff x="8341543" y="2282008"/>
              <a:chExt cx="569676" cy="380612"/>
            </a:xfrm>
          </p:grpSpPr>
          <p:sp>
            <p:nvSpPr>
              <p:cNvPr id="1205" name="Google Shape;1205;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7" name="Google Shape;1207;p1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1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 name="Google Shape;1259;p16"/>
          <p:cNvGrpSpPr/>
          <p:nvPr/>
        </p:nvGrpSpPr>
        <p:grpSpPr>
          <a:xfrm>
            <a:off x="726213" y="4500425"/>
            <a:ext cx="291375" cy="281375"/>
            <a:chOff x="3243875" y="2372825"/>
            <a:chExt cx="291375" cy="281375"/>
          </a:xfrm>
        </p:grpSpPr>
        <p:sp>
          <p:nvSpPr>
            <p:cNvPr id="1260" name="Google Shape;1260;p1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 name="Google Shape;1271;p16"/>
          <p:cNvGrpSpPr/>
          <p:nvPr/>
        </p:nvGrpSpPr>
        <p:grpSpPr>
          <a:xfrm>
            <a:off x="1514950" y="454750"/>
            <a:ext cx="166675" cy="168575"/>
            <a:chOff x="4954425" y="2036375"/>
            <a:chExt cx="166675" cy="168575"/>
          </a:xfrm>
        </p:grpSpPr>
        <p:sp>
          <p:nvSpPr>
            <p:cNvPr id="1272" name="Google Shape;1272;p1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1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75"/>
        <p:cNvGrpSpPr/>
        <p:nvPr/>
      </p:nvGrpSpPr>
      <p:grpSpPr>
        <a:xfrm>
          <a:off x="0" y="0"/>
          <a:ext cx="0" cy="0"/>
          <a:chOff x="0" y="0"/>
          <a:chExt cx="0" cy="0"/>
        </a:xfrm>
      </p:grpSpPr>
      <p:grpSp>
        <p:nvGrpSpPr>
          <p:cNvPr id="1276" name="Google Shape;1276;p17"/>
          <p:cNvGrpSpPr/>
          <p:nvPr/>
        </p:nvGrpSpPr>
        <p:grpSpPr>
          <a:xfrm>
            <a:off x="395894" y="219519"/>
            <a:ext cx="8518865" cy="4788281"/>
            <a:chOff x="395894" y="219519"/>
            <a:chExt cx="8518865" cy="4788281"/>
          </a:xfrm>
        </p:grpSpPr>
        <p:sp>
          <p:nvSpPr>
            <p:cNvPr id="1277" name="Google Shape;1277;p1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17"/>
            <p:cNvGrpSpPr/>
            <p:nvPr/>
          </p:nvGrpSpPr>
          <p:grpSpPr>
            <a:xfrm>
              <a:off x="8341543" y="2282008"/>
              <a:ext cx="569676" cy="380612"/>
              <a:chOff x="8341543" y="2282008"/>
              <a:chExt cx="569676" cy="380612"/>
            </a:xfrm>
          </p:grpSpPr>
          <p:sp>
            <p:nvSpPr>
              <p:cNvPr id="1279" name="Google Shape;1279;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1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282;p17"/>
            <p:cNvGrpSpPr/>
            <p:nvPr/>
          </p:nvGrpSpPr>
          <p:grpSpPr>
            <a:xfrm>
              <a:off x="8341543" y="1721094"/>
              <a:ext cx="569676" cy="380612"/>
              <a:chOff x="8341543" y="1721094"/>
              <a:chExt cx="569676" cy="380612"/>
            </a:xfrm>
          </p:grpSpPr>
          <p:sp>
            <p:nvSpPr>
              <p:cNvPr id="1283" name="Google Shape;1283;p1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7"/>
            <p:cNvGrpSpPr/>
            <p:nvPr/>
          </p:nvGrpSpPr>
          <p:grpSpPr>
            <a:xfrm>
              <a:off x="8346273" y="1183592"/>
              <a:ext cx="568486" cy="388014"/>
              <a:chOff x="8346273" y="1183592"/>
              <a:chExt cx="568486" cy="388014"/>
            </a:xfrm>
          </p:grpSpPr>
          <p:sp>
            <p:nvSpPr>
              <p:cNvPr id="1286" name="Google Shape;1286;p1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17"/>
            <p:cNvGrpSpPr/>
            <p:nvPr/>
          </p:nvGrpSpPr>
          <p:grpSpPr>
            <a:xfrm>
              <a:off x="8341543" y="606635"/>
              <a:ext cx="569676" cy="388014"/>
              <a:chOff x="8341543" y="606635"/>
              <a:chExt cx="569676" cy="388014"/>
            </a:xfrm>
          </p:grpSpPr>
          <p:sp>
            <p:nvSpPr>
              <p:cNvPr id="1289" name="Google Shape;1289;p1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17"/>
            <p:cNvGrpSpPr/>
            <p:nvPr/>
          </p:nvGrpSpPr>
          <p:grpSpPr>
            <a:xfrm>
              <a:off x="8341543" y="2842933"/>
              <a:ext cx="569676" cy="380612"/>
              <a:chOff x="8341543" y="2282008"/>
              <a:chExt cx="569676" cy="380612"/>
            </a:xfrm>
          </p:grpSpPr>
          <p:sp>
            <p:nvSpPr>
              <p:cNvPr id="1292" name="Google Shape;1292;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17"/>
            <p:cNvGrpSpPr/>
            <p:nvPr/>
          </p:nvGrpSpPr>
          <p:grpSpPr>
            <a:xfrm>
              <a:off x="8341543" y="3403858"/>
              <a:ext cx="569676" cy="380612"/>
              <a:chOff x="8341543" y="2282008"/>
              <a:chExt cx="569676" cy="380612"/>
            </a:xfrm>
          </p:grpSpPr>
          <p:sp>
            <p:nvSpPr>
              <p:cNvPr id="1295" name="Google Shape;1295;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1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9" name="Google Shape;1299;p1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17"/>
          <p:cNvGrpSpPr/>
          <p:nvPr/>
        </p:nvGrpSpPr>
        <p:grpSpPr>
          <a:xfrm>
            <a:off x="504088" y="319075"/>
            <a:ext cx="444275" cy="398525"/>
            <a:chOff x="2495125" y="2142250"/>
            <a:chExt cx="444275" cy="398525"/>
          </a:xfrm>
        </p:grpSpPr>
        <p:sp>
          <p:nvSpPr>
            <p:cNvPr id="1350" name="Google Shape;1350;p17"/>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17"/>
          <p:cNvGrpSpPr/>
          <p:nvPr/>
        </p:nvGrpSpPr>
        <p:grpSpPr>
          <a:xfrm>
            <a:off x="7942288" y="4463763"/>
            <a:ext cx="291375" cy="281375"/>
            <a:chOff x="3243875" y="2372825"/>
            <a:chExt cx="291375" cy="281375"/>
          </a:xfrm>
        </p:grpSpPr>
        <p:sp>
          <p:nvSpPr>
            <p:cNvPr id="1353" name="Google Shape;1353;p17"/>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7"/>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7"/>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17"/>
          <p:cNvGrpSpPr/>
          <p:nvPr/>
        </p:nvGrpSpPr>
        <p:grpSpPr>
          <a:xfrm>
            <a:off x="1236250" y="319063"/>
            <a:ext cx="166675" cy="168575"/>
            <a:chOff x="4954425" y="2036375"/>
            <a:chExt cx="166675" cy="168575"/>
          </a:xfrm>
        </p:grpSpPr>
        <p:sp>
          <p:nvSpPr>
            <p:cNvPr id="1364" name="Google Shape;1364;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17"/>
          <p:cNvSpPr/>
          <p:nvPr/>
        </p:nvSpPr>
        <p:spPr>
          <a:xfrm>
            <a:off x="8028425" y="362763"/>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8149363" y="41939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8" name="Google Shape;1368;p17"/>
          <p:cNvGrpSpPr/>
          <p:nvPr/>
        </p:nvGrpSpPr>
        <p:grpSpPr>
          <a:xfrm>
            <a:off x="7442275" y="4651625"/>
            <a:ext cx="166675" cy="168575"/>
            <a:chOff x="4954425" y="2036375"/>
            <a:chExt cx="166675" cy="168575"/>
          </a:xfrm>
        </p:grpSpPr>
        <p:sp>
          <p:nvSpPr>
            <p:cNvPr id="1369" name="Google Shape;1369;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10_1_1_1_1_1">
    <p:spTree>
      <p:nvGrpSpPr>
        <p:cNvPr id="1" name="Shape 1371"/>
        <p:cNvGrpSpPr/>
        <p:nvPr/>
      </p:nvGrpSpPr>
      <p:grpSpPr>
        <a:xfrm>
          <a:off x="0" y="0"/>
          <a:ext cx="0" cy="0"/>
          <a:chOff x="0" y="0"/>
          <a:chExt cx="0" cy="0"/>
        </a:xfrm>
      </p:grpSpPr>
      <p:grpSp>
        <p:nvGrpSpPr>
          <p:cNvPr id="1372" name="Google Shape;1372;p18"/>
          <p:cNvGrpSpPr/>
          <p:nvPr/>
        </p:nvGrpSpPr>
        <p:grpSpPr>
          <a:xfrm>
            <a:off x="395894" y="219519"/>
            <a:ext cx="8518865" cy="4788281"/>
            <a:chOff x="395894" y="219519"/>
            <a:chExt cx="8518865" cy="4788281"/>
          </a:xfrm>
        </p:grpSpPr>
        <p:sp>
          <p:nvSpPr>
            <p:cNvPr id="1373" name="Google Shape;1373;p1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18"/>
            <p:cNvGrpSpPr/>
            <p:nvPr/>
          </p:nvGrpSpPr>
          <p:grpSpPr>
            <a:xfrm>
              <a:off x="8341543" y="2282008"/>
              <a:ext cx="569676" cy="380612"/>
              <a:chOff x="8341543" y="2282008"/>
              <a:chExt cx="569676" cy="380612"/>
            </a:xfrm>
          </p:grpSpPr>
          <p:sp>
            <p:nvSpPr>
              <p:cNvPr id="1375" name="Google Shape;1375;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1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8"/>
            <p:cNvGrpSpPr/>
            <p:nvPr/>
          </p:nvGrpSpPr>
          <p:grpSpPr>
            <a:xfrm>
              <a:off x="8341543" y="1721094"/>
              <a:ext cx="569676" cy="380612"/>
              <a:chOff x="8341543" y="1721094"/>
              <a:chExt cx="569676" cy="380612"/>
            </a:xfrm>
          </p:grpSpPr>
          <p:sp>
            <p:nvSpPr>
              <p:cNvPr id="1379" name="Google Shape;1379;p1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18"/>
            <p:cNvGrpSpPr/>
            <p:nvPr/>
          </p:nvGrpSpPr>
          <p:grpSpPr>
            <a:xfrm>
              <a:off x="8346273" y="1183592"/>
              <a:ext cx="568486" cy="388014"/>
              <a:chOff x="8346273" y="1183592"/>
              <a:chExt cx="568486" cy="388014"/>
            </a:xfrm>
          </p:grpSpPr>
          <p:sp>
            <p:nvSpPr>
              <p:cNvPr id="1382" name="Google Shape;1382;p1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8"/>
            <p:cNvGrpSpPr/>
            <p:nvPr/>
          </p:nvGrpSpPr>
          <p:grpSpPr>
            <a:xfrm>
              <a:off x="8341543" y="606635"/>
              <a:ext cx="569676" cy="388014"/>
              <a:chOff x="8341543" y="606635"/>
              <a:chExt cx="569676" cy="388014"/>
            </a:xfrm>
          </p:grpSpPr>
          <p:sp>
            <p:nvSpPr>
              <p:cNvPr id="1385" name="Google Shape;1385;p1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18"/>
            <p:cNvGrpSpPr/>
            <p:nvPr/>
          </p:nvGrpSpPr>
          <p:grpSpPr>
            <a:xfrm>
              <a:off x="8341543" y="2842933"/>
              <a:ext cx="569676" cy="380612"/>
              <a:chOff x="8341543" y="2282008"/>
              <a:chExt cx="569676" cy="380612"/>
            </a:xfrm>
          </p:grpSpPr>
          <p:sp>
            <p:nvSpPr>
              <p:cNvPr id="1388" name="Google Shape;1388;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18"/>
            <p:cNvGrpSpPr/>
            <p:nvPr/>
          </p:nvGrpSpPr>
          <p:grpSpPr>
            <a:xfrm>
              <a:off x="8341543" y="3403858"/>
              <a:ext cx="569676" cy="380612"/>
              <a:chOff x="8341543" y="2282008"/>
              <a:chExt cx="569676" cy="380612"/>
            </a:xfrm>
          </p:grpSpPr>
          <p:sp>
            <p:nvSpPr>
              <p:cNvPr id="1391" name="Google Shape;1391;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3" name="Google Shape;1393;p1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1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8"/>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18"/>
          <p:cNvGrpSpPr/>
          <p:nvPr/>
        </p:nvGrpSpPr>
        <p:grpSpPr>
          <a:xfrm>
            <a:off x="1063250" y="831175"/>
            <a:ext cx="444275" cy="398525"/>
            <a:chOff x="2495125" y="2142250"/>
            <a:chExt cx="444275" cy="398525"/>
          </a:xfrm>
        </p:grpSpPr>
        <p:sp>
          <p:nvSpPr>
            <p:cNvPr id="1447" name="Google Shape;1447;p18"/>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18"/>
          <p:cNvGrpSpPr/>
          <p:nvPr/>
        </p:nvGrpSpPr>
        <p:grpSpPr>
          <a:xfrm>
            <a:off x="7814250" y="4463750"/>
            <a:ext cx="291375" cy="281375"/>
            <a:chOff x="3243875" y="2372825"/>
            <a:chExt cx="291375" cy="281375"/>
          </a:xfrm>
        </p:grpSpPr>
        <p:sp>
          <p:nvSpPr>
            <p:cNvPr id="1450" name="Google Shape;1450;p18"/>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7553550" y="700850"/>
            <a:ext cx="166675" cy="168575"/>
            <a:chOff x="4954425" y="2036375"/>
            <a:chExt cx="166675" cy="168575"/>
          </a:xfrm>
        </p:grpSpPr>
        <p:sp>
          <p:nvSpPr>
            <p:cNvPr id="1461" name="Google Shape;1461;p18"/>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3" name="Google Shape;1463;p18"/>
          <p:cNvSpPr/>
          <p:nvPr/>
        </p:nvSpPr>
        <p:spPr>
          <a:xfrm>
            <a:off x="1877550" y="539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8218500" y="406500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10_1_1_1_1_1_1">
    <p:spTree>
      <p:nvGrpSpPr>
        <p:cNvPr id="1" name="Shape 1465"/>
        <p:cNvGrpSpPr/>
        <p:nvPr/>
      </p:nvGrpSpPr>
      <p:grpSpPr>
        <a:xfrm>
          <a:off x="0" y="0"/>
          <a:ext cx="0" cy="0"/>
          <a:chOff x="0" y="0"/>
          <a:chExt cx="0" cy="0"/>
        </a:xfrm>
      </p:grpSpPr>
      <p:grpSp>
        <p:nvGrpSpPr>
          <p:cNvPr id="1466" name="Google Shape;1466;p19"/>
          <p:cNvGrpSpPr/>
          <p:nvPr/>
        </p:nvGrpSpPr>
        <p:grpSpPr>
          <a:xfrm>
            <a:off x="395894" y="219519"/>
            <a:ext cx="8518865" cy="4788281"/>
            <a:chOff x="395894" y="219519"/>
            <a:chExt cx="8518865" cy="4788281"/>
          </a:xfrm>
        </p:grpSpPr>
        <p:sp>
          <p:nvSpPr>
            <p:cNvPr id="1467" name="Google Shape;1467;p1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19"/>
            <p:cNvGrpSpPr/>
            <p:nvPr/>
          </p:nvGrpSpPr>
          <p:grpSpPr>
            <a:xfrm>
              <a:off x="8341543" y="2282008"/>
              <a:ext cx="569676" cy="380612"/>
              <a:chOff x="8341543" y="2282008"/>
              <a:chExt cx="569676" cy="380612"/>
            </a:xfrm>
          </p:grpSpPr>
          <p:sp>
            <p:nvSpPr>
              <p:cNvPr id="1469" name="Google Shape;1469;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1" name="Google Shape;1471;p1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2" name="Google Shape;1472;p19"/>
            <p:cNvGrpSpPr/>
            <p:nvPr/>
          </p:nvGrpSpPr>
          <p:grpSpPr>
            <a:xfrm>
              <a:off x="8341543" y="1721094"/>
              <a:ext cx="569676" cy="380612"/>
              <a:chOff x="8341543" y="1721094"/>
              <a:chExt cx="569676" cy="380612"/>
            </a:xfrm>
          </p:grpSpPr>
          <p:sp>
            <p:nvSpPr>
              <p:cNvPr id="1473" name="Google Shape;1473;p1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19"/>
            <p:cNvGrpSpPr/>
            <p:nvPr/>
          </p:nvGrpSpPr>
          <p:grpSpPr>
            <a:xfrm>
              <a:off x="8346273" y="1183592"/>
              <a:ext cx="568486" cy="388014"/>
              <a:chOff x="8346273" y="1183592"/>
              <a:chExt cx="568486" cy="388014"/>
            </a:xfrm>
          </p:grpSpPr>
          <p:sp>
            <p:nvSpPr>
              <p:cNvPr id="1476" name="Google Shape;1476;p1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19"/>
            <p:cNvGrpSpPr/>
            <p:nvPr/>
          </p:nvGrpSpPr>
          <p:grpSpPr>
            <a:xfrm>
              <a:off x="8341543" y="606635"/>
              <a:ext cx="569676" cy="388014"/>
              <a:chOff x="8341543" y="606635"/>
              <a:chExt cx="569676" cy="388014"/>
            </a:xfrm>
          </p:grpSpPr>
          <p:sp>
            <p:nvSpPr>
              <p:cNvPr id="1479" name="Google Shape;1479;p1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19"/>
            <p:cNvGrpSpPr/>
            <p:nvPr/>
          </p:nvGrpSpPr>
          <p:grpSpPr>
            <a:xfrm>
              <a:off x="8341543" y="2842933"/>
              <a:ext cx="569676" cy="380612"/>
              <a:chOff x="8341543" y="2282008"/>
              <a:chExt cx="569676" cy="380612"/>
            </a:xfrm>
          </p:grpSpPr>
          <p:sp>
            <p:nvSpPr>
              <p:cNvPr id="1482" name="Google Shape;1482;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19"/>
            <p:cNvGrpSpPr/>
            <p:nvPr/>
          </p:nvGrpSpPr>
          <p:grpSpPr>
            <a:xfrm>
              <a:off x="8341543" y="3403858"/>
              <a:ext cx="569676" cy="380612"/>
              <a:chOff x="8341543" y="2282008"/>
              <a:chExt cx="569676" cy="380612"/>
            </a:xfrm>
          </p:grpSpPr>
          <p:sp>
            <p:nvSpPr>
              <p:cNvPr id="1485" name="Google Shape;1485;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7" name="Google Shape;1487;p1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1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19"/>
          <p:cNvGrpSpPr/>
          <p:nvPr/>
        </p:nvGrpSpPr>
        <p:grpSpPr>
          <a:xfrm>
            <a:off x="7658900" y="2949438"/>
            <a:ext cx="444275" cy="398525"/>
            <a:chOff x="2495125" y="2142250"/>
            <a:chExt cx="444275" cy="398525"/>
          </a:xfrm>
        </p:grpSpPr>
        <p:sp>
          <p:nvSpPr>
            <p:cNvPr id="1540" name="Google Shape;154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9"/>
          <p:cNvGrpSpPr/>
          <p:nvPr/>
        </p:nvGrpSpPr>
        <p:grpSpPr>
          <a:xfrm>
            <a:off x="1018050" y="1506975"/>
            <a:ext cx="291375" cy="281375"/>
            <a:chOff x="3243875" y="2372825"/>
            <a:chExt cx="291375" cy="281375"/>
          </a:xfrm>
        </p:grpSpPr>
        <p:sp>
          <p:nvSpPr>
            <p:cNvPr id="1543" name="Google Shape;1543;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19"/>
          <p:cNvGrpSpPr/>
          <p:nvPr/>
        </p:nvGrpSpPr>
        <p:grpSpPr>
          <a:xfrm>
            <a:off x="2071475" y="615963"/>
            <a:ext cx="166675" cy="168575"/>
            <a:chOff x="4954425" y="2036375"/>
            <a:chExt cx="166675" cy="168575"/>
          </a:xfrm>
        </p:grpSpPr>
        <p:sp>
          <p:nvSpPr>
            <p:cNvPr id="1554" name="Google Shape;1554;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7006975" y="659650"/>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19"/>
          <p:cNvGrpSpPr/>
          <p:nvPr/>
        </p:nvGrpSpPr>
        <p:grpSpPr>
          <a:xfrm>
            <a:off x="1529750" y="4285375"/>
            <a:ext cx="291375" cy="281375"/>
            <a:chOff x="3243875" y="2372825"/>
            <a:chExt cx="291375" cy="281375"/>
          </a:xfrm>
        </p:grpSpPr>
        <p:sp>
          <p:nvSpPr>
            <p:cNvPr id="1562" name="Google Shape;1562;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19"/>
          <p:cNvGrpSpPr/>
          <p:nvPr/>
        </p:nvGrpSpPr>
        <p:grpSpPr>
          <a:xfrm>
            <a:off x="1254238" y="2592525"/>
            <a:ext cx="444275" cy="398525"/>
            <a:chOff x="2495125" y="2142250"/>
            <a:chExt cx="444275" cy="398525"/>
          </a:xfrm>
        </p:grpSpPr>
        <p:sp>
          <p:nvSpPr>
            <p:cNvPr id="1573" name="Google Shape;1573;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9"/>
          <p:cNvGrpSpPr/>
          <p:nvPr/>
        </p:nvGrpSpPr>
        <p:grpSpPr>
          <a:xfrm>
            <a:off x="6975800" y="4368950"/>
            <a:ext cx="291375" cy="281375"/>
            <a:chOff x="3243875" y="2372825"/>
            <a:chExt cx="291375" cy="281375"/>
          </a:xfrm>
        </p:grpSpPr>
        <p:sp>
          <p:nvSpPr>
            <p:cNvPr id="1576" name="Google Shape;1576;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19"/>
          <p:cNvGrpSpPr/>
          <p:nvPr/>
        </p:nvGrpSpPr>
        <p:grpSpPr>
          <a:xfrm>
            <a:off x="7185250" y="2202150"/>
            <a:ext cx="166675" cy="168575"/>
            <a:chOff x="4954425" y="2036375"/>
            <a:chExt cx="166675" cy="168575"/>
          </a:xfrm>
        </p:grpSpPr>
        <p:sp>
          <p:nvSpPr>
            <p:cNvPr id="1587" name="Google Shape;1587;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19"/>
          <p:cNvGrpSpPr/>
          <p:nvPr/>
        </p:nvGrpSpPr>
        <p:grpSpPr>
          <a:xfrm>
            <a:off x="7658888" y="1125963"/>
            <a:ext cx="444275" cy="398525"/>
            <a:chOff x="2495125" y="2142250"/>
            <a:chExt cx="444275" cy="398525"/>
          </a:xfrm>
        </p:grpSpPr>
        <p:sp>
          <p:nvSpPr>
            <p:cNvPr id="1590" name="Google Shape;159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10_1_1_2">
    <p:spTree>
      <p:nvGrpSpPr>
        <p:cNvPr id="1" name="Shape 1592"/>
        <p:cNvGrpSpPr/>
        <p:nvPr/>
      </p:nvGrpSpPr>
      <p:grpSpPr>
        <a:xfrm>
          <a:off x="0" y="0"/>
          <a:ext cx="0" cy="0"/>
          <a:chOff x="0" y="0"/>
          <a:chExt cx="0" cy="0"/>
        </a:xfrm>
      </p:grpSpPr>
      <p:grpSp>
        <p:nvGrpSpPr>
          <p:cNvPr id="1593" name="Google Shape;1593;p20"/>
          <p:cNvGrpSpPr/>
          <p:nvPr/>
        </p:nvGrpSpPr>
        <p:grpSpPr>
          <a:xfrm>
            <a:off x="395894" y="219519"/>
            <a:ext cx="8518865" cy="4788281"/>
            <a:chOff x="395894" y="219519"/>
            <a:chExt cx="8518865" cy="4788281"/>
          </a:xfrm>
        </p:grpSpPr>
        <p:sp>
          <p:nvSpPr>
            <p:cNvPr id="1594" name="Google Shape;1594;p20"/>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5" name="Google Shape;1595;p20"/>
            <p:cNvGrpSpPr/>
            <p:nvPr/>
          </p:nvGrpSpPr>
          <p:grpSpPr>
            <a:xfrm>
              <a:off x="8341543" y="2282008"/>
              <a:ext cx="569676" cy="380612"/>
              <a:chOff x="8341543" y="2282008"/>
              <a:chExt cx="569676" cy="380612"/>
            </a:xfrm>
          </p:grpSpPr>
          <p:sp>
            <p:nvSpPr>
              <p:cNvPr id="1596" name="Google Shape;1596;p2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0"/>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20"/>
            <p:cNvGrpSpPr/>
            <p:nvPr/>
          </p:nvGrpSpPr>
          <p:grpSpPr>
            <a:xfrm>
              <a:off x="8341543" y="1721094"/>
              <a:ext cx="569676" cy="380612"/>
              <a:chOff x="8341543" y="1721094"/>
              <a:chExt cx="569676" cy="380612"/>
            </a:xfrm>
          </p:grpSpPr>
          <p:sp>
            <p:nvSpPr>
              <p:cNvPr id="1600" name="Google Shape;1600;p20"/>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2" name="Google Shape;1602;p20"/>
            <p:cNvGrpSpPr/>
            <p:nvPr/>
          </p:nvGrpSpPr>
          <p:grpSpPr>
            <a:xfrm>
              <a:off x="8346273" y="1183592"/>
              <a:ext cx="568486" cy="388014"/>
              <a:chOff x="8346273" y="1183592"/>
              <a:chExt cx="568486" cy="388014"/>
            </a:xfrm>
          </p:grpSpPr>
          <p:sp>
            <p:nvSpPr>
              <p:cNvPr id="1603" name="Google Shape;1603;p20"/>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20"/>
            <p:cNvGrpSpPr/>
            <p:nvPr/>
          </p:nvGrpSpPr>
          <p:grpSpPr>
            <a:xfrm>
              <a:off x="8341543" y="606635"/>
              <a:ext cx="569676" cy="388014"/>
              <a:chOff x="8341543" y="606635"/>
              <a:chExt cx="569676" cy="388014"/>
            </a:xfrm>
          </p:grpSpPr>
          <p:sp>
            <p:nvSpPr>
              <p:cNvPr id="1606" name="Google Shape;1606;p20"/>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0"/>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20"/>
            <p:cNvGrpSpPr/>
            <p:nvPr/>
          </p:nvGrpSpPr>
          <p:grpSpPr>
            <a:xfrm>
              <a:off x="8341543" y="2842933"/>
              <a:ext cx="569676" cy="380612"/>
              <a:chOff x="8341543" y="2282008"/>
              <a:chExt cx="569676" cy="380612"/>
            </a:xfrm>
          </p:grpSpPr>
          <p:sp>
            <p:nvSpPr>
              <p:cNvPr id="1609" name="Google Shape;1609;p2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20"/>
            <p:cNvGrpSpPr/>
            <p:nvPr/>
          </p:nvGrpSpPr>
          <p:grpSpPr>
            <a:xfrm>
              <a:off x="8341543" y="3403858"/>
              <a:ext cx="569676" cy="380612"/>
              <a:chOff x="8341543" y="2282008"/>
              <a:chExt cx="569676" cy="380612"/>
            </a:xfrm>
          </p:grpSpPr>
          <p:sp>
            <p:nvSpPr>
              <p:cNvPr id="1612" name="Google Shape;1612;p2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20"/>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20"/>
          <p:cNvSpPr txBox="1">
            <a:spLocks noGrp="1"/>
          </p:cNvSpPr>
          <p:nvPr>
            <p:ph type="title"/>
          </p:nvPr>
        </p:nvSpPr>
        <p:spPr>
          <a:xfrm>
            <a:off x="2325950" y="395775"/>
            <a:ext cx="4492800" cy="104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100"/>
            </a:lvl1pPr>
            <a:lvl2pPr lvl="1" algn="ctr" rtl="0">
              <a:spcBef>
                <a:spcPts val="0"/>
              </a:spcBef>
              <a:spcAft>
                <a:spcPts val="0"/>
              </a:spcAft>
              <a:buNone/>
              <a:defRPr sz="8100"/>
            </a:lvl2pPr>
            <a:lvl3pPr lvl="2" algn="ctr" rtl="0">
              <a:spcBef>
                <a:spcPts val="0"/>
              </a:spcBef>
              <a:spcAft>
                <a:spcPts val="0"/>
              </a:spcAft>
              <a:buNone/>
              <a:defRPr sz="8100"/>
            </a:lvl3pPr>
            <a:lvl4pPr lvl="3" algn="ctr" rtl="0">
              <a:spcBef>
                <a:spcPts val="0"/>
              </a:spcBef>
              <a:spcAft>
                <a:spcPts val="0"/>
              </a:spcAft>
              <a:buNone/>
              <a:defRPr sz="8100"/>
            </a:lvl4pPr>
            <a:lvl5pPr lvl="4" algn="ctr" rtl="0">
              <a:spcBef>
                <a:spcPts val="0"/>
              </a:spcBef>
              <a:spcAft>
                <a:spcPts val="0"/>
              </a:spcAft>
              <a:buNone/>
              <a:defRPr sz="8100"/>
            </a:lvl5pPr>
            <a:lvl6pPr lvl="5" algn="ctr" rtl="0">
              <a:spcBef>
                <a:spcPts val="0"/>
              </a:spcBef>
              <a:spcAft>
                <a:spcPts val="0"/>
              </a:spcAft>
              <a:buNone/>
              <a:defRPr sz="8100"/>
            </a:lvl6pPr>
            <a:lvl7pPr lvl="6" algn="ctr" rtl="0">
              <a:spcBef>
                <a:spcPts val="0"/>
              </a:spcBef>
              <a:spcAft>
                <a:spcPts val="0"/>
              </a:spcAft>
              <a:buNone/>
              <a:defRPr sz="8100"/>
            </a:lvl7pPr>
            <a:lvl8pPr lvl="7" algn="ctr" rtl="0">
              <a:spcBef>
                <a:spcPts val="0"/>
              </a:spcBef>
              <a:spcAft>
                <a:spcPts val="0"/>
              </a:spcAft>
              <a:buNone/>
              <a:defRPr sz="8100"/>
            </a:lvl8pPr>
            <a:lvl9pPr lvl="8" algn="ctr" rtl="0">
              <a:spcBef>
                <a:spcPts val="0"/>
              </a:spcBef>
              <a:spcAft>
                <a:spcPts val="0"/>
              </a:spcAft>
              <a:buNone/>
              <a:defRPr sz="8100"/>
            </a:lvl9pPr>
          </a:lstStyle>
          <a:p>
            <a:endParaRPr/>
          </a:p>
        </p:txBody>
      </p:sp>
      <p:sp>
        <p:nvSpPr>
          <p:cNvPr id="1617" name="Google Shape;1617;p20"/>
          <p:cNvSpPr txBox="1">
            <a:spLocks noGrp="1"/>
          </p:cNvSpPr>
          <p:nvPr>
            <p:ph type="subTitle" idx="1"/>
          </p:nvPr>
        </p:nvSpPr>
        <p:spPr>
          <a:xfrm>
            <a:off x="2327041" y="1556401"/>
            <a:ext cx="4492800" cy="146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18" name="Google Shape;1618;p20"/>
          <p:cNvSpPr txBox="1"/>
          <p:nvPr/>
        </p:nvSpPr>
        <p:spPr>
          <a:xfrm>
            <a:off x="2561025" y="3524130"/>
            <a:ext cx="40245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1"/>
                </a:solidFill>
                <a:latin typeface="Quicksand"/>
                <a:ea typeface="Quicksand"/>
                <a:cs typeface="Quicksand"/>
                <a:sym typeface="Quicksand"/>
              </a:rPr>
              <a:t>CREDITS:</a:t>
            </a:r>
            <a:r>
              <a:rPr lang="en" sz="1200" b="1">
                <a:solidFill>
                  <a:srgbClr val="0E2A47"/>
                </a:solidFill>
                <a:latin typeface="Quicksand"/>
                <a:ea typeface="Quicksand"/>
                <a:cs typeface="Quicksand"/>
                <a:sym typeface="Quicksand"/>
              </a:rPr>
              <a:t> </a:t>
            </a:r>
            <a:r>
              <a:rPr lang="en" sz="1200">
                <a:solidFill>
                  <a:schemeClr val="dk1"/>
                </a:solidFill>
                <a:latin typeface="Quicksand Medium"/>
                <a:ea typeface="Quicksand Medium"/>
                <a:cs typeface="Quicksand Medium"/>
                <a:sym typeface="Quicksand Medium"/>
              </a:rPr>
              <a:t>This presentation template was created by </a:t>
            </a:r>
            <a:r>
              <a:rPr lang="en" sz="1200" b="1">
                <a:solidFill>
                  <a:schemeClr val="accent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Medium"/>
                <a:ea typeface="Quicksand Medium"/>
                <a:cs typeface="Quicksand Medium"/>
                <a:sym typeface="Quicksand Medium"/>
              </a:rPr>
              <a:t>, including icon by</a:t>
            </a:r>
            <a:r>
              <a:rPr lang="en" sz="1200">
                <a:solidFill>
                  <a:srgbClr val="174A80"/>
                </a:solidFill>
                <a:latin typeface="Quicksand Medium"/>
                <a:ea typeface="Quicksand Medium"/>
                <a:cs typeface="Quicksand Medium"/>
                <a:sym typeface="Quicksand Medium"/>
              </a:rPr>
              <a:t> </a:t>
            </a:r>
            <a:r>
              <a:rPr lang="en" sz="1200" b="1">
                <a:solidFill>
                  <a:schemeClr val="accent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Medium"/>
                <a:ea typeface="Quicksand Medium"/>
                <a:cs typeface="Quicksand Medium"/>
                <a:sym typeface="Quicksand Medium"/>
              </a:rPr>
              <a:t>, and infographics &amp; images from</a:t>
            </a:r>
            <a:r>
              <a:rPr lang="en" sz="1200">
                <a:solidFill>
                  <a:srgbClr val="0E2A47"/>
                </a:solidFill>
                <a:latin typeface="Quicksand Medium"/>
                <a:ea typeface="Quicksand Medium"/>
                <a:cs typeface="Quicksand Medium"/>
                <a:sym typeface="Quicksand Medium"/>
              </a:rPr>
              <a:t> </a:t>
            </a:r>
            <a:r>
              <a:rPr lang="en" sz="1200" b="1">
                <a:solidFill>
                  <a:schemeClr val="accent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1200" b="1">
              <a:solidFill>
                <a:schemeClr val="accent1"/>
              </a:solidFill>
              <a:latin typeface="Quicksand"/>
              <a:ea typeface="Quicksand"/>
              <a:cs typeface="Quicksand"/>
              <a:sym typeface="Quicksand"/>
            </a:endParaRPr>
          </a:p>
        </p:txBody>
      </p:sp>
      <p:sp>
        <p:nvSpPr>
          <p:cNvPr id="1619" name="Google Shape;1619;p20"/>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0"/>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0"/>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0"/>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0"/>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0"/>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0"/>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0"/>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0"/>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0"/>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0"/>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0"/>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0"/>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0"/>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0"/>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0"/>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0"/>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0"/>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9" name="Google Shape;1669;p20"/>
          <p:cNvGrpSpPr/>
          <p:nvPr/>
        </p:nvGrpSpPr>
        <p:grpSpPr>
          <a:xfrm>
            <a:off x="7658900" y="2949438"/>
            <a:ext cx="444275" cy="398525"/>
            <a:chOff x="2495125" y="2142250"/>
            <a:chExt cx="444275" cy="398525"/>
          </a:xfrm>
        </p:grpSpPr>
        <p:sp>
          <p:nvSpPr>
            <p:cNvPr id="1670" name="Google Shape;1670;p20"/>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20"/>
          <p:cNvGrpSpPr/>
          <p:nvPr/>
        </p:nvGrpSpPr>
        <p:grpSpPr>
          <a:xfrm>
            <a:off x="1018050" y="1506975"/>
            <a:ext cx="291375" cy="281375"/>
            <a:chOff x="3243875" y="2372825"/>
            <a:chExt cx="291375" cy="281375"/>
          </a:xfrm>
        </p:grpSpPr>
        <p:sp>
          <p:nvSpPr>
            <p:cNvPr id="1673" name="Google Shape;1673;p20"/>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0"/>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0"/>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0"/>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0"/>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0"/>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0"/>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0"/>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0"/>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0"/>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20"/>
          <p:cNvGrpSpPr/>
          <p:nvPr/>
        </p:nvGrpSpPr>
        <p:grpSpPr>
          <a:xfrm>
            <a:off x="2071475" y="615963"/>
            <a:ext cx="166675" cy="168575"/>
            <a:chOff x="4954425" y="2036375"/>
            <a:chExt cx="166675" cy="168575"/>
          </a:xfrm>
        </p:grpSpPr>
        <p:sp>
          <p:nvSpPr>
            <p:cNvPr id="1684" name="Google Shape;1684;p20"/>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0"/>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20"/>
          <p:cNvSpPr/>
          <p:nvPr/>
        </p:nvSpPr>
        <p:spPr>
          <a:xfrm>
            <a:off x="7006975" y="659650"/>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0"/>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0"/>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0"/>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0"/>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20"/>
          <p:cNvGrpSpPr/>
          <p:nvPr/>
        </p:nvGrpSpPr>
        <p:grpSpPr>
          <a:xfrm>
            <a:off x="1529750" y="4285375"/>
            <a:ext cx="291375" cy="281375"/>
            <a:chOff x="3243875" y="2372825"/>
            <a:chExt cx="291375" cy="281375"/>
          </a:xfrm>
        </p:grpSpPr>
        <p:sp>
          <p:nvSpPr>
            <p:cNvPr id="1692" name="Google Shape;1692;p20"/>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0"/>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0"/>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0"/>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0"/>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0"/>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0"/>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0"/>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0"/>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0"/>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20"/>
          <p:cNvGrpSpPr/>
          <p:nvPr/>
        </p:nvGrpSpPr>
        <p:grpSpPr>
          <a:xfrm>
            <a:off x="1254238" y="2592525"/>
            <a:ext cx="444275" cy="398525"/>
            <a:chOff x="2495125" y="2142250"/>
            <a:chExt cx="444275" cy="398525"/>
          </a:xfrm>
        </p:grpSpPr>
        <p:sp>
          <p:nvSpPr>
            <p:cNvPr id="1703" name="Google Shape;1703;p20"/>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0"/>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20"/>
          <p:cNvGrpSpPr/>
          <p:nvPr/>
        </p:nvGrpSpPr>
        <p:grpSpPr>
          <a:xfrm>
            <a:off x="6975800" y="4368950"/>
            <a:ext cx="291375" cy="281375"/>
            <a:chOff x="3243875" y="2372825"/>
            <a:chExt cx="291375" cy="281375"/>
          </a:xfrm>
        </p:grpSpPr>
        <p:sp>
          <p:nvSpPr>
            <p:cNvPr id="1706" name="Google Shape;1706;p20"/>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0"/>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0"/>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0"/>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0"/>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0"/>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0"/>
          <p:cNvGrpSpPr/>
          <p:nvPr/>
        </p:nvGrpSpPr>
        <p:grpSpPr>
          <a:xfrm>
            <a:off x="7185250" y="2202150"/>
            <a:ext cx="166675" cy="168575"/>
            <a:chOff x="4954425" y="2036375"/>
            <a:chExt cx="166675" cy="168575"/>
          </a:xfrm>
        </p:grpSpPr>
        <p:sp>
          <p:nvSpPr>
            <p:cNvPr id="1717" name="Google Shape;1717;p20"/>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20"/>
          <p:cNvGrpSpPr/>
          <p:nvPr/>
        </p:nvGrpSpPr>
        <p:grpSpPr>
          <a:xfrm>
            <a:off x="7658888" y="1125963"/>
            <a:ext cx="444275" cy="398525"/>
            <a:chOff x="2495125" y="2142250"/>
            <a:chExt cx="444275" cy="398525"/>
          </a:xfrm>
        </p:grpSpPr>
        <p:sp>
          <p:nvSpPr>
            <p:cNvPr id="1720" name="Google Shape;1720;p20"/>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3"/>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395894" y="219519"/>
            <a:ext cx="8518865" cy="4788281"/>
            <a:chOff x="395894" y="219519"/>
            <a:chExt cx="8518865" cy="4788281"/>
          </a:xfrm>
        </p:grpSpPr>
        <p:sp>
          <p:nvSpPr>
            <p:cNvPr id="136" name="Google Shape;136;p3"/>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3"/>
            <p:cNvGrpSpPr/>
            <p:nvPr/>
          </p:nvGrpSpPr>
          <p:grpSpPr>
            <a:xfrm>
              <a:off x="8341543" y="2282008"/>
              <a:ext cx="569676" cy="380612"/>
              <a:chOff x="8341543" y="2282008"/>
              <a:chExt cx="569676" cy="380612"/>
            </a:xfrm>
          </p:grpSpPr>
          <p:sp>
            <p:nvSpPr>
              <p:cNvPr id="138" name="Google Shape;138;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3"/>
            <p:cNvGrpSpPr/>
            <p:nvPr/>
          </p:nvGrpSpPr>
          <p:grpSpPr>
            <a:xfrm>
              <a:off x="8341543" y="1721094"/>
              <a:ext cx="569676" cy="380612"/>
              <a:chOff x="8341543" y="1721094"/>
              <a:chExt cx="569676" cy="380612"/>
            </a:xfrm>
          </p:grpSpPr>
          <p:sp>
            <p:nvSpPr>
              <p:cNvPr id="142" name="Google Shape;142;p3"/>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a:off x="8346273" y="1183592"/>
              <a:ext cx="568486" cy="388014"/>
              <a:chOff x="8346273" y="1183592"/>
              <a:chExt cx="568486" cy="388014"/>
            </a:xfrm>
          </p:grpSpPr>
          <p:sp>
            <p:nvSpPr>
              <p:cNvPr id="145" name="Google Shape;145;p3"/>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a:off x="8341543" y="606635"/>
              <a:ext cx="569676" cy="388014"/>
              <a:chOff x="8341543" y="606635"/>
              <a:chExt cx="569676" cy="388014"/>
            </a:xfrm>
          </p:grpSpPr>
          <p:sp>
            <p:nvSpPr>
              <p:cNvPr id="148" name="Google Shape;148;p3"/>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3"/>
            <p:cNvGrpSpPr/>
            <p:nvPr/>
          </p:nvGrpSpPr>
          <p:grpSpPr>
            <a:xfrm>
              <a:off x="8341543" y="2842933"/>
              <a:ext cx="569676" cy="380612"/>
              <a:chOff x="8341543" y="2282008"/>
              <a:chExt cx="569676" cy="380612"/>
            </a:xfrm>
          </p:grpSpPr>
          <p:sp>
            <p:nvSpPr>
              <p:cNvPr id="151" name="Google Shape;151;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3"/>
            <p:cNvGrpSpPr/>
            <p:nvPr/>
          </p:nvGrpSpPr>
          <p:grpSpPr>
            <a:xfrm>
              <a:off x="8341543" y="3403858"/>
              <a:ext cx="569676" cy="380612"/>
              <a:chOff x="8341543" y="2282008"/>
              <a:chExt cx="569676" cy="380612"/>
            </a:xfrm>
          </p:grpSpPr>
          <p:sp>
            <p:nvSpPr>
              <p:cNvPr id="154" name="Google Shape;154;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3"/>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09" name="Google Shape;209;p3"/>
          <p:cNvSpPr txBox="1">
            <a:spLocks noGrp="1"/>
          </p:cNvSpPr>
          <p:nvPr>
            <p:ph type="title" idx="2" hasCustomPrompt="1"/>
          </p:nvPr>
        </p:nvSpPr>
        <p:spPr>
          <a:xfrm>
            <a:off x="3965650" y="1122450"/>
            <a:ext cx="1032600" cy="65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4300">
                <a:solidFill>
                  <a:schemeClr val="accen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210" name="Google Shape;210;p3"/>
          <p:cNvSpPr txBox="1">
            <a:spLocks noGrp="1"/>
          </p:cNvSpPr>
          <p:nvPr>
            <p:ph type="subTitle" idx="1"/>
          </p:nvPr>
        </p:nvSpPr>
        <p:spPr>
          <a:xfrm>
            <a:off x="2233575" y="3144850"/>
            <a:ext cx="4496700" cy="6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grpSp>
        <p:nvGrpSpPr>
          <p:cNvPr id="211" name="Google Shape;211;p3"/>
          <p:cNvGrpSpPr/>
          <p:nvPr/>
        </p:nvGrpSpPr>
        <p:grpSpPr>
          <a:xfrm>
            <a:off x="1030175" y="1581350"/>
            <a:ext cx="444275" cy="398525"/>
            <a:chOff x="2495125" y="2142250"/>
            <a:chExt cx="444275" cy="398525"/>
          </a:xfrm>
        </p:grpSpPr>
        <p:sp>
          <p:nvSpPr>
            <p:cNvPr id="212" name="Google Shape;212;p3"/>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7353450" y="3955275"/>
            <a:ext cx="291375" cy="281375"/>
            <a:chOff x="3243875" y="2372825"/>
            <a:chExt cx="291375" cy="281375"/>
          </a:xfrm>
        </p:grpSpPr>
        <p:sp>
          <p:nvSpPr>
            <p:cNvPr id="215" name="Google Shape;215;p3"/>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3"/>
          <p:cNvGrpSpPr/>
          <p:nvPr/>
        </p:nvGrpSpPr>
        <p:grpSpPr>
          <a:xfrm>
            <a:off x="7510400" y="1254438"/>
            <a:ext cx="166675" cy="168575"/>
            <a:chOff x="4954425" y="2036375"/>
            <a:chExt cx="166675" cy="168575"/>
          </a:xfrm>
        </p:grpSpPr>
        <p:sp>
          <p:nvSpPr>
            <p:cNvPr id="226" name="Google Shape;226;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
          <p:cNvSpPr/>
          <p:nvPr/>
        </p:nvSpPr>
        <p:spPr>
          <a:xfrm>
            <a:off x="1531350" y="3017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069225" y="27083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3"/>
          <p:cNvGrpSpPr/>
          <p:nvPr/>
        </p:nvGrpSpPr>
        <p:grpSpPr>
          <a:xfrm>
            <a:off x="1168975" y="4065000"/>
            <a:ext cx="166675" cy="168575"/>
            <a:chOff x="4954425" y="2036375"/>
            <a:chExt cx="166675" cy="168575"/>
          </a:xfrm>
        </p:grpSpPr>
        <p:sp>
          <p:nvSpPr>
            <p:cNvPr id="231" name="Google Shape;231;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3"/>
        <p:cNvGrpSpPr/>
        <p:nvPr/>
      </p:nvGrpSpPr>
      <p:grpSpPr>
        <a:xfrm>
          <a:off x="0" y="0"/>
          <a:ext cx="0" cy="0"/>
          <a:chOff x="0" y="0"/>
          <a:chExt cx="0" cy="0"/>
        </a:xfrm>
      </p:grpSpPr>
      <p:sp>
        <p:nvSpPr>
          <p:cNvPr id="234" name="Google Shape;234;p4"/>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4"/>
          <p:cNvGrpSpPr/>
          <p:nvPr/>
        </p:nvGrpSpPr>
        <p:grpSpPr>
          <a:xfrm>
            <a:off x="8341543" y="2282008"/>
            <a:ext cx="569676" cy="380612"/>
            <a:chOff x="8341543" y="2282008"/>
            <a:chExt cx="569676" cy="380612"/>
          </a:xfrm>
        </p:grpSpPr>
        <p:sp>
          <p:nvSpPr>
            <p:cNvPr id="238" name="Google Shape;238;p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4"/>
          <p:cNvGrpSpPr/>
          <p:nvPr/>
        </p:nvGrpSpPr>
        <p:grpSpPr>
          <a:xfrm>
            <a:off x="8341543" y="1721094"/>
            <a:ext cx="569676" cy="380612"/>
            <a:chOff x="8341543" y="1721094"/>
            <a:chExt cx="569676" cy="380612"/>
          </a:xfrm>
        </p:grpSpPr>
        <p:sp>
          <p:nvSpPr>
            <p:cNvPr id="241" name="Google Shape;241;p4"/>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8346273" y="1183592"/>
            <a:ext cx="568486" cy="388014"/>
            <a:chOff x="8346273" y="1183592"/>
            <a:chExt cx="568486" cy="388014"/>
          </a:xfrm>
        </p:grpSpPr>
        <p:sp>
          <p:nvSpPr>
            <p:cNvPr id="244" name="Google Shape;244;p4"/>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4"/>
          <p:cNvGrpSpPr/>
          <p:nvPr/>
        </p:nvGrpSpPr>
        <p:grpSpPr>
          <a:xfrm>
            <a:off x="8341543" y="606635"/>
            <a:ext cx="569676" cy="388014"/>
            <a:chOff x="8341543" y="606635"/>
            <a:chExt cx="569676" cy="388014"/>
          </a:xfrm>
        </p:grpSpPr>
        <p:sp>
          <p:nvSpPr>
            <p:cNvPr id="247" name="Google Shape;247;p4"/>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4"/>
          <p:cNvGrpSpPr/>
          <p:nvPr/>
        </p:nvGrpSpPr>
        <p:grpSpPr>
          <a:xfrm>
            <a:off x="8341543" y="2842933"/>
            <a:ext cx="569676" cy="380612"/>
            <a:chOff x="8341543" y="2282008"/>
            <a:chExt cx="569676" cy="380612"/>
          </a:xfrm>
        </p:grpSpPr>
        <p:sp>
          <p:nvSpPr>
            <p:cNvPr id="250" name="Google Shape;250;p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a:off x="8341543" y="3403858"/>
            <a:ext cx="569676" cy="380612"/>
            <a:chOff x="8341543" y="2282008"/>
            <a:chExt cx="569676" cy="380612"/>
          </a:xfrm>
        </p:grpSpPr>
        <p:sp>
          <p:nvSpPr>
            <p:cNvPr id="253" name="Google Shape;253;p4"/>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4"/>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9" name="Google Shape;309;p4"/>
          <p:cNvSpPr txBox="1">
            <a:spLocks noGrp="1"/>
          </p:cNvSpPr>
          <p:nvPr>
            <p:ph type="subTitle" idx="1"/>
          </p:nvPr>
        </p:nvSpPr>
        <p:spPr>
          <a:xfrm>
            <a:off x="821325" y="1232150"/>
            <a:ext cx="7501200" cy="332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310" name="Google Shape;310;p4"/>
          <p:cNvSpPr/>
          <p:nvPr/>
        </p:nvSpPr>
        <p:spPr>
          <a:xfrm rot="4238894">
            <a:off x="287196" y="4383386"/>
            <a:ext cx="794710" cy="68675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7109750" y="7326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24400" y="55106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4"/>
          <p:cNvGrpSpPr/>
          <p:nvPr/>
        </p:nvGrpSpPr>
        <p:grpSpPr>
          <a:xfrm>
            <a:off x="7636900" y="441350"/>
            <a:ext cx="291375" cy="281375"/>
            <a:chOff x="3243875" y="2372825"/>
            <a:chExt cx="291375" cy="281375"/>
          </a:xfrm>
        </p:grpSpPr>
        <p:sp>
          <p:nvSpPr>
            <p:cNvPr id="314" name="Google Shape;314;p4"/>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4"/>
          <p:cNvSpPr/>
          <p:nvPr/>
        </p:nvSpPr>
        <p:spPr>
          <a:xfrm>
            <a:off x="8088375" y="123213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023000" y="1014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6"/>
        <p:cNvGrpSpPr/>
        <p:nvPr/>
      </p:nvGrpSpPr>
      <p:grpSpPr>
        <a:xfrm>
          <a:off x="0" y="0"/>
          <a:ext cx="0" cy="0"/>
          <a:chOff x="0" y="0"/>
          <a:chExt cx="0" cy="0"/>
        </a:xfrm>
      </p:grpSpPr>
      <p:grpSp>
        <p:nvGrpSpPr>
          <p:cNvPr id="327" name="Google Shape;327;p5"/>
          <p:cNvGrpSpPr/>
          <p:nvPr/>
        </p:nvGrpSpPr>
        <p:grpSpPr>
          <a:xfrm>
            <a:off x="395894" y="219519"/>
            <a:ext cx="8518865" cy="4788281"/>
            <a:chOff x="395894" y="219519"/>
            <a:chExt cx="8518865" cy="4788281"/>
          </a:xfrm>
        </p:grpSpPr>
        <p:sp>
          <p:nvSpPr>
            <p:cNvPr id="328" name="Google Shape;328;p5"/>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5"/>
            <p:cNvGrpSpPr/>
            <p:nvPr/>
          </p:nvGrpSpPr>
          <p:grpSpPr>
            <a:xfrm>
              <a:off x="8341543" y="2282008"/>
              <a:ext cx="569676" cy="380612"/>
              <a:chOff x="8341543" y="2282008"/>
              <a:chExt cx="569676" cy="380612"/>
            </a:xfrm>
          </p:grpSpPr>
          <p:sp>
            <p:nvSpPr>
              <p:cNvPr id="330" name="Google Shape;330;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5"/>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a:off x="8341543" y="1721094"/>
              <a:ext cx="569676" cy="380612"/>
              <a:chOff x="8341543" y="1721094"/>
              <a:chExt cx="569676" cy="380612"/>
            </a:xfrm>
          </p:grpSpPr>
          <p:sp>
            <p:nvSpPr>
              <p:cNvPr id="334" name="Google Shape;334;p5"/>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5"/>
            <p:cNvGrpSpPr/>
            <p:nvPr/>
          </p:nvGrpSpPr>
          <p:grpSpPr>
            <a:xfrm>
              <a:off x="8346273" y="1183592"/>
              <a:ext cx="568486" cy="388014"/>
              <a:chOff x="8346273" y="1183592"/>
              <a:chExt cx="568486" cy="388014"/>
            </a:xfrm>
          </p:grpSpPr>
          <p:sp>
            <p:nvSpPr>
              <p:cNvPr id="337" name="Google Shape;337;p5"/>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5"/>
            <p:cNvGrpSpPr/>
            <p:nvPr/>
          </p:nvGrpSpPr>
          <p:grpSpPr>
            <a:xfrm>
              <a:off x="8341543" y="606635"/>
              <a:ext cx="569676" cy="388014"/>
              <a:chOff x="8341543" y="606635"/>
              <a:chExt cx="569676" cy="388014"/>
            </a:xfrm>
          </p:grpSpPr>
          <p:sp>
            <p:nvSpPr>
              <p:cNvPr id="340" name="Google Shape;340;p5"/>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5"/>
            <p:cNvGrpSpPr/>
            <p:nvPr/>
          </p:nvGrpSpPr>
          <p:grpSpPr>
            <a:xfrm>
              <a:off x="8341543" y="2842933"/>
              <a:ext cx="569676" cy="380612"/>
              <a:chOff x="8341543" y="2282008"/>
              <a:chExt cx="569676" cy="380612"/>
            </a:xfrm>
          </p:grpSpPr>
          <p:sp>
            <p:nvSpPr>
              <p:cNvPr id="343" name="Google Shape;343;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5"/>
            <p:cNvGrpSpPr/>
            <p:nvPr/>
          </p:nvGrpSpPr>
          <p:grpSpPr>
            <a:xfrm>
              <a:off x="8341543" y="3403858"/>
              <a:ext cx="569676" cy="380612"/>
              <a:chOff x="8341543" y="2282008"/>
              <a:chExt cx="569676" cy="380612"/>
            </a:xfrm>
          </p:grpSpPr>
          <p:sp>
            <p:nvSpPr>
              <p:cNvPr id="346" name="Google Shape;346;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5"/>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979838"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2" name="Google Shape;352;p5"/>
          <p:cNvSpPr txBox="1">
            <a:spLocks noGrp="1"/>
          </p:cNvSpPr>
          <p:nvPr>
            <p:ph type="subTitle" idx="2"/>
          </p:nvPr>
        </p:nvSpPr>
        <p:spPr>
          <a:xfrm>
            <a:off x="1979838" y="2603400"/>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3" name="Google Shape;353;p5"/>
          <p:cNvSpPr txBox="1">
            <a:spLocks noGrp="1"/>
          </p:cNvSpPr>
          <p:nvPr>
            <p:ph type="subTitle" idx="3"/>
          </p:nvPr>
        </p:nvSpPr>
        <p:spPr>
          <a:xfrm>
            <a:off x="4821463"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4" name="Google Shape;354;p5"/>
          <p:cNvSpPr txBox="1">
            <a:spLocks noGrp="1"/>
          </p:cNvSpPr>
          <p:nvPr>
            <p:ph type="subTitle" idx="4"/>
          </p:nvPr>
        </p:nvSpPr>
        <p:spPr>
          <a:xfrm>
            <a:off x="4821463" y="2603404"/>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5" name="Google Shape;355;p5"/>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sp>
        <p:nvSpPr>
          <p:cNvPr id="406" name="Google Shape;406;p6"/>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6"/>
          <p:cNvGrpSpPr/>
          <p:nvPr/>
        </p:nvGrpSpPr>
        <p:grpSpPr>
          <a:xfrm>
            <a:off x="8341543" y="2282008"/>
            <a:ext cx="569676" cy="380612"/>
            <a:chOff x="8341543" y="2282008"/>
            <a:chExt cx="569676" cy="380612"/>
          </a:xfrm>
        </p:grpSpPr>
        <p:sp>
          <p:nvSpPr>
            <p:cNvPr id="410" name="Google Shape;410;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6"/>
          <p:cNvGrpSpPr/>
          <p:nvPr/>
        </p:nvGrpSpPr>
        <p:grpSpPr>
          <a:xfrm>
            <a:off x="8341543" y="1721094"/>
            <a:ext cx="569676" cy="380612"/>
            <a:chOff x="8341543" y="1721094"/>
            <a:chExt cx="569676" cy="380612"/>
          </a:xfrm>
        </p:grpSpPr>
        <p:sp>
          <p:nvSpPr>
            <p:cNvPr id="413" name="Google Shape;413;p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6"/>
          <p:cNvGrpSpPr/>
          <p:nvPr/>
        </p:nvGrpSpPr>
        <p:grpSpPr>
          <a:xfrm>
            <a:off x="8346273" y="1183592"/>
            <a:ext cx="568486" cy="388014"/>
            <a:chOff x="8346273" y="1183592"/>
            <a:chExt cx="568486" cy="388014"/>
          </a:xfrm>
        </p:grpSpPr>
        <p:sp>
          <p:nvSpPr>
            <p:cNvPr id="416" name="Google Shape;416;p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6"/>
          <p:cNvGrpSpPr/>
          <p:nvPr/>
        </p:nvGrpSpPr>
        <p:grpSpPr>
          <a:xfrm>
            <a:off x="8341543" y="606635"/>
            <a:ext cx="569676" cy="388014"/>
            <a:chOff x="8341543" y="606635"/>
            <a:chExt cx="569676" cy="388014"/>
          </a:xfrm>
        </p:grpSpPr>
        <p:sp>
          <p:nvSpPr>
            <p:cNvPr id="419" name="Google Shape;419;p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6"/>
          <p:cNvGrpSpPr/>
          <p:nvPr/>
        </p:nvGrpSpPr>
        <p:grpSpPr>
          <a:xfrm>
            <a:off x="8341543" y="2842933"/>
            <a:ext cx="569676" cy="380612"/>
            <a:chOff x="8341543" y="2282008"/>
            <a:chExt cx="569676" cy="380612"/>
          </a:xfrm>
        </p:grpSpPr>
        <p:sp>
          <p:nvSpPr>
            <p:cNvPr id="422" name="Google Shape;422;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6"/>
          <p:cNvGrpSpPr/>
          <p:nvPr/>
        </p:nvGrpSpPr>
        <p:grpSpPr>
          <a:xfrm>
            <a:off x="8341543" y="3403858"/>
            <a:ext cx="569676" cy="380612"/>
            <a:chOff x="8341543" y="2282008"/>
            <a:chExt cx="569676" cy="380612"/>
          </a:xfrm>
        </p:grpSpPr>
        <p:sp>
          <p:nvSpPr>
            <p:cNvPr id="425" name="Google Shape;425;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481" name="Google Shape;481;p6"/>
          <p:cNvGrpSpPr/>
          <p:nvPr/>
        </p:nvGrpSpPr>
        <p:grpSpPr>
          <a:xfrm>
            <a:off x="726213" y="4500425"/>
            <a:ext cx="291375" cy="281375"/>
            <a:chOff x="3243875" y="2372825"/>
            <a:chExt cx="291375" cy="281375"/>
          </a:xfrm>
        </p:grpSpPr>
        <p:sp>
          <p:nvSpPr>
            <p:cNvPr id="482" name="Google Shape;482;p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6"/>
          <p:cNvGrpSpPr/>
          <p:nvPr/>
        </p:nvGrpSpPr>
        <p:grpSpPr>
          <a:xfrm>
            <a:off x="1514950" y="454750"/>
            <a:ext cx="166675" cy="168575"/>
            <a:chOff x="4954425" y="2036375"/>
            <a:chExt cx="166675" cy="168575"/>
          </a:xfrm>
        </p:grpSpPr>
        <p:sp>
          <p:nvSpPr>
            <p:cNvPr id="494" name="Google Shape;494;p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7"/>
        <p:cNvGrpSpPr/>
        <p:nvPr/>
      </p:nvGrpSpPr>
      <p:grpSpPr>
        <a:xfrm>
          <a:off x="0" y="0"/>
          <a:ext cx="0" cy="0"/>
          <a:chOff x="0" y="0"/>
          <a:chExt cx="0" cy="0"/>
        </a:xfrm>
      </p:grpSpPr>
      <p:grpSp>
        <p:nvGrpSpPr>
          <p:cNvPr id="498" name="Google Shape;498;p7"/>
          <p:cNvGrpSpPr/>
          <p:nvPr/>
        </p:nvGrpSpPr>
        <p:grpSpPr>
          <a:xfrm>
            <a:off x="395894" y="219519"/>
            <a:ext cx="8518865" cy="4788281"/>
            <a:chOff x="395894" y="219519"/>
            <a:chExt cx="8518865" cy="4788281"/>
          </a:xfrm>
        </p:grpSpPr>
        <p:sp>
          <p:nvSpPr>
            <p:cNvPr id="499" name="Google Shape;499;p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7"/>
            <p:cNvGrpSpPr/>
            <p:nvPr/>
          </p:nvGrpSpPr>
          <p:grpSpPr>
            <a:xfrm>
              <a:off x="8341543" y="2282008"/>
              <a:ext cx="569676" cy="380612"/>
              <a:chOff x="8341543" y="2282008"/>
              <a:chExt cx="569676" cy="380612"/>
            </a:xfrm>
          </p:grpSpPr>
          <p:sp>
            <p:nvSpPr>
              <p:cNvPr id="501" name="Google Shape;501;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7"/>
            <p:cNvGrpSpPr/>
            <p:nvPr/>
          </p:nvGrpSpPr>
          <p:grpSpPr>
            <a:xfrm>
              <a:off x="8341543" y="1721094"/>
              <a:ext cx="569676" cy="380612"/>
              <a:chOff x="8341543" y="1721094"/>
              <a:chExt cx="569676" cy="380612"/>
            </a:xfrm>
          </p:grpSpPr>
          <p:sp>
            <p:nvSpPr>
              <p:cNvPr id="505" name="Google Shape;505;p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7"/>
            <p:cNvGrpSpPr/>
            <p:nvPr/>
          </p:nvGrpSpPr>
          <p:grpSpPr>
            <a:xfrm>
              <a:off x="8346273" y="1183592"/>
              <a:ext cx="568486" cy="388014"/>
              <a:chOff x="8346273" y="1183592"/>
              <a:chExt cx="568486" cy="388014"/>
            </a:xfrm>
          </p:grpSpPr>
          <p:sp>
            <p:nvSpPr>
              <p:cNvPr id="508" name="Google Shape;508;p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7"/>
            <p:cNvGrpSpPr/>
            <p:nvPr/>
          </p:nvGrpSpPr>
          <p:grpSpPr>
            <a:xfrm>
              <a:off x="8341543" y="606635"/>
              <a:ext cx="569676" cy="388014"/>
              <a:chOff x="8341543" y="606635"/>
              <a:chExt cx="569676" cy="388014"/>
            </a:xfrm>
          </p:grpSpPr>
          <p:sp>
            <p:nvSpPr>
              <p:cNvPr id="511" name="Google Shape;511;p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7"/>
            <p:cNvGrpSpPr/>
            <p:nvPr/>
          </p:nvGrpSpPr>
          <p:grpSpPr>
            <a:xfrm>
              <a:off x="8341543" y="2842933"/>
              <a:ext cx="569676" cy="380612"/>
              <a:chOff x="8341543" y="2282008"/>
              <a:chExt cx="569676" cy="380612"/>
            </a:xfrm>
          </p:grpSpPr>
          <p:sp>
            <p:nvSpPr>
              <p:cNvPr id="514" name="Google Shape;514;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7"/>
            <p:cNvGrpSpPr/>
            <p:nvPr/>
          </p:nvGrpSpPr>
          <p:grpSpPr>
            <a:xfrm>
              <a:off x="8341543" y="3403858"/>
              <a:ext cx="569676" cy="380612"/>
              <a:chOff x="8341543" y="2282008"/>
              <a:chExt cx="569676" cy="380612"/>
            </a:xfrm>
          </p:grpSpPr>
          <p:sp>
            <p:nvSpPr>
              <p:cNvPr id="517" name="Google Shape;517;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2" name="Google Shape;522;p7"/>
          <p:cNvSpPr txBox="1">
            <a:spLocks noGrp="1"/>
          </p:cNvSpPr>
          <p:nvPr>
            <p:ph type="subTitle" idx="1"/>
          </p:nvPr>
        </p:nvSpPr>
        <p:spPr>
          <a:xfrm>
            <a:off x="5558685" y="2109350"/>
            <a:ext cx="24174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accent1"/>
                </a:solidFill>
              </a:defRPr>
            </a:lvl1pPr>
            <a:lvl2pPr lvl="1" rtl="0">
              <a:spcBef>
                <a:spcPts val="0"/>
              </a:spcBef>
              <a:spcAft>
                <a:spcPts val="0"/>
              </a:spcAft>
              <a:buNone/>
              <a:defRPr sz="2000" b="1">
                <a:solidFill>
                  <a:schemeClr val="accent1"/>
                </a:solidFill>
              </a:defRPr>
            </a:lvl2pPr>
            <a:lvl3pPr lvl="2" rtl="0">
              <a:spcBef>
                <a:spcPts val="0"/>
              </a:spcBef>
              <a:spcAft>
                <a:spcPts val="0"/>
              </a:spcAft>
              <a:buNone/>
              <a:defRPr sz="2000" b="1">
                <a:solidFill>
                  <a:schemeClr val="accent1"/>
                </a:solidFill>
              </a:defRPr>
            </a:lvl3pPr>
            <a:lvl4pPr lvl="3" rtl="0">
              <a:spcBef>
                <a:spcPts val="0"/>
              </a:spcBef>
              <a:spcAft>
                <a:spcPts val="0"/>
              </a:spcAft>
              <a:buNone/>
              <a:defRPr sz="2000" b="1">
                <a:solidFill>
                  <a:schemeClr val="accent1"/>
                </a:solidFill>
              </a:defRPr>
            </a:lvl4pPr>
            <a:lvl5pPr lvl="4" rtl="0">
              <a:spcBef>
                <a:spcPts val="0"/>
              </a:spcBef>
              <a:spcAft>
                <a:spcPts val="0"/>
              </a:spcAft>
              <a:buNone/>
              <a:defRPr sz="2000" b="1">
                <a:solidFill>
                  <a:schemeClr val="accent1"/>
                </a:solidFill>
              </a:defRPr>
            </a:lvl5pPr>
            <a:lvl6pPr lvl="5" rtl="0">
              <a:spcBef>
                <a:spcPts val="0"/>
              </a:spcBef>
              <a:spcAft>
                <a:spcPts val="0"/>
              </a:spcAft>
              <a:buNone/>
              <a:defRPr sz="2000" b="1">
                <a:solidFill>
                  <a:schemeClr val="accent1"/>
                </a:solidFill>
              </a:defRPr>
            </a:lvl6pPr>
            <a:lvl7pPr lvl="6" rtl="0">
              <a:spcBef>
                <a:spcPts val="0"/>
              </a:spcBef>
              <a:spcAft>
                <a:spcPts val="0"/>
              </a:spcAft>
              <a:buNone/>
              <a:defRPr sz="2000" b="1">
                <a:solidFill>
                  <a:schemeClr val="accent1"/>
                </a:solidFill>
              </a:defRPr>
            </a:lvl7pPr>
            <a:lvl8pPr lvl="7" rtl="0">
              <a:spcBef>
                <a:spcPts val="0"/>
              </a:spcBef>
              <a:spcAft>
                <a:spcPts val="0"/>
              </a:spcAft>
              <a:buNone/>
              <a:defRPr sz="2000" b="1">
                <a:solidFill>
                  <a:schemeClr val="accent1"/>
                </a:solidFill>
              </a:defRPr>
            </a:lvl8pPr>
            <a:lvl9pPr lvl="8" rtl="0">
              <a:spcBef>
                <a:spcPts val="0"/>
              </a:spcBef>
              <a:spcAft>
                <a:spcPts val="0"/>
              </a:spcAft>
              <a:buNone/>
              <a:defRPr sz="2000" b="1">
                <a:solidFill>
                  <a:schemeClr val="accent1"/>
                </a:solidFill>
              </a:defRPr>
            </a:lvl9pPr>
          </a:lstStyle>
          <a:p>
            <a:endParaRPr/>
          </a:p>
        </p:txBody>
      </p:sp>
      <p:sp>
        <p:nvSpPr>
          <p:cNvPr id="523" name="Google Shape;523;p7"/>
          <p:cNvSpPr txBox="1">
            <a:spLocks noGrp="1"/>
          </p:cNvSpPr>
          <p:nvPr>
            <p:ph type="subTitle" idx="2"/>
          </p:nvPr>
        </p:nvSpPr>
        <p:spPr>
          <a:xfrm>
            <a:off x="5556263" y="2463297"/>
            <a:ext cx="24174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524" name="Google Shape;524;p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4"/>
        <p:cNvGrpSpPr/>
        <p:nvPr/>
      </p:nvGrpSpPr>
      <p:grpSpPr>
        <a:xfrm>
          <a:off x="0" y="0"/>
          <a:ext cx="0" cy="0"/>
          <a:chOff x="0" y="0"/>
          <a:chExt cx="0" cy="0"/>
        </a:xfrm>
      </p:grpSpPr>
      <p:grpSp>
        <p:nvGrpSpPr>
          <p:cNvPr id="575" name="Google Shape;575;p8"/>
          <p:cNvGrpSpPr/>
          <p:nvPr/>
        </p:nvGrpSpPr>
        <p:grpSpPr>
          <a:xfrm>
            <a:off x="395894" y="219519"/>
            <a:ext cx="8518865" cy="4788281"/>
            <a:chOff x="395894" y="219519"/>
            <a:chExt cx="8518865" cy="4788281"/>
          </a:xfrm>
        </p:grpSpPr>
        <p:sp>
          <p:nvSpPr>
            <p:cNvPr id="576" name="Google Shape;576;p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8"/>
            <p:cNvGrpSpPr/>
            <p:nvPr/>
          </p:nvGrpSpPr>
          <p:grpSpPr>
            <a:xfrm>
              <a:off x="8341543" y="2282008"/>
              <a:ext cx="569676" cy="380612"/>
              <a:chOff x="8341543" y="2282008"/>
              <a:chExt cx="569676" cy="380612"/>
            </a:xfrm>
          </p:grpSpPr>
          <p:sp>
            <p:nvSpPr>
              <p:cNvPr id="578" name="Google Shape;578;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8"/>
            <p:cNvGrpSpPr/>
            <p:nvPr/>
          </p:nvGrpSpPr>
          <p:grpSpPr>
            <a:xfrm>
              <a:off x="8341543" y="1721094"/>
              <a:ext cx="569676" cy="380612"/>
              <a:chOff x="8341543" y="1721094"/>
              <a:chExt cx="569676" cy="380612"/>
            </a:xfrm>
          </p:grpSpPr>
          <p:sp>
            <p:nvSpPr>
              <p:cNvPr id="582" name="Google Shape;582;p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8"/>
            <p:cNvGrpSpPr/>
            <p:nvPr/>
          </p:nvGrpSpPr>
          <p:grpSpPr>
            <a:xfrm>
              <a:off x="8346273" y="1183592"/>
              <a:ext cx="568486" cy="388014"/>
              <a:chOff x="8346273" y="1183592"/>
              <a:chExt cx="568486" cy="388014"/>
            </a:xfrm>
          </p:grpSpPr>
          <p:sp>
            <p:nvSpPr>
              <p:cNvPr id="585" name="Google Shape;585;p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8"/>
            <p:cNvGrpSpPr/>
            <p:nvPr/>
          </p:nvGrpSpPr>
          <p:grpSpPr>
            <a:xfrm>
              <a:off x="8341543" y="606635"/>
              <a:ext cx="569676" cy="388014"/>
              <a:chOff x="8341543" y="606635"/>
              <a:chExt cx="569676" cy="388014"/>
            </a:xfrm>
          </p:grpSpPr>
          <p:sp>
            <p:nvSpPr>
              <p:cNvPr id="588" name="Google Shape;588;p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8"/>
            <p:cNvGrpSpPr/>
            <p:nvPr/>
          </p:nvGrpSpPr>
          <p:grpSpPr>
            <a:xfrm>
              <a:off x="8341543" y="2842933"/>
              <a:ext cx="569676" cy="380612"/>
              <a:chOff x="8341543" y="2282008"/>
              <a:chExt cx="569676" cy="380612"/>
            </a:xfrm>
          </p:grpSpPr>
          <p:sp>
            <p:nvSpPr>
              <p:cNvPr id="591" name="Google Shape;591;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8"/>
            <p:cNvGrpSpPr/>
            <p:nvPr/>
          </p:nvGrpSpPr>
          <p:grpSpPr>
            <a:xfrm>
              <a:off x="8341543" y="3403858"/>
              <a:ext cx="569676" cy="380612"/>
              <a:chOff x="8341543" y="2282008"/>
              <a:chExt cx="569676" cy="380612"/>
            </a:xfrm>
          </p:grpSpPr>
          <p:sp>
            <p:nvSpPr>
              <p:cNvPr id="594" name="Google Shape;594;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8"/>
          <p:cNvSpPr txBox="1">
            <a:spLocks noGrp="1"/>
          </p:cNvSpPr>
          <p:nvPr>
            <p:ph type="title"/>
          </p:nvPr>
        </p:nvSpPr>
        <p:spPr>
          <a:xfrm>
            <a:off x="1529550" y="1682550"/>
            <a:ext cx="6084900" cy="72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endParaRPr/>
          </a:p>
        </p:txBody>
      </p:sp>
      <p:sp>
        <p:nvSpPr>
          <p:cNvPr id="599" name="Google Shape;599;p8"/>
          <p:cNvSpPr txBox="1">
            <a:spLocks noGrp="1"/>
          </p:cNvSpPr>
          <p:nvPr>
            <p:ph type="subTitle" idx="1"/>
          </p:nvPr>
        </p:nvSpPr>
        <p:spPr>
          <a:xfrm>
            <a:off x="1534825" y="2405250"/>
            <a:ext cx="6084900" cy="1055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600" name="Google Shape;600;p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395894" y="219519"/>
            <a:ext cx="8518865" cy="4788281"/>
            <a:chOff x="395894" y="219519"/>
            <a:chExt cx="8518865" cy="4788281"/>
          </a:xfrm>
        </p:grpSpPr>
        <p:sp>
          <p:nvSpPr>
            <p:cNvPr id="652" name="Google Shape;652;p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9"/>
            <p:cNvGrpSpPr/>
            <p:nvPr/>
          </p:nvGrpSpPr>
          <p:grpSpPr>
            <a:xfrm>
              <a:off x="8341543" y="2282008"/>
              <a:ext cx="569676" cy="380612"/>
              <a:chOff x="8341543" y="2282008"/>
              <a:chExt cx="569676" cy="380612"/>
            </a:xfrm>
          </p:grpSpPr>
          <p:sp>
            <p:nvSpPr>
              <p:cNvPr id="654" name="Google Shape;654;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9"/>
            <p:cNvGrpSpPr/>
            <p:nvPr/>
          </p:nvGrpSpPr>
          <p:grpSpPr>
            <a:xfrm>
              <a:off x="8341543" y="1721094"/>
              <a:ext cx="569676" cy="380612"/>
              <a:chOff x="8341543" y="1721094"/>
              <a:chExt cx="569676" cy="380612"/>
            </a:xfrm>
          </p:grpSpPr>
          <p:sp>
            <p:nvSpPr>
              <p:cNvPr id="658" name="Google Shape;658;p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9"/>
            <p:cNvGrpSpPr/>
            <p:nvPr/>
          </p:nvGrpSpPr>
          <p:grpSpPr>
            <a:xfrm>
              <a:off x="8346273" y="1183592"/>
              <a:ext cx="568486" cy="388014"/>
              <a:chOff x="8346273" y="1183592"/>
              <a:chExt cx="568486" cy="388014"/>
            </a:xfrm>
          </p:grpSpPr>
          <p:sp>
            <p:nvSpPr>
              <p:cNvPr id="661" name="Google Shape;661;p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9"/>
            <p:cNvGrpSpPr/>
            <p:nvPr/>
          </p:nvGrpSpPr>
          <p:grpSpPr>
            <a:xfrm>
              <a:off x="8341543" y="606635"/>
              <a:ext cx="569676" cy="388014"/>
              <a:chOff x="8341543" y="606635"/>
              <a:chExt cx="569676" cy="388014"/>
            </a:xfrm>
          </p:grpSpPr>
          <p:sp>
            <p:nvSpPr>
              <p:cNvPr id="664" name="Google Shape;664;p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9"/>
            <p:cNvGrpSpPr/>
            <p:nvPr/>
          </p:nvGrpSpPr>
          <p:grpSpPr>
            <a:xfrm>
              <a:off x="8341543" y="2842933"/>
              <a:ext cx="569676" cy="380612"/>
              <a:chOff x="8341543" y="2282008"/>
              <a:chExt cx="569676" cy="380612"/>
            </a:xfrm>
          </p:grpSpPr>
          <p:sp>
            <p:nvSpPr>
              <p:cNvPr id="667" name="Google Shape;667;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9"/>
            <p:cNvGrpSpPr/>
            <p:nvPr/>
          </p:nvGrpSpPr>
          <p:grpSpPr>
            <a:xfrm>
              <a:off x="8341543" y="3403858"/>
              <a:ext cx="569676" cy="380612"/>
              <a:chOff x="8341543" y="2282008"/>
              <a:chExt cx="569676" cy="380612"/>
            </a:xfrm>
          </p:grpSpPr>
          <p:sp>
            <p:nvSpPr>
              <p:cNvPr id="670" name="Google Shape;670;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9"/>
          <p:cNvSpPr txBox="1">
            <a:spLocks noGrp="1"/>
          </p:cNvSpPr>
          <p:nvPr>
            <p:ph type="title"/>
          </p:nvPr>
        </p:nvSpPr>
        <p:spPr>
          <a:xfrm>
            <a:off x="2014800" y="1482700"/>
            <a:ext cx="51144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5" name="Google Shape;675;p9"/>
          <p:cNvSpPr txBox="1">
            <a:spLocks noGrp="1"/>
          </p:cNvSpPr>
          <p:nvPr>
            <p:ph type="subTitle" idx="1"/>
          </p:nvPr>
        </p:nvSpPr>
        <p:spPr>
          <a:xfrm>
            <a:off x="2594250" y="2750800"/>
            <a:ext cx="3955500" cy="99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676" name="Google Shape;676;p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6"/>
        <p:cNvGrpSpPr/>
        <p:nvPr/>
      </p:nvGrpSpPr>
      <p:grpSpPr>
        <a:xfrm>
          <a:off x="0" y="0"/>
          <a:ext cx="0" cy="0"/>
          <a:chOff x="0" y="0"/>
          <a:chExt cx="0" cy="0"/>
        </a:xfrm>
      </p:grpSpPr>
      <p:grpSp>
        <p:nvGrpSpPr>
          <p:cNvPr id="727" name="Google Shape;727;p10"/>
          <p:cNvGrpSpPr/>
          <p:nvPr/>
        </p:nvGrpSpPr>
        <p:grpSpPr>
          <a:xfrm>
            <a:off x="395894" y="219519"/>
            <a:ext cx="8518865" cy="4788281"/>
            <a:chOff x="395894" y="219519"/>
            <a:chExt cx="8518865" cy="4788281"/>
          </a:xfrm>
        </p:grpSpPr>
        <p:sp>
          <p:nvSpPr>
            <p:cNvPr id="728" name="Google Shape;728;p10"/>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10"/>
            <p:cNvGrpSpPr/>
            <p:nvPr/>
          </p:nvGrpSpPr>
          <p:grpSpPr>
            <a:xfrm>
              <a:off x="8341543" y="2282008"/>
              <a:ext cx="569676" cy="380612"/>
              <a:chOff x="8341543" y="2282008"/>
              <a:chExt cx="569676" cy="380612"/>
            </a:xfrm>
          </p:grpSpPr>
          <p:sp>
            <p:nvSpPr>
              <p:cNvPr id="730" name="Google Shape;730;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10"/>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10"/>
            <p:cNvGrpSpPr/>
            <p:nvPr/>
          </p:nvGrpSpPr>
          <p:grpSpPr>
            <a:xfrm>
              <a:off x="8341543" y="1721094"/>
              <a:ext cx="569676" cy="380612"/>
              <a:chOff x="8341543" y="1721094"/>
              <a:chExt cx="569676" cy="380612"/>
            </a:xfrm>
          </p:grpSpPr>
          <p:sp>
            <p:nvSpPr>
              <p:cNvPr id="734" name="Google Shape;734;p10"/>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0"/>
            <p:cNvGrpSpPr/>
            <p:nvPr/>
          </p:nvGrpSpPr>
          <p:grpSpPr>
            <a:xfrm>
              <a:off x="8346273" y="1183592"/>
              <a:ext cx="568486" cy="388014"/>
              <a:chOff x="8346273" y="1183592"/>
              <a:chExt cx="568486" cy="388014"/>
            </a:xfrm>
          </p:grpSpPr>
          <p:sp>
            <p:nvSpPr>
              <p:cNvPr id="737" name="Google Shape;737;p10"/>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10"/>
            <p:cNvGrpSpPr/>
            <p:nvPr/>
          </p:nvGrpSpPr>
          <p:grpSpPr>
            <a:xfrm>
              <a:off x="8341543" y="606635"/>
              <a:ext cx="569676" cy="388014"/>
              <a:chOff x="8341543" y="606635"/>
              <a:chExt cx="569676" cy="388014"/>
            </a:xfrm>
          </p:grpSpPr>
          <p:sp>
            <p:nvSpPr>
              <p:cNvPr id="740" name="Google Shape;740;p10"/>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10"/>
            <p:cNvGrpSpPr/>
            <p:nvPr/>
          </p:nvGrpSpPr>
          <p:grpSpPr>
            <a:xfrm>
              <a:off x="8341543" y="2842933"/>
              <a:ext cx="569676" cy="380612"/>
              <a:chOff x="8341543" y="2282008"/>
              <a:chExt cx="569676" cy="380612"/>
            </a:xfrm>
          </p:grpSpPr>
          <p:sp>
            <p:nvSpPr>
              <p:cNvPr id="743" name="Google Shape;743;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0"/>
            <p:cNvGrpSpPr/>
            <p:nvPr/>
          </p:nvGrpSpPr>
          <p:grpSpPr>
            <a:xfrm>
              <a:off x="8341543" y="3403858"/>
              <a:ext cx="569676" cy="380612"/>
              <a:chOff x="8341543" y="2282008"/>
              <a:chExt cx="569676" cy="380612"/>
            </a:xfrm>
          </p:grpSpPr>
          <p:sp>
            <p:nvSpPr>
              <p:cNvPr id="746" name="Google Shape;746;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10"/>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10"/>
          <p:cNvSpPr txBox="1">
            <a:spLocks noGrp="1"/>
          </p:cNvSpPr>
          <p:nvPr>
            <p:ph type="title"/>
          </p:nvPr>
        </p:nvSpPr>
        <p:spPr>
          <a:xfrm>
            <a:off x="3438550" y="2009550"/>
            <a:ext cx="4979400" cy="112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1" name="Google Shape;751;p10"/>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0"/>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0"/>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0"/>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0"/>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0"/>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0"/>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0"/>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0"/>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0"/>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0"/>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0"/>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0"/>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0"/>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0"/>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0"/>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0"/>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0"/>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1pPr>
            <a:lvl2pPr lvl="1"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2pPr>
            <a:lvl3pPr lvl="2"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3pPr>
            <a:lvl4pPr lvl="3"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4pPr>
            <a:lvl5pPr lvl="4"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5pPr>
            <a:lvl6pPr lvl="5"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6pPr>
            <a:lvl7pPr lvl="6"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7pPr>
            <a:lvl8pPr lvl="7"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8pPr>
            <a:lvl9pPr lvl="8"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1.xml"/><Relationship Id="rId7"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5.xml"/><Relationship Id="rId7"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5.xml"/></Relationships>
</file>

<file path=ppt/slides/_rels/slide1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6.xml"/><Relationship Id="rId7"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5.xml"/><Relationship Id="rId9" Type="http://schemas.openxmlformats.org/officeDocument/2006/relationships/hyperlink" Target="https://iq.opengenus.org/double-hashing/amp/" TargetMode="External"/></Relationships>
</file>

<file path=ppt/slides/_rels/slide1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7.xml"/><Relationship Id="rId7"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26"/>
          <p:cNvSpPr txBox="1">
            <a:spLocks noGrp="1"/>
          </p:cNvSpPr>
          <p:nvPr>
            <p:ph type="ctrTitle"/>
          </p:nvPr>
        </p:nvSpPr>
        <p:spPr>
          <a:xfrm>
            <a:off x="1776631" y="1064417"/>
            <a:ext cx="6676113" cy="4214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PanRoman" panose="00000400000000000000" pitchFamily="2" charset="2"/>
              </a:rPr>
              <a:t>Institute of technology of Cambodia</a:t>
            </a:r>
            <a:endParaRPr sz="2800" dirty="0">
              <a:latin typeface="PanRoman" panose="00000400000000000000" pitchFamily="2" charset="2"/>
            </a:endParaRPr>
          </a:p>
        </p:txBody>
      </p:sp>
      <p:sp>
        <p:nvSpPr>
          <p:cNvPr id="1737" name="Google Shape;1737;p26"/>
          <p:cNvSpPr txBox="1">
            <a:spLocks noGrp="1"/>
          </p:cNvSpPr>
          <p:nvPr>
            <p:ph type="subTitle" idx="1"/>
          </p:nvPr>
        </p:nvSpPr>
        <p:spPr>
          <a:xfrm>
            <a:off x="2646005" y="2689213"/>
            <a:ext cx="6866700" cy="5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4">
                    <a:lumMod val="50000"/>
                  </a:schemeClr>
                </a:solidFill>
                <a:latin typeface="+mj-lt"/>
              </a:rPr>
              <a:t>Subject: Data Structure &amp; Programming</a:t>
            </a:r>
          </a:p>
          <a:p>
            <a:pPr marL="0" lvl="0" indent="0" algn="l" rtl="0">
              <a:spcBef>
                <a:spcPts val="0"/>
              </a:spcBef>
              <a:spcAft>
                <a:spcPts val="0"/>
              </a:spcAft>
              <a:buNone/>
            </a:pPr>
            <a:r>
              <a:rPr lang="en" sz="1800" dirty="0">
                <a:solidFill>
                  <a:schemeClr val="accent4">
                    <a:lumMod val="50000"/>
                  </a:schemeClr>
                </a:solidFill>
                <a:latin typeface="+mj-lt"/>
              </a:rPr>
              <a:t>Profe</a:t>
            </a:r>
            <a:r>
              <a:rPr lang="en-US" sz="1800" dirty="0" err="1">
                <a:solidFill>
                  <a:schemeClr val="accent4">
                    <a:lumMod val="50000"/>
                  </a:schemeClr>
                </a:solidFill>
                <a:latin typeface="+mj-lt"/>
              </a:rPr>
              <a:t>ssor</a:t>
            </a:r>
            <a:r>
              <a:rPr lang="en-US" sz="1800" dirty="0">
                <a:solidFill>
                  <a:schemeClr val="accent4">
                    <a:lumMod val="50000"/>
                  </a:schemeClr>
                </a:solidFill>
                <a:latin typeface="+mj-lt"/>
              </a:rPr>
              <a:t>: Mr. Chan Sophal</a:t>
            </a:r>
          </a:p>
          <a:p>
            <a:pPr marL="0" lvl="0" indent="0" algn="l" rtl="0">
              <a:spcBef>
                <a:spcPts val="0"/>
              </a:spcBef>
              <a:spcAft>
                <a:spcPts val="0"/>
              </a:spcAft>
              <a:buNone/>
            </a:pPr>
            <a:r>
              <a:rPr lang="en-US" sz="1800" dirty="0">
                <a:solidFill>
                  <a:schemeClr val="accent4">
                    <a:lumMod val="50000"/>
                  </a:schemeClr>
                </a:solidFill>
                <a:latin typeface="+mj-lt"/>
              </a:rPr>
              <a:t>Class: I2-AMS1(2021-2022)</a:t>
            </a:r>
            <a:endParaRPr sz="1800" dirty="0">
              <a:solidFill>
                <a:schemeClr val="accent4">
                  <a:lumMod val="50000"/>
                </a:schemeClr>
              </a:solidFill>
              <a:latin typeface="+mj-lt"/>
            </a:endParaRPr>
          </a:p>
        </p:txBody>
      </p:sp>
      <p:pic>
        <p:nvPicPr>
          <p:cNvPr id="3" name="Picture 2">
            <a:extLst>
              <a:ext uri="{FF2B5EF4-FFF2-40B4-BE49-F238E27FC236}">
                <a16:creationId xmlns:a16="http://schemas.microsoft.com/office/drawing/2014/main" id="{D45F61AA-43A4-4636-8949-2A035BB70C3A}"/>
              </a:ext>
            </a:extLst>
          </p:cNvPr>
          <p:cNvPicPr>
            <a:picLocks noChangeAspect="1"/>
          </p:cNvPicPr>
          <p:nvPr/>
        </p:nvPicPr>
        <p:blipFill>
          <a:blip r:embed="rId3"/>
          <a:stretch>
            <a:fillRect/>
          </a:stretch>
        </p:blipFill>
        <p:spPr>
          <a:xfrm>
            <a:off x="1138675" y="645708"/>
            <a:ext cx="1275913" cy="1258901"/>
          </a:xfrm>
          <a:prstGeom prst="rect">
            <a:avLst/>
          </a:prstGeom>
        </p:spPr>
      </p:pic>
      <p:sp>
        <p:nvSpPr>
          <p:cNvPr id="6" name="Google Shape;1736;p26">
            <a:extLst>
              <a:ext uri="{FF2B5EF4-FFF2-40B4-BE49-F238E27FC236}">
                <a16:creationId xmlns:a16="http://schemas.microsoft.com/office/drawing/2014/main" id="{4AFFEBFC-D0F5-46EE-95D4-6EA311F55476}"/>
              </a:ext>
            </a:extLst>
          </p:cNvPr>
          <p:cNvSpPr txBox="1">
            <a:spLocks/>
          </p:cNvSpPr>
          <p:nvPr/>
        </p:nvSpPr>
        <p:spPr>
          <a:xfrm>
            <a:off x="1138675" y="2025540"/>
            <a:ext cx="6676113" cy="4214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6"/>
              </a:buClr>
              <a:buSzPts val="7200"/>
              <a:buFont typeface="Jua"/>
              <a:buNone/>
              <a:defRPr sz="7400" b="1" i="0" u="none" strike="noStrike" cap="none">
                <a:solidFill>
                  <a:schemeClr val="accent6"/>
                </a:solidFill>
                <a:latin typeface="Jua"/>
                <a:ea typeface="Jua"/>
                <a:cs typeface="Jua"/>
                <a:sym typeface="Jua"/>
              </a:defRPr>
            </a:lvl1pPr>
            <a:lvl2pPr marR="0" lvl="1"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2pPr>
            <a:lvl3pPr marR="0" lvl="2"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3pPr>
            <a:lvl4pPr marR="0" lvl="3"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4pPr>
            <a:lvl5pPr marR="0" lvl="4"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5pPr>
            <a:lvl6pPr marR="0" lvl="5"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6pPr>
            <a:lvl7pPr marR="0" lvl="6"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7pPr>
            <a:lvl8pPr marR="0" lvl="7"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8pPr>
            <a:lvl9pPr marR="0" lvl="8" algn="ctr" rtl="0">
              <a:lnSpc>
                <a:spcPct val="80000"/>
              </a:lnSpc>
              <a:spcBef>
                <a:spcPts val="0"/>
              </a:spcBef>
              <a:spcAft>
                <a:spcPts val="0"/>
              </a:spcAft>
              <a:buClr>
                <a:schemeClr val="accent6"/>
              </a:buClr>
              <a:buSzPts val="7200"/>
              <a:buFont typeface="Jua"/>
              <a:buNone/>
              <a:defRPr sz="7200" b="1" i="0" u="none" strike="noStrike" cap="none">
                <a:solidFill>
                  <a:schemeClr val="accent6"/>
                </a:solidFill>
                <a:latin typeface="Jua"/>
                <a:ea typeface="Jua"/>
                <a:cs typeface="Jua"/>
                <a:sym typeface="Jua"/>
              </a:defRPr>
            </a:lvl9pPr>
          </a:lstStyle>
          <a:p>
            <a:r>
              <a:rPr lang="en-US" sz="4400" dirty="0">
                <a:latin typeface="Blackadder ITC" panose="04020505051007020D02" pitchFamily="82" charset="0"/>
              </a:rPr>
              <a:t>Double Hashing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0C2CA06-A12C-4E84-A859-08A339F15CD6}"/>
              </a:ext>
            </a:extLst>
          </p:cNvPr>
          <p:cNvSpPr>
            <a:spLocks noGrp="1"/>
          </p:cNvSpPr>
          <p:nvPr>
            <p:ph type="subTitle" idx="2"/>
          </p:nvPr>
        </p:nvSpPr>
        <p:spPr>
          <a:xfrm>
            <a:off x="1272606" y="1667568"/>
            <a:ext cx="3806599" cy="985500"/>
          </a:xfrm>
        </p:spPr>
        <p:txBody>
          <a:bodyPr/>
          <a:lstStyle/>
          <a:p>
            <a:pPr algn="l"/>
            <a:r>
              <a:rPr lang="en-US" dirty="0"/>
              <a:t> </a:t>
            </a:r>
            <a:r>
              <a:rPr lang="en-US" b="1" u="sng" dirty="0"/>
              <a:t>Time complexity </a:t>
            </a:r>
          </a:p>
          <a:p>
            <a:pPr algn="l"/>
            <a:r>
              <a:rPr lang="en-US" b="1" dirty="0"/>
              <a:t> </a:t>
            </a:r>
          </a:p>
          <a:p>
            <a:pPr algn="l"/>
            <a:r>
              <a:rPr lang="en-US" dirty="0"/>
              <a:t>-Best case </a:t>
            </a:r>
          </a:p>
          <a:p>
            <a:pPr algn="l"/>
            <a:endParaRPr lang="en-US" dirty="0"/>
          </a:p>
          <a:p>
            <a:pPr algn="l"/>
            <a:r>
              <a:rPr lang="en-US" dirty="0"/>
              <a:t>-Average case </a:t>
            </a:r>
          </a:p>
          <a:p>
            <a:pPr algn="l"/>
            <a:endParaRPr lang="en-US" dirty="0"/>
          </a:p>
          <a:p>
            <a:pPr algn="l"/>
            <a:r>
              <a:rPr lang="en-US" dirty="0"/>
              <a:t>-Worst case </a:t>
            </a:r>
          </a:p>
        </p:txBody>
      </p:sp>
      <p:sp>
        <p:nvSpPr>
          <p:cNvPr id="6" name="Subtitle 5">
            <a:extLst>
              <a:ext uri="{FF2B5EF4-FFF2-40B4-BE49-F238E27FC236}">
                <a16:creationId xmlns:a16="http://schemas.microsoft.com/office/drawing/2014/main" id="{BAEC7265-E8C1-4DC1-BFCB-0BFA87BDE9DE}"/>
              </a:ext>
            </a:extLst>
          </p:cNvPr>
          <p:cNvSpPr>
            <a:spLocks noGrp="1"/>
          </p:cNvSpPr>
          <p:nvPr>
            <p:ph type="subTitle" idx="4"/>
          </p:nvPr>
        </p:nvSpPr>
        <p:spPr>
          <a:xfrm>
            <a:off x="3929062" y="1667568"/>
            <a:ext cx="4420961" cy="2032890"/>
          </a:xfrm>
        </p:spPr>
        <p:txBody>
          <a:bodyPr/>
          <a:lstStyle/>
          <a:p>
            <a:r>
              <a:rPr lang="en-US" b="1" u="sng" dirty="0"/>
              <a:t>Space Complexity </a:t>
            </a:r>
          </a:p>
          <a:p>
            <a:pPr algn="l"/>
            <a:r>
              <a:rPr lang="en-US" dirty="0"/>
              <a:t>		Hash tables usually have a maximum capacity of some constant multiplied by N (the constant is predetermined and N is the total number of elements.) Thus the space complexity of double hashing is O(N).</a:t>
            </a:r>
          </a:p>
          <a:p>
            <a:pPr algn="l"/>
            <a:endParaRPr lang="en-US" dirty="0"/>
          </a:p>
        </p:txBody>
      </p:sp>
    </p:spTree>
    <p:extLst>
      <p:ext uri="{BB962C8B-B14F-4D97-AF65-F5344CB8AC3E}">
        <p14:creationId xmlns:p14="http://schemas.microsoft.com/office/powerpoint/2010/main" val="203651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9"/>
        <p:cNvGrpSpPr/>
        <p:nvPr/>
      </p:nvGrpSpPr>
      <p:grpSpPr>
        <a:xfrm>
          <a:off x="0" y="0"/>
          <a:ext cx="0" cy="0"/>
          <a:chOff x="0" y="0"/>
          <a:chExt cx="0" cy="0"/>
        </a:xfrm>
      </p:grpSpPr>
      <p:sp>
        <p:nvSpPr>
          <p:cNvPr id="3170" name="Google Shape;3170;p37"/>
          <p:cNvSpPr/>
          <p:nvPr/>
        </p:nvSpPr>
        <p:spPr>
          <a:xfrm rot="126755">
            <a:off x="2130001" y="1012294"/>
            <a:ext cx="4703897" cy="332806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3171" name="Google Shape;3171;p37"/>
          <p:cNvSpPr/>
          <p:nvPr/>
        </p:nvSpPr>
        <p:spPr>
          <a:xfrm rot="-135875">
            <a:off x="1909815" y="721845"/>
            <a:ext cx="1088272" cy="940432"/>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3172" name="Google Shape;3172;p37"/>
          <p:cNvSpPr/>
          <p:nvPr/>
        </p:nvSpPr>
        <p:spPr>
          <a:xfrm rot="4829593">
            <a:off x="6015304" y="875314"/>
            <a:ext cx="1088288" cy="94038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3173" name="Google Shape;3173;p37"/>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Coding</a:t>
            </a:r>
            <a:endParaRPr dirty="0"/>
          </a:p>
        </p:txBody>
      </p:sp>
      <p:sp>
        <p:nvSpPr>
          <p:cNvPr id="3174" name="Google Shape;3174;p37"/>
          <p:cNvSpPr txBox="1">
            <a:spLocks noGrp="1"/>
          </p:cNvSpPr>
          <p:nvPr>
            <p:ph type="title" idx="2"/>
          </p:nvPr>
        </p:nvSpPr>
        <p:spPr>
          <a:xfrm>
            <a:off x="3965650" y="1122450"/>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177" name="Google Shape;3177;p37"/>
          <p:cNvGrpSpPr/>
          <p:nvPr/>
        </p:nvGrpSpPr>
        <p:grpSpPr>
          <a:xfrm>
            <a:off x="8569288" y="4423863"/>
            <a:ext cx="194021" cy="191487"/>
            <a:chOff x="6232000" y="1435050"/>
            <a:chExt cx="488225" cy="481850"/>
          </a:xfrm>
        </p:grpSpPr>
        <p:sp>
          <p:nvSpPr>
            <p:cNvPr id="3178" name="Google Shape;3178;p3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79" name="Google Shape;3179;p3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0" name="Google Shape;3180;p3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1" name="Google Shape;3181;p3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2" name="Google Shape;3182;p3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183" name="Google Shape;3183;p37">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3184" name="Google Shape;3184;p37">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3185" name="Google Shape;3185;p37">
            <a:hlinkClick r:id="rId3"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3186" name="Google Shape;3186;p37">
            <a:hlinkClick r:id="rId5"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3187" name="Google Shape;3187;p37">
            <a:hlinkClick r:id="rId6"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3188" name="Google Shape;3188;p37">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3189" name="Google Shape;3189;p37">
            <a:hlinkClick r:id="rId7"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7">
            <a:hlinkClick r:id="rId8"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7">
            <a:hlinkClick r:id="rId9"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6CACF42-D372-4514-A0A5-2AE38A8F2DD7}"/>
              </a:ext>
            </a:extLst>
          </p:cNvPr>
          <p:cNvPicPr>
            <a:picLocks noChangeAspect="1"/>
          </p:cNvPicPr>
          <p:nvPr/>
        </p:nvPicPr>
        <p:blipFill rotWithShape="1">
          <a:blip r:embed="rId2"/>
          <a:srcRect l="3671" t="23334" r="55391" b="11250"/>
          <a:stretch/>
        </p:blipFill>
        <p:spPr>
          <a:xfrm>
            <a:off x="4693443" y="728661"/>
            <a:ext cx="3743325" cy="3364705"/>
          </a:xfrm>
          <a:prstGeom prst="rect">
            <a:avLst/>
          </a:prstGeom>
        </p:spPr>
      </p:pic>
      <p:pic>
        <p:nvPicPr>
          <p:cNvPr id="13" name="Picture 12">
            <a:extLst>
              <a:ext uri="{FF2B5EF4-FFF2-40B4-BE49-F238E27FC236}">
                <a16:creationId xmlns:a16="http://schemas.microsoft.com/office/drawing/2014/main" id="{44E4DAC1-3E56-48B8-A7D3-3F70F9FEB1EF}"/>
              </a:ext>
            </a:extLst>
          </p:cNvPr>
          <p:cNvPicPr>
            <a:picLocks noChangeAspect="1"/>
          </p:cNvPicPr>
          <p:nvPr/>
        </p:nvPicPr>
        <p:blipFill rotWithShape="1">
          <a:blip r:embed="rId3"/>
          <a:srcRect l="3750" t="4444" r="56484" b="20833"/>
          <a:stretch/>
        </p:blipFill>
        <p:spPr>
          <a:xfrm>
            <a:off x="1057272" y="728661"/>
            <a:ext cx="3636171" cy="3843338"/>
          </a:xfrm>
          <a:prstGeom prst="rect">
            <a:avLst/>
          </a:prstGeom>
        </p:spPr>
      </p:pic>
    </p:spTree>
    <p:extLst>
      <p:ext uri="{BB962C8B-B14F-4D97-AF65-F5344CB8AC3E}">
        <p14:creationId xmlns:p14="http://schemas.microsoft.com/office/powerpoint/2010/main" val="13124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4"/>
        <p:cNvGrpSpPr/>
        <p:nvPr/>
      </p:nvGrpSpPr>
      <p:grpSpPr>
        <a:xfrm>
          <a:off x="0" y="0"/>
          <a:ext cx="0" cy="0"/>
          <a:chOff x="0" y="0"/>
          <a:chExt cx="0" cy="0"/>
        </a:xfrm>
      </p:grpSpPr>
      <p:sp>
        <p:nvSpPr>
          <p:cNvPr id="3765" name="Google Shape;3765;p42"/>
          <p:cNvSpPr/>
          <p:nvPr/>
        </p:nvSpPr>
        <p:spPr>
          <a:xfrm rot="-163182">
            <a:off x="2197891" y="1120719"/>
            <a:ext cx="4703898" cy="332805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3766" name="Google Shape;3766;p42"/>
          <p:cNvSpPr/>
          <p:nvPr/>
        </p:nvSpPr>
        <p:spPr>
          <a:xfrm rot="-425836">
            <a:off x="1801548" y="899329"/>
            <a:ext cx="1088276" cy="940428"/>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3767" name="Google Shape;3767;p42"/>
          <p:cNvSpPr/>
          <p:nvPr/>
        </p:nvSpPr>
        <p:spPr>
          <a:xfrm rot="4539555">
            <a:off x="5905376" y="706314"/>
            <a:ext cx="1088288" cy="940397"/>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3768" name="Google Shape;3768;p42"/>
          <p:cNvSpPr txBox="1">
            <a:spLocks noGrp="1"/>
          </p:cNvSpPr>
          <p:nvPr>
            <p:ph type="title"/>
          </p:nvPr>
        </p:nvSpPr>
        <p:spPr>
          <a:xfrm>
            <a:off x="2507563" y="1696341"/>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Advantages</a:t>
            </a:r>
            <a:endParaRPr sz="4000" dirty="0"/>
          </a:p>
        </p:txBody>
      </p:sp>
      <p:sp>
        <p:nvSpPr>
          <p:cNvPr id="3769" name="Google Shape;3769;p42"/>
          <p:cNvSpPr txBox="1">
            <a:spLocks noGrp="1"/>
          </p:cNvSpPr>
          <p:nvPr>
            <p:ph type="title" idx="2"/>
          </p:nvPr>
        </p:nvSpPr>
        <p:spPr>
          <a:xfrm>
            <a:off x="3965650" y="1122450"/>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70" name="Google Shape;3770;p42"/>
          <p:cNvSpPr txBox="1">
            <a:spLocks noGrp="1"/>
          </p:cNvSpPr>
          <p:nvPr>
            <p:ph type="subTitle" idx="1"/>
          </p:nvPr>
        </p:nvSpPr>
        <p:spPr>
          <a:xfrm>
            <a:off x="2507563" y="2505512"/>
            <a:ext cx="4560370" cy="1319806"/>
          </a:xfrm>
          <a:prstGeom prst="rect">
            <a:avLst/>
          </a:prstGeom>
        </p:spPr>
        <p:txBody>
          <a:bodyPr spcFirstLastPara="1" wrap="square" lIns="91425" tIns="91425" rIns="91425" bIns="91425" anchor="t" anchorCtr="0">
            <a:noAutofit/>
          </a:bodyPr>
          <a:lstStyle/>
          <a:p>
            <a:pPr marL="0" lvl="0" indent="0"/>
            <a:endParaRPr lang="en-US" sz="1400" dirty="0"/>
          </a:p>
          <a:p>
            <a:pPr marL="0" lvl="0" indent="0" algn="l"/>
            <a:r>
              <a:rPr lang="en-US" sz="1400" dirty="0"/>
              <a:t>+  It is one of the best form of probing, producing a uniform distribution of records throughout a hash table.</a:t>
            </a:r>
          </a:p>
          <a:p>
            <a:pPr marL="0" lvl="0" indent="0" algn="l"/>
            <a:r>
              <a:rPr lang="en-US" sz="1400" dirty="0"/>
              <a:t>+ This technique does not yield any clusters.</a:t>
            </a:r>
          </a:p>
          <a:p>
            <a:pPr marL="0" lvl="0" indent="0" algn="l"/>
            <a:r>
              <a:rPr lang="en-US" sz="1400" dirty="0"/>
              <a:t>+ It is one of effective method for resolving collisions..</a:t>
            </a:r>
            <a:endParaRPr sz="1400" dirty="0"/>
          </a:p>
        </p:txBody>
      </p:sp>
      <p:sp>
        <p:nvSpPr>
          <p:cNvPr id="3771" name="Google Shape;3771;p42">
            <a:hlinkClick r:id="" action="ppaction://noaction"/>
          </p:cNvPr>
          <p:cNvSpPr txBox="1"/>
          <p:nvPr/>
        </p:nvSpPr>
        <p:spPr>
          <a:xfrm>
            <a:off x="3280300" y="4473238"/>
            <a:ext cx="2403300" cy="3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dirty="0">
              <a:solidFill>
                <a:schemeClr val="accent1"/>
              </a:solidFill>
              <a:latin typeface="Jua"/>
              <a:ea typeface="Jua"/>
              <a:cs typeface="Jua"/>
              <a:sym typeface="Jua"/>
            </a:endParaRPr>
          </a:p>
        </p:txBody>
      </p:sp>
      <p:grpSp>
        <p:nvGrpSpPr>
          <p:cNvPr id="3772" name="Google Shape;3772;p42"/>
          <p:cNvGrpSpPr/>
          <p:nvPr/>
        </p:nvGrpSpPr>
        <p:grpSpPr>
          <a:xfrm>
            <a:off x="8569288" y="4423863"/>
            <a:ext cx="194021" cy="191487"/>
            <a:chOff x="6232000" y="1435050"/>
            <a:chExt cx="488225" cy="481850"/>
          </a:xfrm>
        </p:grpSpPr>
        <p:sp>
          <p:nvSpPr>
            <p:cNvPr id="3773" name="Google Shape;3773;p4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4" name="Google Shape;3774;p4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5" name="Google Shape;3775;p4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6" name="Google Shape;3776;p4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7" name="Google Shape;3777;p4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78" name="Google Shape;3778;p42">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3779" name="Google Shape;3779;p42">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3780" name="Google Shape;3780;p42">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3781" name="Google Shape;3781;p42">
            <a:hlinkClick r:id="rId3"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3782" name="Google Shape;3782;p42">
            <a:hlinkClick r:id="rId6"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3783" name="Google Shape;3783;p42">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3784" name="Google Shape;3784;p42">
            <a:hlinkClick r:id="rId7"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a:hlinkClick r:id="" action="ppaction://noaction"/>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7"/>
        <p:cNvGrpSpPr/>
        <p:nvPr/>
      </p:nvGrpSpPr>
      <p:grpSpPr>
        <a:xfrm>
          <a:off x="0" y="0"/>
          <a:ext cx="0" cy="0"/>
          <a:chOff x="0" y="0"/>
          <a:chExt cx="0" cy="0"/>
        </a:xfrm>
      </p:grpSpPr>
      <p:sp>
        <p:nvSpPr>
          <p:cNvPr id="4218" name="Google Shape;4218;p47"/>
          <p:cNvSpPr/>
          <p:nvPr/>
        </p:nvSpPr>
        <p:spPr>
          <a:xfrm rot="126755">
            <a:off x="2167103" y="1026921"/>
            <a:ext cx="4703897" cy="332806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4219" name="Google Shape;4219;p47"/>
          <p:cNvSpPr/>
          <p:nvPr/>
        </p:nvSpPr>
        <p:spPr>
          <a:xfrm rot="-135875">
            <a:off x="1909815" y="721845"/>
            <a:ext cx="1088272" cy="940432"/>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4220" name="Google Shape;4220;p47"/>
          <p:cNvSpPr/>
          <p:nvPr/>
        </p:nvSpPr>
        <p:spPr>
          <a:xfrm rot="4829593">
            <a:off x="6015304" y="875314"/>
            <a:ext cx="1088288" cy="94038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4221" name="Google Shape;4221;p47"/>
          <p:cNvSpPr txBox="1">
            <a:spLocks noGrp="1"/>
          </p:cNvSpPr>
          <p:nvPr>
            <p:ph type="title"/>
          </p:nvPr>
        </p:nvSpPr>
        <p:spPr>
          <a:xfrm>
            <a:off x="2591348" y="1770302"/>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Disadvantages</a:t>
            </a:r>
            <a:endParaRPr sz="4000" dirty="0"/>
          </a:p>
        </p:txBody>
      </p:sp>
      <p:sp>
        <p:nvSpPr>
          <p:cNvPr id="4222" name="Google Shape;4222;p47"/>
          <p:cNvSpPr txBox="1">
            <a:spLocks noGrp="1"/>
          </p:cNvSpPr>
          <p:nvPr>
            <p:ph type="title" idx="2"/>
          </p:nvPr>
        </p:nvSpPr>
        <p:spPr>
          <a:xfrm>
            <a:off x="3965650" y="1122450"/>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223" name="Google Shape;4223;p47"/>
          <p:cNvSpPr txBox="1">
            <a:spLocks noGrp="1"/>
          </p:cNvSpPr>
          <p:nvPr>
            <p:ph type="subTitle" idx="1"/>
          </p:nvPr>
        </p:nvSpPr>
        <p:spPr>
          <a:xfrm>
            <a:off x="2453951" y="2840147"/>
            <a:ext cx="4496700" cy="656100"/>
          </a:xfrm>
          <a:prstGeom prst="rect">
            <a:avLst/>
          </a:prstGeom>
        </p:spPr>
        <p:txBody>
          <a:bodyPr spcFirstLastPara="1" wrap="square" lIns="91425" tIns="91425" rIns="91425" bIns="91425" anchor="t" anchorCtr="0">
            <a:noAutofit/>
          </a:bodyPr>
          <a:lstStyle/>
          <a:p>
            <a:pPr marL="0" lvl="0" indent="0" algn="l"/>
            <a:r>
              <a:rPr lang="en-US" dirty="0"/>
              <a:t>+ It has poor cache performance but no clustering.</a:t>
            </a:r>
          </a:p>
          <a:p>
            <a:pPr marL="0" lvl="0" indent="0" algn="l"/>
            <a:r>
              <a:rPr lang="en-US" dirty="0"/>
              <a:t>+ It requires more computation time as two hash functions need to be computed.</a:t>
            </a:r>
            <a:endParaRPr dirty="0"/>
          </a:p>
        </p:txBody>
      </p:sp>
      <p:grpSp>
        <p:nvGrpSpPr>
          <p:cNvPr id="4225" name="Google Shape;4225;p47"/>
          <p:cNvGrpSpPr/>
          <p:nvPr/>
        </p:nvGrpSpPr>
        <p:grpSpPr>
          <a:xfrm>
            <a:off x="8569288" y="4423863"/>
            <a:ext cx="194021" cy="191487"/>
            <a:chOff x="6232000" y="1435050"/>
            <a:chExt cx="488225" cy="481850"/>
          </a:xfrm>
        </p:grpSpPr>
        <p:sp>
          <p:nvSpPr>
            <p:cNvPr id="4226" name="Google Shape;4226;p4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7" name="Google Shape;4227;p4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8" name="Google Shape;4228;p4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9" name="Google Shape;4229;p4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30" name="Google Shape;4230;p4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31" name="Google Shape;4231;p47">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4232" name="Google Shape;4232;p47">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4233" name="Google Shape;4233;p47">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4234" name="Google Shape;4234;p47">
            <a:hlinkClick r:id="rId6"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4235" name="Google Shape;4235;p47">
            <a:hlinkClick r:id="rId3"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4236" name="Google Shape;4236;p47">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4237" name="Google Shape;4237;p47">
            <a:hlinkClick r:id="rId7"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7">
            <a:hlinkClick r:id="" action="ppaction://noaction"/>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7">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31"/>
        <p:cNvGrpSpPr/>
        <p:nvPr/>
      </p:nvGrpSpPr>
      <p:grpSpPr>
        <a:xfrm>
          <a:off x="0" y="0"/>
          <a:ext cx="0" cy="0"/>
          <a:chOff x="0" y="0"/>
          <a:chExt cx="0" cy="0"/>
        </a:xfrm>
      </p:grpSpPr>
      <p:sp>
        <p:nvSpPr>
          <p:cNvPr id="4532" name="Google Shape;4532;p51"/>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Conclusion</a:t>
            </a:r>
            <a:endParaRPr dirty="0"/>
          </a:p>
        </p:txBody>
      </p:sp>
      <p:sp>
        <p:nvSpPr>
          <p:cNvPr id="4533" name="Google Shape;4533;p51"/>
          <p:cNvSpPr/>
          <p:nvPr/>
        </p:nvSpPr>
        <p:spPr>
          <a:xfrm>
            <a:off x="2407274" y="4232770"/>
            <a:ext cx="10874" cy="10900"/>
          </a:xfrm>
          <a:custGeom>
            <a:avLst/>
            <a:gdLst/>
            <a:ahLst/>
            <a:cxnLst/>
            <a:rect l="l" t="t" r="r" b="b"/>
            <a:pathLst>
              <a:path w="418" h="419" extrusionOk="0">
                <a:moveTo>
                  <a:pt x="278" y="1"/>
                </a:moveTo>
                <a:lnTo>
                  <a:pt x="0" y="279"/>
                </a:lnTo>
                <a:lnTo>
                  <a:pt x="139" y="418"/>
                </a:lnTo>
                <a:lnTo>
                  <a:pt x="418" y="140"/>
                </a:lnTo>
                <a:lnTo>
                  <a:pt x="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4" name="Google Shape;4534;p51"/>
          <p:cNvGrpSpPr/>
          <p:nvPr/>
        </p:nvGrpSpPr>
        <p:grpSpPr>
          <a:xfrm flipH="1">
            <a:off x="7297653" y="3590241"/>
            <a:ext cx="722905" cy="540722"/>
            <a:chOff x="1288291" y="3777091"/>
            <a:chExt cx="722905" cy="540722"/>
          </a:xfrm>
        </p:grpSpPr>
        <p:sp>
          <p:nvSpPr>
            <p:cNvPr id="4535" name="Google Shape;4535;p51"/>
            <p:cNvSpPr/>
            <p:nvPr/>
          </p:nvSpPr>
          <p:spPr>
            <a:xfrm>
              <a:off x="1338318" y="3991611"/>
              <a:ext cx="138712" cy="162204"/>
            </a:xfrm>
            <a:custGeom>
              <a:avLst/>
              <a:gdLst/>
              <a:ahLst/>
              <a:cxnLst/>
              <a:rect l="l" t="t" r="r" b="b"/>
              <a:pathLst>
                <a:path w="5332" h="6235" extrusionOk="0">
                  <a:moveTo>
                    <a:pt x="1577" y="1"/>
                  </a:moveTo>
                  <a:lnTo>
                    <a:pt x="1" y="603"/>
                  </a:lnTo>
                  <a:cubicBezTo>
                    <a:pt x="905" y="4752"/>
                    <a:pt x="5331" y="6235"/>
                    <a:pt x="5331" y="6235"/>
                  </a:cubicBezTo>
                  <a:cubicBezTo>
                    <a:pt x="1832" y="3106"/>
                    <a:pt x="1577" y="1"/>
                    <a:pt x="1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1"/>
            <p:cNvSpPr/>
            <p:nvPr/>
          </p:nvSpPr>
          <p:spPr>
            <a:xfrm>
              <a:off x="1310586" y="3978343"/>
              <a:ext cx="129060" cy="160408"/>
            </a:xfrm>
            <a:custGeom>
              <a:avLst/>
              <a:gdLst/>
              <a:ahLst/>
              <a:cxnLst/>
              <a:rect l="l" t="t" r="r" b="b"/>
              <a:pathLst>
                <a:path w="4961" h="6166" extrusionOk="0">
                  <a:moveTo>
                    <a:pt x="1785" y="1"/>
                  </a:moveTo>
                  <a:lnTo>
                    <a:pt x="1" y="210"/>
                  </a:lnTo>
                  <a:cubicBezTo>
                    <a:pt x="626" y="4381"/>
                    <a:pt x="4960" y="6166"/>
                    <a:pt x="4960" y="6166"/>
                  </a:cubicBezTo>
                  <a:cubicBezTo>
                    <a:pt x="1669" y="2828"/>
                    <a:pt x="1785"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1"/>
            <p:cNvSpPr/>
            <p:nvPr/>
          </p:nvSpPr>
          <p:spPr>
            <a:xfrm>
              <a:off x="1288291" y="3980164"/>
              <a:ext cx="146516" cy="156168"/>
            </a:xfrm>
            <a:custGeom>
              <a:avLst/>
              <a:gdLst/>
              <a:ahLst/>
              <a:cxnLst/>
              <a:rect l="l" t="t" r="r" b="b"/>
              <a:pathLst>
                <a:path w="5632" h="6003" extrusionOk="0">
                  <a:moveTo>
                    <a:pt x="1553" y="0"/>
                  </a:moveTo>
                  <a:lnTo>
                    <a:pt x="0" y="696"/>
                  </a:lnTo>
                  <a:cubicBezTo>
                    <a:pt x="1136" y="4775"/>
                    <a:pt x="5632" y="6003"/>
                    <a:pt x="5632" y="6003"/>
                  </a:cubicBezTo>
                  <a:cubicBezTo>
                    <a:pt x="1993" y="3106"/>
                    <a:pt x="1553" y="0"/>
                    <a:pt x="1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1"/>
            <p:cNvSpPr/>
            <p:nvPr/>
          </p:nvSpPr>
          <p:spPr>
            <a:xfrm>
              <a:off x="1562593" y="4161645"/>
              <a:ext cx="97114" cy="112151"/>
            </a:xfrm>
            <a:custGeom>
              <a:avLst/>
              <a:gdLst/>
              <a:ahLst/>
              <a:cxnLst/>
              <a:rect l="l" t="t" r="r" b="b"/>
              <a:pathLst>
                <a:path w="3733" h="4311" fill="none" extrusionOk="0">
                  <a:moveTo>
                    <a:pt x="3732" y="0"/>
                  </a:moveTo>
                  <a:cubicBezTo>
                    <a:pt x="3732" y="0"/>
                    <a:pt x="2991" y="1507"/>
                    <a:pt x="1" y="431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1"/>
            <p:cNvSpPr/>
            <p:nvPr/>
          </p:nvSpPr>
          <p:spPr>
            <a:xfrm>
              <a:off x="1546932" y="4253269"/>
              <a:ext cx="27758" cy="64543"/>
            </a:xfrm>
            <a:custGeom>
              <a:avLst/>
              <a:gdLst/>
              <a:ahLst/>
              <a:cxnLst/>
              <a:rect l="l" t="t" r="r" b="b"/>
              <a:pathLst>
                <a:path w="1067" h="2481" fill="none" extrusionOk="0">
                  <a:moveTo>
                    <a:pt x="0" y="1"/>
                  </a:moveTo>
                  <a:cubicBezTo>
                    <a:pt x="0" y="1"/>
                    <a:pt x="1066" y="835"/>
                    <a:pt x="858" y="248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1"/>
            <p:cNvSpPr/>
            <p:nvPr/>
          </p:nvSpPr>
          <p:spPr>
            <a:xfrm>
              <a:off x="1547530" y="4273769"/>
              <a:ext cx="38606" cy="32597"/>
            </a:xfrm>
            <a:custGeom>
              <a:avLst/>
              <a:gdLst/>
              <a:ahLst/>
              <a:cxnLst/>
              <a:rect l="l" t="t" r="r" b="b"/>
              <a:pathLst>
                <a:path w="1484" h="1253" fill="none" extrusionOk="0">
                  <a:moveTo>
                    <a:pt x="1484" y="1229"/>
                  </a:moveTo>
                  <a:cubicBezTo>
                    <a:pt x="1484" y="1229"/>
                    <a:pt x="1113" y="186"/>
                    <a:pt x="580" y="1"/>
                  </a:cubicBezTo>
                  <a:cubicBezTo>
                    <a:pt x="580" y="1"/>
                    <a:pt x="464" y="603"/>
                    <a:pt x="1" y="1252"/>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1"/>
            <p:cNvSpPr/>
            <p:nvPr/>
          </p:nvSpPr>
          <p:spPr>
            <a:xfrm>
              <a:off x="1507129" y="3810754"/>
              <a:ext cx="227319" cy="216679"/>
            </a:xfrm>
            <a:custGeom>
              <a:avLst/>
              <a:gdLst/>
              <a:ahLst/>
              <a:cxnLst/>
              <a:rect l="l" t="t" r="r" b="b"/>
              <a:pathLst>
                <a:path w="8738" h="8329" extrusionOk="0">
                  <a:moveTo>
                    <a:pt x="372" y="0"/>
                  </a:moveTo>
                  <a:cubicBezTo>
                    <a:pt x="372" y="0"/>
                    <a:pt x="1" y="4450"/>
                    <a:pt x="2712" y="6999"/>
                  </a:cubicBezTo>
                  <a:cubicBezTo>
                    <a:pt x="3756" y="7973"/>
                    <a:pt x="4605" y="8329"/>
                    <a:pt x="5278" y="8329"/>
                  </a:cubicBezTo>
                  <a:cubicBezTo>
                    <a:pt x="5934" y="8329"/>
                    <a:pt x="6425" y="7990"/>
                    <a:pt x="6768" y="7555"/>
                  </a:cubicBezTo>
                  <a:cubicBezTo>
                    <a:pt x="8738" y="5052"/>
                    <a:pt x="7069" y="3106"/>
                    <a:pt x="3964" y="2225"/>
                  </a:cubicBezTo>
                  <a:cubicBezTo>
                    <a:pt x="1299" y="1460"/>
                    <a:pt x="372" y="0"/>
                    <a:pt x="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1"/>
            <p:cNvSpPr/>
            <p:nvPr/>
          </p:nvSpPr>
          <p:spPr>
            <a:xfrm>
              <a:off x="1373282" y="3777091"/>
              <a:ext cx="637315" cy="473057"/>
            </a:xfrm>
            <a:custGeom>
              <a:avLst/>
              <a:gdLst/>
              <a:ahLst/>
              <a:cxnLst/>
              <a:rect l="l" t="t" r="r" b="b"/>
              <a:pathLst>
                <a:path w="24498" h="18184" extrusionOk="0">
                  <a:moveTo>
                    <a:pt x="14962" y="1"/>
                  </a:moveTo>
                  <a:cubicBezTo>
                    <a:pt x="12845" y="1"/>
                    <a:pt x="10636" y="1145"/>
                    <a:pt x="8970" y="4006"/>
                  </a:cubicBezTo>
                  <a:cubicBezTo>
                    <a:pt x="6768" y="7806"/>
                    <a:pt x="4219" y="10657"/>
                    <a:pt x="1554" y="11260"/>
                  </a:cubicBezTo>
                  <a:cubicBezTo>
                    <a:pt x="488" y="11515"/>
                    <a:pt x="1" y="12789"/>
                    <a:pt x="673" y="13647"/>
                  </a:cubicBezTo>
                  <a:cubicBezTo>
                    <a:pt x="2536" y="16018"/>
                    <a:pt x="6059" y="18183"/>
                    <a:pt x="10011" y="18183"/>
                  </a:cubicBezTo>
                  <a:cubicBezTo>
                    <a:pt x="12547" y="18183"/>
                    <a:pt x="15259" y="17292"/>
                    <a:pt x="17823" y="14991"/>
                  </a:cubicBezTo>
                  <a:cubicBezTo>
                    <a:pt x="24497" y="9012"/>
                    <a:pt x="22203" y="4238"/>
                    <a:pt x="19375" y="1758"/>
                  </a:cubicBezTo>
                  <a:cubicBezTo>
                    <a:pt x="18149" y="672"/>
                    <a:pt x="16583" y="1"/>
                    <a:pt x="14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1"/>
            <p:cNvSpPr/>
            <p:nvPr/>
          </p:nvSpPr>
          <p:spPr>
            <a:xfrm>
              <a:off x="1741654" y="3991012"/>
              <a:ext cx="45266" cy="45240"/>
            </a:xfrm>
            <a:custGeom>
              <a:avLst/>
              <a:gdLst/>
              <a:ahLst/>
              <a:cxnLst/>
              <a:rect l="l" t="t" r="r" b="b"/>
              <a:pathLst>
                <a:path w="1740" h="1739" extrusionOk="0">
                  <a:moveTo>
                    <a:pt x="882" y="1"/>
                  </a:moveTo>
                  <a:cubicBezTo>
                    <a:pt x="395" y="1"/>
                    <a:pt x="1" y="395"/>
                    <a:pt x="1" y="881"/>
                  </a:cubicBezTo>
                  <a:cubicBezTo>
                    <a:pt x="1" y="1345"/>
                    <a:pt x="395" y="1739"/>
                    <a:pt x="882" y="1739"/>
                  </a:cubicBezTo>
                  <a:cubicBezTo>
                    <a:pt x="1345" y="1739"/>
                    <a:pt x="1739" y="1345"/>
                    <a:pt x="1739" y="881"/>
                  </a:cubicBezTo>
                  <a:cubicBezTo>
                    <a:pt x="1739" y="395"/>
                    <a:pt x="1345"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1"/>
            <p:cNvSpPr/>
            <p:nvPr/>
          </p:nvSpPr>
          <p:spPr>
            <a:xfrm>
              <a:off x="1422736" y="4148377"/>
              <a:ext cx="97088" cy="112151"/>
            </a:xfrm>
            <a:custGeom>
              <a:avLst/>
              <a:gdLst/>
              <a:ahLst/>
              <a:cxnLst/>
              <a:rect l="l" t="t" r="r" b="b"/>
              <a:pathLst>
                <a:path w="3732" h="4311" fill="none" extrusionOk="0">
                  <a:moveTo>
                    <a:pt x="3731" y="0"/>
                  </a:moveTo>
                  <a:cubicBezTo>
                    <a:pt x="3731" y="0"/>
                    <a:pt x="3013" y="1507"/>
                    <a:pt x="0" y="431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1"/>
            <p:cNvSpPr/>
            <p:nvPr/>
          </p:nvSpPr>
          <p:spPr>
            <a:xfrm>
              <a:off x="1407049" y="4240002"/>
              <a:ext cx="27758" cy="64543"/>
            </a:xfrm>
            <a:custGeom>
              <a:avLst/>
              <a:gdLst/>
              <a:ahLst/>
              <a:cxnLst/>
              <a:rect l="l" t="t" r="r" b="b"/>
              <a:pathLst>
                <a:path w="1067" h="2481" fill="none" extrusionOk="0">
                  <a:moveTo>
                    <a:pt x="1" y="1"/>
                  </a:moveTo>
                  <a:cubicBezTo>
                    <a:pt x="1" y="1"/>
                    <a:pt x="1067" y="835"/>
                    <a:pt x="858" y="248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51"/>
            <p:cNvSpPr/>
            <p:nvPr/>
          </p:nvSpPr>
          <p:spPr>
            <a:xfrm>
              <a:off x="1408272" y="4260502"/>
              <a:ext cx="38008" cy="32597"/>
            </a:xfrm>
            <a:custGeom>
              <a:avLst/>
              <a:gdLst/>
              <a:ahLst/>
              <a:cxnLst/>
              <a:rect l="l" t="t" r="r" b="b"/>
              <a:pathLst>
                <a:path w="1461" h="1253" fill="none" extrusionOk="0">
                  <a:moveTo>
                    <a:pt x="1460" y="1229"/>
                  </a:moveTo>
                  <a:cubicBezTo>
                    <a:pt x="1460" y="1229"/>
                    <a:pt x="1089" y="186"/>
                    <a:pt x="556" y="1"/>
                  </a:cubicBezTo>
                  <a:cubicBezTo>
                    <a:pt x="556" y="1"/>
                    <a:pt x="440" y="603"/>
                    <a:pt x="0" y="1252"/>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1"/>
            <p:cNvSpPr/>
            <p:nvPr/>
          </p:nvSpPr>
          <p:spPr>
            <a:xfrm>
              <a:off x="1401638" y="3896968"/>
              <a:ext cx="249744" cy="151355"/>
            </a:xfrm>
            <a:custGeom>
              <a:avLst/>
              <a:gdLst/>
              <a:ahLst/>
              <a:cxnLst/>
              <a:rect l="l" t="t" r="r" b="b"/>
              <a:pathLst>
                <a:path w="9600" h="5818" extrusionOk="0">
                  <a:moveTo>
                    <a:pt x="0" y="0"/>
                  </a:moveTo>
                  <a:cubicBezTo>
                    <a:pt x="0" y="0"/>
                    <a:pt x="1483" y="4218"/>
                    <a:pt x="5006" y="5446"/>
                  </a:cubicBezTo>
                  <a:cubicBezTo>
                    <a:pt x="5748" y="5707"/>
                    <a:pt x="6361" y="5817"/>
                    <a:pt x="6864" y="5817"/>
                  </a:cubicBezTo>
                  <a:cubicBezTo>
                    <a:pt x="8151" y="5817"/>
                    <a:pt x="8723" y="5094"/>
                    <a:pt x="8923" y="4311"/>
                  </a:cubicBezTo>
                  <a:cubicBezTo>
                    <a:pt x="9600" y="1643"/>
                    <a:pt x="7984" y="463"/>
                    <a:pt x="5487" y="463"/>
                  </a:cubicBezTo>
                  <a:cubicBezTo>
                    <a:pt x="5078" y="463"/>
                    <a:pt x="4645" y="495"/>
                    <a:pt x="4195" y="557"/>
                  </a:cubicBezTo>
                  <a:cubicBezTo>
                    <a:pt x="3712" y="630"/>
                    <a:pt x="3269" y="660"/>
                    <a:pt x="2867" y="660"/>
                  </a:cubicBezTo>
                  <a:cubicBezTo>
                    <a:pt x="990" y="660"/>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1"/>
            <p:cNvSpPr/>
            <p:nvPr/>
          </p:nvSpPr>
          <p:spPr>
            <a:xfrm>
              <a:off x="1823055" y="3990414"/>
              <a:ext cx="138088" cy="37410"/>
            </a:xfrm>
            <a:custGeom>
              <a:avLst/>
              <a:gdLst/>
              <a:ahLst/>
              <a:cxnLst/>
              <a:rect l="l" t="t" r="r" b="b"/>
              <a:pathLst>
                <a:path w="5308" h="1438" extrusionOk="0">
                  <a:moveTo>
                    <a:pt x="1" y="0"/>
                  </a:moveTo>
                  <a:lnTo>
                    <a:pt x="1762" y="1437"/>
                  </a:lnTo>
                  <a:lnTo>
                    <a:pt x="5308" y="649"/>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1"/>
            <p:cNvSpPr/>
            <p:nvPr/>
          </p:nvSpPr>
          <p:spPr>
            <a:xfrm>
              <a:off x="1755520" y="3925897"/>
              <a:ext cx="59132" cy="25963"/>
            </a:xfrm>
            <a:custGeom>
              <a:avLst/>
              <a:gdLst/>
              <a:ahLst/>
              <a:cxnLst/>
              <a:rect l="l" t="t" r="r" b="b"/>
              <a:pathLst>
                <a:path w="2273" h="998" fill="none" extrusionOk="0">
                  <a:moveTo>
                    <a:pt x="2272" y="1"/>
                  </a:moveTo>
                  <a:cubicBezTo>
                    <a:pt x="2272" y="1"/>
                    <a:pt x="1994" y="858"/>
                    <a:pt x="1113" y="928"/>
                  </a:cubicBezTo>
                  <a:cubicBezTo>
                    <a:pt x="233" y="997"/>
                    <a:pt x="1" y="140"/>
                    <a:pt x="1" y="140"/>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1"/>
            <p:cNvSpPr/>
            <p:nvPr/>
          </p:nvSpPr>
          <p:spPr>
            <a:xfrm>
              <a:off x="1876126" y="3916870"/>
              <a:ext cx="41000" cy="24740"/>
            </a:xfrm>
            <a:custGeom>
              <a:avLst/>
              <a:gdLst/>
              <a:ahLst/>
              <a:cxnLst/>
              <a:rect l="l" t="t" r="r" b="b"/>
              <a:pathLst>
                <a:path w="1576" h="951" fill="none" extrusionOk="0">
                  <a:moveTo>
                    <a:pt x="0" y="70"/>
                  </a:moveTo>
                  <a:cubicBezTo>
                    <a:pt x="0" y="70"/>
                    <a:pt x="185" y="950"/>
                    <a:pt x="881" y="811"/>
                  </a:cubicBezTo>
                  <a:cubicBezTo>
                    <a:pt x="1437" y="695"/>
                    <a:pt x="1576" y="0"/>
                    <a:pt x="1576" y="0"/>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1"/>
            <p:cNvSpPr/>
            <p:nvPr/>
          </p:nvSpPr>
          <p:spPr>
            <a:xfrm>
              <a:off x="1823055" y="3939763"/>
              <a:ext cx="188140" cy="74195"/>
            </a:xfrm>
            <a:custGeom>
              <a:avLst/>
              <a:gdLst/>
              <a:ahLst/>
              <a:cxnLst/>
              <a:rect l="l" t="t" r="r" b="b"/>
              <a:pathLst>
                <a:path w="7232" h="2852" extrusionOk="0">
                  <a:moveTo>
                    <a:pt x="1391" y="1"/>
                  </a:moveTo>
                  <a:lnTo>
                    <a:pt x="1" y="1947"/>
                  </a:lnTo>
                  <a:lnTo>
                    <a:pt x="7231" y="2851"/>
                  </a:lnTo>
                  <a:lnTo>
                    <a:pt x="13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2" name="Google Shape;4552;p51"/>
          <p:cNvGrpSpPr/>
          <p:nvPr/>
        </p:nvGrpSpPr>
        <p:grpSpPr>
          <a:xfrm>
            <a:off x="1307781" y="1604646"/>
            <a:ext cx="1099498" cy="557632"/>
            <a:chOff x="1100281" y="1325671"/>
            <a:chExt cx="1099498" cy="557632"/>
          </a:xfrm>
        </p:grpSpPr>
        <p:sp>
          <p:nvSpPr>
            <p:cNvPr id="4553" name="Google Shape;4553;p51"/>
            <p:cNvSpPr/>
            <p:nvPr/>
          </p:nvSpPr>
          <p:spPr>
            <a:xfrm>
              <a:off x="1639780" y="1354340"/>
              <a:ext cx="559999" cy="329402"/>
            </a:xfrm>
            <a:custGeom>
              <a:avLst/>
              <a:gdLst/>
              <a:ahLst/>
              <a:cxnLst/>
              <a:rect l="l" t="t" r="r" b="b"/>
              <a:pathLst>
                <a:path w="21526" h="12662" extrusionOk="0">
                  <a:moveTo>
                    <a:pt x="17562" y="0"/>
                  </a:moveTo>
                  <a:cubicBezTo>
                    <a:pt x="16729" y="0"/>
                    <a:pt x="15699" y="92"/>
                    <a:pt x="14438" y="309"/>
                  </a:cubicBezTo>
                  <a:cubicBezTo>
                    <a:pt x="7185" y="1537"/>
                    <a:pt x="2063" y="5662"/>
                    <a:pt x="2063" y="5662"/>
                  </a:cubicBezTo>
                  <a:cubicBezTo>
                    <a:pt x="0" y="7053"/>
                    <a:pt x="441" y="9927"/>
                    <a:pt x="2712" y="11039"/>
                  </a:cubicBezTo>
                  <a:cubicBezTo>
                    <a:pt x="3236" y="11296"/>
                    <a:pt x="3717" y="11394"/>
                    <a:pt x="4147" y="11394"/>
                  </a:cubicBezTo>
                  <a:cubicBezTo>
                    <a:pt x="5579" y="11394"/>
                    <a:pt x="6443" y="10298"/>
                    <a:pt x="6443" y="10297"/>
                  </a:cubicBezTo>
                  <a:lnTo>
                    <a:pt x="6443" y="10297"/>
                  </a:lnTo>
                  <a:cubicBezTo>
                    <a:pt x="6443" y="10298"/>
                    <a:pt x="6188" y="12661"/>
                    <a:pt x="9062" y="12661"/>
                  </a:cubicBezTo>
                  <a:cubicBezTo>
                    <a:pt x="11935" y="12661"/>
                    <a:pt x="11379" y="9834"/>
                    <a:pt x="11379" y="9834"/>
                  </a:cubicBezTo>
                  <a:lnTo>
                    <a:pt x="11379" y="9834"/>
                  </a:lnTo>
                  <a:cubicBezTo>
                    <a:pt x="11379" y="9834"/>
                    <a:pt x="11924" y="11134"/>
                    <a:pt x="13365" y="11134"/>
                  </a:cubicBezTo>
                  <a:cubicBezTo>
                    <a:pt x="13579" y="11134"/>
                    <a:pt x="13813" y="11105"/>
                    <a:pt x="14068" y="11039"/>
                  </a:cubicBezTo>
                  <a:cubicBezTo>
                    <a:pt x="16038" y="10552"/>
                    <a:pt x="15064" y="8351"/>
                    <a:pt x="15064" y="8351"/>
                  </a:cubicBezTo>
                  <a:lnTo>
                    <a:pt x="15064" y="8351"/>
                  </a:lnTo>
                  <a:cubicBezTo>
                    <a:pt x="15064" y="8351"/>
                    <a:pt x="15622" y="8817"/>
                    <a:pt x="16426" y="8817"/>
                  </a:cubicBezTo>
                  <a:cubicBezTo>
                    <a:pt x="16770" y="8817"/>
                    <a:pt x="17158" y="8732"/>
                    <a:pt x="17567" y="8490"/>
                  </a:cubicBezTo>
                  <a:cubicBezTo>
                    <a:pt x="18934" y="7702"/>
                    <a:pt x="17683" y="5662"/>
                    <a:pt x="17683" y="5662"/>
                  </a:cubicBezTo>
                  <a:lnTo>
                    <a:pt x="17683" y="5662"/>
                  </a:lnTo>
                  <a:cubicBezTo>
                    <a:pt x="17683" y="5662"/>
                    <a:pt x="18046" y="5813"/>
                    <a:pt x="18520" y="5813"/>
                  </a:cubicBezTo>
                  <a:cubicBezTo>
                    <a:pt x="19011" y="5813"/>
                    <a:pt x="19622" y="5651"/>
                    <a:pt x="20070" y="4990"/>
                  </a:cubicBezTo>
                  <a:cubicBezTo>
                    <a:pt x="20951" y="3669"/>
                    <a:pt x="19699" y="2511"/>
                    <a:pt x="19699" y="2511"/>
                  </a:cubicBezTo>
                  <a:cubicBezTo>
                    <a:pt x="21040" y="2070"/>
                    <a:pt x="21526" y="0"/>
                    <a:pt x="17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1"/>
            <p:cNvSpPr/>
            <p:nvPr/>
          </p:nvSpPr>
          <p:spPr>
            <a:xfrm>
              <a:off x="1708511" y="1763894"/>
              <a:ext cx="43419" cy="85641"/>
            </a:xfrm>
            <a:custGeom>
              <a:avLst/>
              <a:gdLst/>
              <a:ahLst/>
              <a:cxnLst/>
              <a:rect l="l" t="t" r="r" b="b"/>
              <a:pathLst>
                <a:path w="1669" h="3292" fill="none" extrusionOk="0">
                  <a:moveTo>
                    <a:pt x="0" y="1"/>
                  </a:moveTo>
                  <a:cubicBezTo>
                    <a:pt x="0" y="1"/>
                    <a:pt x="1669" y="1090"/>
                    <a:pt x="348" y="3291"/>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1"/>
            <p:cNvSpPr/>
            <p:nvPr/>
          </p:nvSpPr>
          <p:spPr>
            <a:xfrm>
              <a:off x="1689806" y="1839858"/>
              <a:ext cx="70579" cy="24142"/>
            </a:xfrm>
            <a:custGeom>
              <a:avLst/>
              <a:gdLst/>
              <a:ahLst/>
              <a:cxnLst/>
              <a:rect l="l" t="t" r="r" b="b"/>
              <a:pathLst>
                <a:path w="2713" h="928" fill="none" extrusionOk="0">
                  <a:moveTo>
                    <a:pt x="1" y="418"/>
                  </a:moveTo>
                  <a:cubicBezTo>
                    <a:pt x="1" y="418"/>
                    <a:pt x="1577" y="1"/>
                    <a:pt x="2712" y="928"/>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1"/>
            <p:cNvSpPr/>
            <p:nvPr/>
          </p:nvSpPr>
          <p:spPr>
            <a:xfrm>
              <a:off x="1717538" y="1839260"/>
              <a:ext cx="42248" cy="35589"/>
            </a:xfrm>
            <a:custGeom>
              <a:avLst/>
              <a:gdLst/>
              <a:ahLst/>
              <a:cxnLst/>
              <a:rect l="l" t="t" r="r" b="b"/>
              <a:pathLst>
                <a:path w="1624" h="1368" fill="none" extrusionOk="0">
                  <a:moveTo>
                    <a:pt x="1021" y="1368"/>
                  </a:moveTo>
                  <a:cubicBezTo>
                    <a:pt x="488" y="603"/>
                    <a:pt x="1" y="418"/>
                    <a:pt x="1" y="418"/>
                  </a:cubicBezTo>
                  <a:cubicBezTo>
                    <a:pt x="1" y="418"/>
                    <a:pt x="812" y="0"/>
                    <a:pt x="1623" y="279"/>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1"/>
            <p:cNvSpPr/>
            <p:nvPr/>
          </p:nvSpPr>
          <p:spPr>
            <a:xfrm>
              <a:off x="1406451" y="1325671"/>
              <a:ext cx="501647" cy="499280"/>
            </a:xfrm>
            <a:custGeom>
              <a:avLst/>
              <a:gdLst/>
              <a:ahLst/>
              <a:cxnLst/>
              <a:rect l="l" t="t" r="r" b="b"/>
              <a:pathLst>
                <a:path w="19283" h="19192" extrusionOk="0">
                  <a:moveTo>
                    <a:pt x="12523" y="0"/>
                  </a:moveTo>
                  <a:cubicBezTo>
                    <a:pt x="12134" y="0"/>
                    <a:pt x="11743" y="51"/>
                    <a:pt x="11356" y="159"/>
                  </a:cubicBezTo>
                  <a:cubicBezTo>
                    <a:pt x="10151" y="484"/>
                    <a:pt x="8807" y="1226"/>
                    <a:pt x="8066" y="3589"/>
                  </a:cubicBezTo>
                  <a:cubicBezTo>
                    <a:pt x="7078" y="6833"/>
                    <a:pt x="6722" y="9026"/>
                    <a:pt x="4438" y="9026"/>
                  </a:cubicBezTo>
                  <a:cubicBezTo>
                    <a:pt x="4094" y="9026"/>
                    <a:pt x="3707" y="8976"/>
                    <a:pt x="3268" y="8873"/>
                  </a:cubicBezTo>
                  <a:cubicBezTo>
                    <a:pt x="2272" y="8637"/>
                    <a:pt x="1607" y="8420"/>
                    <a:pt x="1157" y="8420"/>
                  </a:cubicBezTo>
                  <a:cubicBezTo>
                    <a:pt x="329" y="8420"/>
                    <a:pt x="230" y="9153"/>
                    <a:pt x="140" y="11840"/>
                  </a:cubicBezTo>
                  <a:cubicBezTo>
                    <a:pt x="1" y="15038"/>
                    <a:pt x="2318" y="17680"/>
                    <a:pt x="5864" y="18653"/>
                  </a:cubicBezTo>
                  <a:cubicBezTo>
                    <a:pt x="7133" y="19011"/>
                    <a:pt x="8372" y="19191"/>
                    <a:pt x="9550" y="19191"/>
                  </a:cubicBezTo>
                  <a:cubicBezTo>
                    <a:pt x="14095" y="19191"/>
                    <a:pt x="17742" y="16513"/>
                    <a:pt x="18772" y="11029"/>
                  </a:cubicBezTo>
                  <a:cubicBezTo>
                    <a:pt x="19282" y="8271"/>
                    <a:pt x="18494" y="4980"/>
                    <a:pt x="17683" y="3427"/>
                  </a:cubicBezTo>
                  <a:cubicBezTo>
                    <a:pt x="16666" y="1491"/>
                    <a:pt x="14625" y="0"/>
                    <a:pt x="1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51"/>
            <p:cNvSpPr/>
            <p:nvPr/>
          </p:nvSpPr>
          <p:spPr>
            <a:xfrm>
              <a:off x="1440219" y="1602055"/>
              <a:ext cx="440746" cy="222818"/>
            </a:xfrm>
            <a:custGeom>
              <a:avLst/>
              <a:gdLst/>
              <a:ahLst/>
              <a:cxnLst/>
              <a:rect l="l" t="t" r="r" b="b"/>
              <a:pathLst>
                <a:path w="16942" h="8565" extrusionOk="0">
                  <a:moveTo>
                    <a:pt x="14123" y="1"/>
                  </a:moveTo>
                  <a:cubicBezTo>
                    <a:pt x="11343" y="1"/>
                    <a:pt x="11444" y="4666"/>
                    <a:pt x="7115" y="5387"/>
                  </a:cubicBezTo>
                  <a:cubicBezTo>
                    <a:pt x="6195" y="5536"/>
                    <a:pt x="5301" y="5596"/>
                    <a:pt x="4458" y="5596"/>
                  </a:cubicBezTo>
                  <a:cubicBezTo>
                    <a:pt x="2667" y="5596"/>
                    <a:pt x="1103" y="5323"/>
                    <a:pt x="0" y="5040"/>
                  </a:cubicBezTo>
                  <a:lnTo>
                    <a:pt x="0" y="5040"/>
                  </a:lnTo>
                  <a:cubicBezTo>
                    <a:pt x="997" y="6430"/>
                    <a:pt x="2596" y="7496"/>
                    <a:pt x="4566" y="8029"/>
                  </a:cubicBezTo>
                  <a:cubicBezTo>
                    <a:pt x="5831" y="8385"/>
                    <a:pt x="7066" y="8565"/>
                    <a:pt x="8241" y="8565"/>
                  </a:cubicBezTo>
                  <a:cubicBezTo>
                    <a:pt x="12188" y="8565"/>
                    <a:pt x="15459" y="6541"/>
                    <a:pt x="16941" y="2398"/>
                  </a:cubicBezTo>
                  <a:cubicBezTo>
                    <a:pt x="16779" y="1401"/>
                    <a:pt x="16246" y="497"/>
                    <a:pt x="14972" y="127"/>
                  </a:cubicBezTo>
                  <a:cubicBezTo>
                    <a:pt x="14660" y="40"/>
                    <a:pt x="14380" y="1"/>
                    <a:pt x="14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51"/>
            <p:cNvSpPr/>
            <p:nvPr/>
          </p:nvSpPr>
          <p:spPr>
            <a:xfrm>
              <a:off x="1779038" y="1519119"/>
              <a:ext cx="91079" cy="38086"/>
            </a:xfrm>
            <a:custGeom>
              <a:avLst/>
              <a:gdLst/>
              <a:ahLst/>
              <a:cxnLst/>
              <a:rect l="l" t="t" r="r" b="b"/>
              <a:pathLst>
                <a:path w="3501" h="1464" extrusionOk="0">
                  <a:moveTo>
                    <a:pt x="1" y="0"/>
                  </a:moveTo>
                  <a:lnTo>
                    <a:pt x="1" y="0"/>
                  </a:lnTo>
                  <a:cubicBezTo>
                    <a:pt x="453" y="1177"/>
                    <a:pt x="1362" y="1464"/>
                    <a:pt x="2140" y="1464"/>
                  </a:cubicBezTo>
                  <a:cubicBezTo>
                    <a:pt x="2879" y="1464"/>
                    <a:pt x="3500" y="1206"/>
                    <a:pt x="3500" y="1206"/>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51"/>
            <p:cNvSpPr/>
            <p:nvPr/>
          </p:nvSpPr>
          <p:spPr>
            <a:xfrm>
              <a:off x="1100281" y="1354340"/>
              <a:ext cx="560025" cy="329402"/>
            </a:xfrm>
            <a:custGeom>
              <a:avLst/>
              <a:gdLst/>
              <a:ahLst/>
              <a:cxnLst/>
              <a:rect l="l" t="t" r="r" b="b"/>
              <a:pathLst>
                <a:path w="21527" h="12662" extrusionOk="0">
                  <a:moveTo>
                    <a:pt x="3951" y="0"/>
                  </a:moveTo>
                  <a:cubicBezTo>
                    <a:pt x="1" y="0"/>
                    <a:pt x="487" y="2070"/>
                    <a:pt x="1827" y="2511"/>
                  </a:cubicBezTo>
                  <a:cubicBezTo>
                    <a:pt x="1827" y="2511"/>
                    <a:pt x="576" y="3669"/>
                    <a:pt x="1457" y="4990"/>
                  </a:cubicBezTo>
                  <a:cubicBezTo>
                    <a:pt x="1905" y="5651"/>
                    <a:pt x="2509" y="5813"/>
                    <a:pt x="2995" y="5813"/>
                  </a:cubicBezTo>
                  <a:cubicBezTo>
                    <a:pt x="3463" y="5813"/>
                    <a:pt x="3820" y="5662"/>
                    <a:pt x="3820" y="5662"/>
                  </a:cubicBezTo>
                  <a:lnTo>
                    <a:pt x="3820" y="5662"/>
                  </a:lnTo>
                  <a:cubicBezTo>
                    <a:pt x="3820" y="5662"/>
                    <a:pt x="2569" y="7702"/>
                    <a:pt x="3960" y="8490"/>
                  </a:cubicBezTo>
                  <a:cubicBezTo>
                    <a:pt x="4369" y="8732"/>
                    <a:pt x="4757" y="8817"/>
                    <a:pt x="5100" y="8817"/>
                  </a:cubicBezTo>
                  <a:cubicBezTo>
                    <a:pt x="5905" y="8817"/>
                    <a:pt x="6462" y="8351"/>
                    <a:pt x="6462" y="8351"/>
                  </a:cubicBezTo>
                  <a:lnTo>
                    <a:pt x="6462" y="8351"/>
                  </a:lnTo>
                  <a:cubicBezTo>
                    <a:pt x="6462" y="8351"/>
                    <a:pt x="5489" y="10552"/>
                    <a:pt x="7459" y="11039"/>
                  </a:cubicBezTo>
                  <a:cubicBezTo>
                    <a:pt x="7714" y="11105"/>
                    <a:pt x="7948" y="11134"/>
                    <a:pt x="8162" y="11134"/>
                  </a:cubicBezTo>
                  <a:cubicBezTo>
                    <a:pt x="9603" y="11134"/>
                    <a:pt x="10147" y="9834"/>
                    <a:pt x="10147" y="9834"/>
                  </a:cubicBezTo>
                  <a:lnTo>
                    <a:pt x="10147" y="9834"/>
                  </a:lnTo>
                  <a:cubicBezTo>
                    <a:pt x="10147" y="9834"/>
                    <a:pt x="9568" y="12661"/>
                    <a:pt x="12442" y="12661"/>
                  </a:cubicBezTo>
                  <a:cubicBezTo>
                    <a:pt x="15315" y="12661"/>
                    <a:pt x="15084" y="10298"/>
                    <a:pt x="15084" y="10297"/>
                  </a:cubicBezTo>
                  <a:lnTo>
                    <a:pt x="15084" y="10297"/>
                  </a:lnTo>
                  <a:cubicBezTo>
                    <a:pt x="15084" y="10298"/>
                    <a:pt x="15934" y="11394"/>
                    <a:pt x="17360" y="11394"/>
                  </a:cubicBezTo>
                  <a:cubicBezTo>
                    <a:pt x="17788" y="11394"/>
                    <a:pt x="18268" y="11296"/>
                    <a:pt x="18792" y="11039"/>
                  </a:cubicBezTo>
                  <a:cubicBezTo>
                    <a:pt x="21086" y="9927"/>
                    <a:pt x="21526" y="7053"/>
                    <a:pt x="19441" y="5662"/>
                  </a:cubicBezTo>
                  <a:cubicBezTo>
                    <a:pt x="19441" y="5662"/>
                    <a:pt x="14319" y="1537"/>
                    <a:pt x="7065" y="309"/>
                  </a:cubicBezTo>
                  <a:cubicBezTo>
                    <a:pt x="5809" y="92"/>
                    <a:pt x="4782" y="0"/>
                    <a:pt x="3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51"/>
            <p:cNvSpPr/>
            <p:nvPr/>
          </p:nvSpPr>
          <p:spPr>
            <a:xfrm>
              <a:off x="1849591" y="1458816"/>
              <a:ext cx="22919" cy="17534"/>
            </a:xfrm>
            <a:custGeom>
              <a:avLst/>
              <a:gdLst/>
              <a:ahLst/>
              <a:cxnLst/>
              <a:rect l="l" t="t" r="r" b="b"/>
              <a:pathLst>
                <a:path w="881" h="674" fill="none" extrusionOk="0">
                  <a:moveTo>
                    <a:pt x="881" y="325"/>
                  </a:moveTo>
                  <a:cubicBezTo>
                    <a:pt x="788" y="94"/>
                    <a:pt x="533" y="1"/>
                    <a:pt x="302" y="94"/>
                  </a:cubicBezTo>
                  <a:cubicBezTo>
                    <a:pt x="93" y="186"/>
                    <a:pt x="0" y="464"/>
                    <a:pt x="93" y="673"/>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51"/>
            <p:cNvSpPr/>
            <p:nvPr/>
          </p:nvSpPr>
          <p:spPr>
            <a:xfrm>
              <a:off x="1752529" y="1462458"/>
              <a:ext cx="34990" cy="22919"/>
            </a:xfrm>
            <a:custGeom>
              <a:avLst/>
              <a:gdLst/>
              <a:ahLst/>
              <a:cxnLst/>
              <a:rect l="l" t="t" r="r" b="b"/>
              <a:pathLst>
                <a:path w="1345" h="881" fill="none" extrusionOk="0">
                  <a:moveTo>
                    <a:pt x="1252" y="881"/>
                  </a:moveTo>
                  <a:cubicBezTo>
                    <a:pt x="1344" y="533"/>
                    <a:pt x="1136" y="185"/>
                    <a:pt x="788" y="93"/>
                  </a:cubicBezTo>
                  <a:cubicBezTo>
                    <a:pt x="464" y="0"/>
                    <a:pt x="93" y="209"/>
                    <a:pt x="0" y="533"/>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51"/>
            <p:cNvSpPr/>
            <p:nvPr/>
          </p:nvSpPr>
          <p:spPr>
            <a:xfrm>
              <a:off x="1779038" y="1484753"/>
              <a:ext cx="129659" cy="66468"/>
            </a:xfrm>
            <a:custGeom>
              <a:avLst/>
              <a:gdLst/>
              <a:ahLst/>
              <a:cxnLst/>
              <a:rect l="l" t="t" r="r" b="b"/>
              <a:pathLst>
                <a:path w="4984" h="2555" extrusionOk="0">
                  <a:moveTo>
                    <a:pt x="1948" y="0"/>
                  </a:moveTo>
                  <a:cubicBezTo>
                    <a:pt x="1948" y="0"/>
                    <a:pt x="1322" y="974"/>
                    <a:pt x="1" y="1321"/>
                  </a:cubicBezTo>
                  <a:cubicBezTo>
                    <a:pt x="1" y="1321"/>
                    <a:pt x="1571" y="2555"/>
                    <a:pt x="4089" y="2555"/>
                  </a:cubicBezTo>
                  <a:cubicBezTo>
                    <a:pt x="4375" y="2555"/>
                    <a:pt x="4674" y="2539"/>
                    <a:pt x="4983" y="2503"/>
                  </a:cubicBezTo>
                  <a:cubicBezTo>
                    <a:pt x="4983" y="2503"/>
                    <a:pt x="3593" y="1600"/>
                    <a:pt x="3199" y="649"/>
                  </a:cubicBezTo>
                  <a:cubicBezTo>
                    <a:pt x="3199" y="649"/>
                    <a:pt x="2944" y="93"/>
                    <a:pt x="19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51"/>
            <p:cNvSpPr/>
            <p:nvPr/>
          </p:nvSpPr>
          <p:spPr>
            <a:xfrm>
              <a:off x="1584914" y="1766912"/>
              <a:ext cx="52472" cy="83222"/>
            </a:xfrm>
            <a:custGeom>
              <a:avLst/>
              <a:gdLst/>
              <a:ahLst/>
              <a:cxnLst/>
              <a:rect l="l" t="t" r="r" b="b"/>
              <a:pathLst>
                <a:path w="2017" h="3199" fill="none" extrusionOk="0">
                  <a:moveTo>
                    <a:pt x="858" y="0"/>
                  </a:moveTo>
                  <a:cubicBezTo>
                    <a:pt x="858" y="0"/>
                    <a:pt x="2017" y="1600"/>
                    <a:pt x="0" y="3199"/>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51"/>
            <p:cNvSpPr/>
            <p:nvPr/>
          </p:nvSpPr>
          <p:spPr>
            <a:xfrm>
              <a:off x="1558379" y="1840456"/>
              <a:ext cx="61525" cy="38008"/>
            </a:xfrm>
            <a:custGeom>
              <a:avLst/>
              <a:gdLst/>
              <a:ahLst/>
              <a:cxnLst/>
              <a:rect l="l" t="t" r="r" b="b"/>
              <a:pathLst>
                <a:path w="2365" h="1461" fill="none" extrusionOk="0">
                  <a:moveTo>
                    <a:pt x="1" y="1"/>
                  </a:moveTo>
                  <a:cubicBezTo>
                    <a:pt x="1" y="1"/>
                    <a:pt x="1623" y="186"/>
                    <a:pt x="2365" y="1461"/>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51"/>
            <p:cNvSpPr/>
            <p:nvPr/>
          </p:nvSpPr>
          <p:spPr>
            <a:xfrm>
              <a:off x="1584914" y="1847688"/>
              <a:ext cx="40427" cy="35615"/>
            </a:xfrm>
            <a:custGeom>
              <a:avLst/>
              <a:gdLst/>
              <a:ahLst/>
              <a:cxnLst/>
              <a:rect l="l" t="t" r="r" b="b"/>
              <a:pathLst>
                <a:path w="1554" h="1369" fill="none" extrusionOk="0">
                  <a:moveTo>
                    <a:pt x="603" y="1368"/>
                  </a:moveTo>
                  <a:cubicBezTo>
                    <a:pt x="371" y="441"/>
                    <a:pt x="0" y="94"/>
                    <a:pt x="0" y="94"/>
                  </a:cubicBezTo>
                  <a:cubicBezTo>
                    <a:pt x="0" y="94"/>
                    <a:pt x="904" y="1"/>
                    <a:pt x="1553" y="557"/>
                  </a:cubicBezTo>
                </a:path>
              </a:pathLst>
            </a:custGeom>
            <a:noFill/>
            <a:ln w="191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7" name="Google Shape;4567;p51"/>
          <p:cNvGrpSpPr/>
          <p:nvPr/>
        </p:nvGrpSpPr>
        <p:grpSpPr>
          <a:xfrm>
            <a:off x="1152186" y="3281234"/>
            <a:ext cx="658388" cy="564499"/>
            <a:chOff x="1320836" y="2091709"/>
            <a:chExt cx="658388" cy="564499"/>
          </a:xfrm>
        </p:grpSpPr>
        <p:sp>
          <p:nvSpPr>
            <p:cNvPr id="4568" name="Google Shape;4568;p51"/>
            <p:cNvSpPr/>
            <p:nvPr/>
          </p:nvSpPr>
          <p:spPr>
            <a:xfrm>
              <a:off x="1408870" y="2480139"/>
              <a:ext cx="138686" cy="108561"/>
            </a:xfrm>
            <a:custGeom>
              <a:avLst/>
              <a:gdLst/>
              <a:ahLst/>
              <a:cxnLst/>
              <a:rect l="l" t="t" r="r" b="b"/>
              <a:pathLst>
                <a:path w="5331" h="4173" extrusionOk="0">
                  <a:moveTo>
                    <a:pt x="1368" y="1"/>
                  </a:moveTo>
                  <a:lnTo>
                    <a:pt x="0" y="580"/>
                  </a:lnTo>
                  <a:cubicBezTo>
                    <a:pt x="1483" y="3755"/>
                    <a:pt x="5331" y="4172"/>
                    <a:pt x="5331" y="4172"/>
                  </a:cubicBezTo>
                  <a:cubicBezTo>
                    <a:pt x="1947" y="2272"/>
                    <a:pt x="1368"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51"/>
            <p:cNvSpPr/>
            <p:nvPr/>
          </p:nvSpPr>
          <p:spPr>
            <a:xfrm>
              <a:off x="1394406" y="2487970"/>
              <a:ext cx="148936" cy="100132"/>
            </a:xfrm>
            <a:custGeom>
              <a:avLst/>
              <a:gdLst/>
              <a:ahLst/>
              <a:cxnLst/>
              <a:rect l="l" t="t" r="r" b="b"/>
              <a:pathLst>
                <a:path w="5725" h="3849" extrusionOk="0">
                  <a:moveTo>
                    <a:pt x="1066" y="1"/>
                  </a:moveTo>
                  <a:lnTo>
                    <a:pt x="0" y="928"/>
                  </a:lnTo>
                  <a:cubicBezTo>
                    <a:pt x="1772" y="3785"/>
                    <a:pt x="5384" y="3848"/>
                    <a:pt x="5702" y="3848"/>
                  </a:cubicBezTo>
                  <a:cubicBezTo>
                    <a:pt x="5717" y="3848"/>
                    <a:pt x="5724" y="3848"/>
                    <a:pt x="5724" y="3848"/>
                  </a:cubicBezTo>
                  <a:cubicBezTo>
                    <a:pt x="2132" y="2388"/>
                    <a:pt x="1066"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51"/>
            <p:cNvSpPr/>
            <p:nvPr/>
          </p:nvSpPr>
          <p:spPr>
            <a:xfrm>
              <a:off x="1724172" y="2285417"/>
              <a:ext cx="255051" cy="186241"/>
            </a:xfrm>
            <a:custGeom>
              <a:avLst/>
              <a:gdLst/>
              <a:ahLst/>
              <a:cxnLst/>
              <a:rect l="l" t="t" r="r" b="b"/>
              <a:pathLst>
                <a:path w="9804" h="7159" extrusionOk="0">
                  <a:moveTo>
                    <a:pt x="3222" y="0"/>
                  </a:moveTo>
                  <a:cubicBezTo>
                    <a:pt x="3222" y="0"/>
                    <a:pt x="1" y="742"/>
                    <a:pt x="1252" y="4936"/>
                  </a:cubicBezTo>
                  <a:cubicBezTo>
                    <a:pt x="1719" y="6471"/>
                    <a:pt x="2979" y="7159"/>
                    <a:pt x="4393" y="7159"/>
                  </a:cubicBezTo>
                  <a:cubicBezTo>
                    <a:pt x="6845" y="7159"/>
                    <a:pt x="9760" y="5091"/>
                    <a:pt x="9804" y="1785"/>
                  </a:cubicBezTo>
                  <a:lnTo>
                    <a:pt x="9804" y="1785"/>
                  </a:lnTo>
                  <a:cubicBezTo>
                    <a:pt x="9804" y="1785"/>
                    <a:pt x="9153" y="2120"/>
                    <a:pt x="8072" y="2120"/>
                  </a:cubicBezTo>
                  <a:cubicBezTo>
                    <a:pt x="6880" y="2120"/>
                    <a:pt x="5166" y="1713"/>
                    <a:pt x="3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1"/>
            <p:cNvSpPr/>
            <p:nvPr/>
          </p:nvSpPr>
          <p:spPr>
            <a:xfrm>
              <a:off x="1366050" y="2484354"/>
              <a:ext cx="144123" cy="101927"/>
            </a:xfrm>
            <a:custGeom>
              <a:avLst/>
              <a:gdLst/>
              <a:ahLst/>
              <a:cxnLst/>
              <a:rect l="l" t="t" r="r" b="b"/>
              <a:pathLst>
                <a:path w="5540" h="3918" extrusionOk="0">
                  <a:moveTo>
                    <a:pt x="1345" y="1"/>
                  </a:moveTo>
                  <a:lnTo>
                    <a:pt x="1" y="650"/>
                  </a:lnTo>
                  <a:cubicBezTo>
                    <a:pt x="1669" y="3732"/>
                    <a:pt x="5540" y="3918"/>
                    <a:pt x="5540" y="3918"/>
                  </a:cubicBezTo>
                  <a:cubicBezTo>
                    <a:pt x="2040" y="2226"/>
                    <a:pt x="1345"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51"/>
            <p:cNvSpPr/>
            <p:nvPr/>
          </p:nvSpPr>
          <p:spPr>
            <a:xfrm>
              <a:off x="1353407" y="2493407"/>
              <a:ext cx="152552" cy="93056"/>
            </a:xfrm>
            <a:custGeom>
              <a:avLst/>
              <a:gdLst/>
              <a:ahLst/>
              <a:cxnLst/>
              <a:rect l="l" t="t" r="r" b="b"/>
              <a:pathLst>
                <a:path w="5864" h="3577" extrusionOk="0">
                  <a:moveTo>
                    <a:pt x="997" y="1"/>
                  </a:moveTo>
                  <a:lnTo>
                    <a:pt x="0" y="974"/>
                  </a:lnTo>
                  <a:cubicBezTo>
                    <a:pt x="1670" y="3382"/>
                    <a:pt x="4658" y="3577"/>
                    <a:pt x="5583" y="3577"/>
                  </a:cubicBezTo>
                  <a:cubicBezTo>
                    <a:pt x="5762" y="3577"/>
                    <a:pt x="5863" y="3570"/>
                    <a:pt x="5863" y="3570"/>
                  </a:cubicBezTo>
                  <a:cubicBezTo>
                    <a:pt x="2202" y="2295"/>
                    <a:pt x="997" y="1"/>
                    <a:pt x="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51"/>
            <p:cNvSpPr/>
            <p:nvPr/>
          </p:nvSpPr>
          <p:spPr>
            <a:xfrm>
              <a:off x="1695842" y="2509094"/>
              <a:ext cx="44043" cy="85615"/>
            </a:xfrm>
            <a:custGeom>
              <a:avLst/>
              <a:gdLst/>
              <a:ahLst/>
              <a:cxnLst/>
              <a:rect l="l" t="t" r="r" b="b"/>
              <a:pathLst>
                <a:path w="1693" h="3291" fill="none" extrusionOk="0">
                  <a:moveTo>
                    <a:pt x="1" y="0"/>
                  </a:moveTo>
                  <a:cubicBezTo>
                    <a:pt x="1" y="0"/>
                    <a:pt x="1692" y="1020"/>
                    <a:pt x="487" y="329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51"/>
            <p:cNvSpPr/>
            <p:nvPr/>
          </p:nvSpPr>
          <p:spPr>
            <a:xfrm>
              <a:off x="1680181" y="2583835"/>
              <a:ext cx="71749" cy="22945"/>
            </a:xfrm>
            <a:custGeom>
              <a:avLst/>
              <a:gdLst/>
              <a:ahLst/>
              <a:cxnLst/>
              <a:rect l="l" t="t" r="r" b="b"/>
              <a:pathLst>
                <a:path w="2758" h="882" fill="none" extrusionOk="0">
                  <a:moveTo>
                    <a:pt x="0" y="487"/>
                  </a:moveTo>
                  <a:cubicBezTo>
                    <a:pt x="0" y="487"/>
                    <a:pt x="1576" y="1"/>
                    <a:pt x="2758" y="881"/>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51"/>
            <p:cNvSpPr/>
            <p:nvPr/>
          </p:nvSpPr>
          <p:spPr>
            <a:xfrm>
              <a:off x="1708511" y="2583237"/>
              <a:ext cx="41624" cy="35589"/>
            </a:xfrm>
            <a:custGeom>
              <a:avLst/>
              <a:gdLst/>
              <a:ahLst/>
              <a:cxnLst/>
              <a:rect l="l" t="t" r="r" b="b"/>
              <a:pathLst>
                <a:path w="1600" h="1368" fill="none" extrusionOk="0">
                  <a:moveTo>
                    <a:pt x="1043" y="1368"/>
                  </a:moveTo>
                  <a:cubicBezTo>
                    <a:pt x="487" y="603"/>
                    <a:pt x="0" y="441"/>
                    <a:pt x="0" y="441"/>
                  </a:cubicBezTo>
                  <a:cubicBezTo>
                    <a:pt x="0" y="441"/>
                    <a:pt x="788" y="1"/>
                    <a:pt x="1599" y="256"/>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51"/>
            <p:cNvSpPr/>
            <p:nvPr/>
          </p:nvSpPr>
          <p:spPr>
            <a:xfrm>
              <a:off x="1487852" y="2091709"/>
              <a:ext cx="330417" cy="497745"/>
            </a:xfrm>
            <a:custGeom>
              <a:avLst/>
              <a:gdLst/>
              <a:ahLst/>
              <a:cxnLst/>
              <a:rect l="l" t="t" r="r" b="b"/>
              <a:pathLst>
                <a:path w="12701" h="19133" extrusionOk="0">
                  <a:moveTo>
                    <a:pt x="6222" y="0"/>
                  </a:moveTo>
                  <a:cubicBezTo>
                    <a:pt x="5877" y="0"/>
                    <a:pt x="5518" y="19"/>
                    <a:pt x="5145" y="53"/>
                  </a:cubicBezTo>
                  <a:cubicBezTo>
                    <a:pt x="255" y="517"/>
                    <a:pt x="255" y="4966"/>
                    <a:pt x="139" y="8118"/>
                  </a:cubicBezTo>
                  <a:cubicBezTo>
                    <a:pt x="0" y="11919"/>
                    <a:pt x="765" y="14607"/>
                    <a:pt x="232" y="19080"/>
                  </a:cubicBezTo>
                  <a:cubicBezTo>
                    <a:pt x="232" y="19080"/>
                    <a:pt x="897" y="19133"/>
                    <a:pt x="1910" y="19133"/>
                  </a:cubicBezTo>
                  <a:cubicBezTo>
                    <a:pt x="4191" y="19133"/>
                    <a:pt x="8238" y="18866"/>
                    <a:pt x="10452" y="17133"/>
                  </a:cubicBezTo>
                  <a:cubicBezTo>
                    <a:pt x="11959" y="15951"/>
                    <a:pt x="12700" y="13101"/>
                    <a:pt x="12654" y="11340"/>
                  </a:cubicBezTo>
                  <a:cubicBezTo>
                    <a:pt x="12419" y="2541"/>
                    <a:pt x="10275" y="0"/>
                    <a:pt x="6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1"/>
            <p:cNvSpPr/>
            <p:nvPr/>
          </p:nvSpPr>
          <p:spPr>
            <a:xfrm>
              <a:off x="1556584" y="2354409"/>
              <a:ext cx="260462" cy="234889"/>
            </a:xfrm>
            <a:custGeom>
              <a:avLst/>
              <a:gdLst/>
              <a:ahLst/>
              <a:cxnLst/>
              <a:rect l="l" t="t" r="r" b="b"/>
              <a:pathLst>
                <a:path w="10012" h="9029" extrusionOk="0">
                  <a:moveTo>
                    <a:pt x="6146" y="1"/>
                  </a:moveTo>
                  <a:cubicBezTo>
                    <a:pt x="5789" y="1"/>
                    <a:pt x="5417" y="21"/>
                    <a:pt x="5029" y="60"/>
                  </a:cubicBezTo>
                  <a:cubicBezTo>
                    <a:pt x="139" y="500"/>
                    <a:pt x="139" y="4973"/>
                    <a:pt x="23" y="8101"/>
                  </a:cubicBezTo>
                  <a:cubicBezTo>
                    <a:pt x="23" y="8426"/>
                    <a:pt x="0" y="8727"/>
                    <a:pt x="0" y="9028"/>
                  </a:cubicBezTo>
                  <a:cubicBezTo>
                    <a:pt x="2341" y="8959"/>
                    <a:pt x="5817" y="8588"/>
                    <a:pt x="7810" y="7035"/>
                  </a:cubicBezTo>
                  <a:cubicBezTo>
                    <a:pt x="9270" y="5877"/>
                    <a:pt x="10012" y="3165"/>
                    <a:pt x="10012" y="1404"/>
                  </a:cubicBezTo>
                  <a:cubicBezTo>
                    <a:pt x="9009" y="401"/>
                    <a:pt x="7729" y="1"/>
                    <a:pt x="6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51"/>
            <p:cNvSpPr/>
            <p:nvPr/>
          </p:nvSpPr>
          <p:spPr>
            <a:xfrm>
              <a:off x="1642797" y="2285417"/>
              <a:ext cx="121802" cy="27758"/>
            </a:xfrm>
            <a:custGeom>
              <a:avLst/>
              <a:gdLst/>
              <a:ahLst/>
              <a:cxnLst/>
              <a:rect l="l" t="t" r="r" b="b"/>
              <a:pathLst>
                <a:path w="4682" h="1067" extrusionOk="0">
                  <a:moveTo>
                    <a:pt x="0" y="0"/>
                  </a:moveTo>
                  <a:lnTo>
                    <a:pt x="1020" y="1066"/>
                  </a:lnTo>
                  <a:lnTo>
                    <a:pt x="4682" y="51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1"/>
            <p:cNvSpPr/>
            <p:nvPr/>
          </p:nvSpPr>
          <p:spPr>
            <a:xfrm>
              <a:off x="1542718" y="2226311"/>
              <a:ext cx="71749" cy="35615"/>
            </a:xfrm>
            <a:custGeom>
              <a:avLst/>
              <a:gdLst/>
              <a:ahLst/>
              <a:cxnLst/>
              <a:rect l="l" t="t" r="r" b="b"/>
              <a:pathLst>
                <a:path w="2758" h="1369" fill="none" extrusionOk="0">
                  <a:moveTo>
                    <a:pt x="0" y="1368"/>
                  </a:moveTo>
                  <a:cubicBezTo>
                    <a:pt x="0" y="603"/>
                    <a:pt x="626" y="1"/>
                    <a:pt x="1391" y="1"/>
                  </a:cubicBezTo>
                  <a:cubicBezTo>
                    <a:pt x="2155" y="1"/>
                    <a:pt x="2758" y="603"/>
                    <a:pt x="2758" y="1368"/>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51"/>
            <p:cNvSpPr/>
            <p:nvPr/>
          </p:nvSpPr>
          <p:spPr>
            <a:xfrm>
              <a:off x="1713324" y="2226311"/>
              <a:ext cx="71775" cy="35615"/>
            </a:xfrm>
            <a:custGeom>
              <a:avLst/>
              <a:gdLst/>
              <a:ahLst/>
              <a:cxnLst/>
              <a:rect l="l" t="t" r="r" b="b"/>
              <a:pathLst>
                <a:path w="2759" h="1369" fill="none" extrusionOk="0">
                  <a:moveTo>
                    <a:pt x="1" y="1368"/>
                  </a:moveTo>
                  <a:cubicBezTo>
                    <a:pt x="1" y="603"/>
                    <a:pt x="626" y="1"/>
                    <a:pt x="1391" y="1"/>
                  </a:cubicBezTo>
                  <a:cubicBezTo>
                    <a:pt x="2156" y="1"/>
                    <a:pt x="2759" y="603"/>
                    <a:pt x="2759" y="1368"/>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51"/>
            <p:cNvSpPr/>
            <p:nvPr/>
          </p:nvSpPr>
          <p:spPr>
            <a:xfrm>
              <a:off x="1642797" y="2257061"/>
              <a:ext cx="174248" cy="56114"/>
            </a:xfrm>
            <a:custGeom>
              <a:avLst/>
              <a:gdLst/>
              <a:ahLst/>
              <a:cxnLst/>
              <a:rect l="l" t="t" r="r" b="b"/>
              <a:pathLst>
                <a:path w="6698" h="2157" extrusionOk="0">
                  <a:moveTo>
                    <a:pt x="1738" y="1"/>
                  </a:moveTo>
                  <a:lnTo>
                    <a:pt x="0" y="1090"/>
                  </a:lnTo>
                  <a:lnTo>
                    <a:pt x="6698" y="2156"/>
                  </a:lnTo>
                  <a:lnTo>
                    <a:pt x="1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51"/>
            <p:cNvSpPr/>
            <p:nvPr/>
          </p:nvSpPr>
          <p:spPr>
            <a:xfrm>
              <a:off x="1320836" y="2285417"/>
              <a:ext cx="255051" cy="186241"/>
            </a:xfrm>
            <a:custGeom>
              <a:avLst/>
              <a:gdLst/>
              <a:ahLst/>
              <a:cxnLst/>
              <a:rect l="l" t="t" r="r" b="b"/>
              <a:pathLst>
                <a:path w="9804" h="7159" extrusionOk="0">
                  <a:moveTo>
                    <a:pt x="6582" y="0"/>
                  </a:moveTo>
                  <a:cubicBezTo>
                    <a:pt x="4639" y="1713"/>
                    <a:pt x="2924" y="2120"/>
                    <a:pt x="1733" y="2120"/>
                  </a:cubicBezTo>
                  <a:cubicBezTo>
                    <a:pt x="651" y="2120"/>
                    <a:pt x="1" y="1785"/>
                    <a:pt x="1" y="1785"/>
                  </a:cubicBezTo>
                  <a:lnTo>
                    <a:pt x="1" y="1785"/>
                  </a:lnTo>
                  <a:cubicBezTo>
                    <a:pt x="45" y="5091"/>
                    <a:pt x="2960" y="7159"/>
                    <a:pt x="5406" y="7159"/>
                  </a:cubicBezTo>
                  <a:cubicBezTo>
                    <a:pt x="6816" y="7159"/>
                    <a:pt x="8071" y="6471"/>
                    <a:pt x="8529" y="4936"/>
                  </a:cubicBezTo>
                  <a:cubicBezTo>
                    <a:pt x="9804" y="742"/>
                    <a:pt x="6582" y="0"/>
                    <a:pt x="6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51"/>
            <p:cNvSpPr/>
            <p:nvPr/>
          </p:nvSpPr>
          <p:spPr>
            <a:xfrm>
              <a:off x="1580101" y="2539844"/>
              <a:ext cx="22321" cy="83222"/>
            </a:xfrm>
            <a:custGeom>
              <a:avLst/>
              <a:gdLst/>
              <a:ahLst/>
              <a:cxnLst/>
              <a:rect l="l" t="t" r="r" b="b"/>
              <a:pathLst>
                <a:path w="858" h="3199" fill="none" extrusionOk="0">
                  <a:moveTo>
                    <a:pt x="0" y="0"/>
                  </a:moveTo>
                  <a:cubicBezTo>
                    <a:pt x="0" y="0"/>
                    <a:pt x="93" y="1599"/>
                    <a:pt x="857" y="3198"/>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51"/>
            <p:cNvSpPr/>
            <p:nvPr/>
          </p:nvSpPr>
          <p:spPr>
            <a:xfrm>
              <a:off x="1567432" y="2613986"/>
              <a:ext cx="61525" cy="37410"/>
            </a:xfrm>
            <a:custGeom>
              <a:avLst/>
              <a:gdLst/>
              <a:ahLst/>
              <a:cxnLst/>
              <a:rect l="l" t="t" r="r" b="b"/>
              <a:pathLst>
                <a:path w="2365" h="1438" fill="none" extrusionOk="0">
                  <a:moveTo>
                    <a:pt x="2364" y="1"/>
                  </a:moveTo>
                  <a:cubicBezTo>
                    <a:pt x="2364" y="1"/>
                    <a:pt x="742" y="163"/>
                    <a:pt x="0" y="1437"/>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51"/>
            <p:cNvSpPr/>
            <p:nvPr/>
          </p:nvSpPr>
          <p:spPr>
            <a:xfrm>
              <a:off x="1561995" y="2620620"/>
              <a:ext cx="40427" cy="35589"/>
            </a:xfrm>
            <a:custGeom>
              <a:avLst/>
              <a:gdLst/>
              <a:ahLst/>
              <a:cxnLst/>
              <a:rect l="l" t="t" r="r" b="b"/>
              <a:pathLst>
                <a:path w="1554" h="1368" fill="none" extrusionOk="0">
                  <a:moveTo>
                    <a:pt x="951" y="1368"/>
                  </a:moveTo>
                  <a:cubicBezTo>
                    <a:pt x="1183" y="441"/>
                    <a:pt x="1553" y="93"/>
                    <a:pt x="1553" y="93"/>
                  </a:cubicBezTo>
                  <a:cubicBezTo>
                    <a:pt x="1553" y="93"/>
                    <a:pt x="650" y="0"/>
                    <a:pt x="1" y="557"/>
                  </a:cubicBezTo>
                </a:path>
              </a:pathLst>
            </a:custGeom>
            <a:noFill/>
            <a:ln w="19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6" name="Google Shape;4586;p51"/>
          <p:cNvGrpSpPr/>
          <p:nvPr/>
        </p:nvGrpSpPr>
        <p:grpSpPr>
          <a:xfrm flipH="1">
            <a:off x="6990792" y="1119224"/>
            <a:ext cx="727327" cy="590593"/>
            <a:chOff x="1286080" y="2919949"/>
            <a:chExt cx="727327" cy="590593"/>
          </a:xfrm>
        </p:grpSpPr>
        <p:sp>
          <p:nvSpPr>
            <p:cNvPr id="4587" name="Google Shape;4587;p51"/>
            <p:cNvSpPr/>
            <p:nvPr/>
          </p:nvSpPr>
          <p:spPr>
            <a:xfrm>
              <a:off x="1723392" y="3090061"/>
              <a:ext cx="290015" cy="186267"/>
            </a:xfrm>
            <a:custGeom>
              <a:avLst/>
              <a:gdLst/>
              <a:ahLst/>
              <a:cxnLst/>
              <a:rect l="l" t="t" r="r" b="b"/>
              <a:pathLst>
                <a:path w="11148" h="7160" extrusionOk="0">
                  <a:moveTo>
                    <a:pt x="1781" y="1"/>
                  </a:moveTo>
                  <a:cubicBezTo>
                    <a:pt x="712" y="1"/>
                    <a:pt x="1" y="1058"/>
                    <a:pt x="309" y="2187"/>
                  </a:cubicBezTo>
                  <a:cubicBezTo>
                    <a:pt x="633" y="3323"/>
                    <a:pt x="1614" y="3394"/>
                    <a:pt x="1855" y="3394"/>
                  </a:cubicBezTo>
                  <a:cubicBezTo>
                    <a:pt x="1889" y="3394"/>
                    <a:pt x="1908" y="3393"/>
                    <a:pt x="1908" y="3393"/>
                  </a:cubicBezTo>
                  <a:lnTo>
                    <a:pt x="1908" y="3393"/>
                  </a:lnTo>
                  <a:cubicBezTo>
                    <a:pt x="1908" y="3393"/>
                    <a:pt x="888" y="4134"/>
                    <a:pt x="1908" y="5247"/>
                  </a:cubicBezTo>
                  <a:cubicBezTo>
                    <a:pt x="2230" y="5606"/>
                    <a:pt x="2541" y="5728"/>
                    <a:pt x="2816" y="5728"/>
                  </a:cubicBezTo>
                  <a:cubicBezTo>
                    <a:pt x="3409" y="5728"/>
                    <a:pt x="3832" y="5154"/>
                    <a:pt x="3832" y="5154"/>
                  </a:cubicBezTo>
                  <a:lnTo>
                    <a:pt x="3832" y="5154"/>
                  </a:lnTo>
                  <a:cubicBezTo>
                    <a:pt x="3832" y="5154"/>
                    <a:pt x="3415" y="6058"/>
                    <a:pt x="4295" y="6637"/>
                  </a:cubicBezTo>
                  <a:cubicBezTo>
                    <a:pt x="4480" y="6763"/>
                    <a:pt x="4649" y="6813"/>
                    <a:pt x="4802" y="6813"/>
                  </a:cubicBezTo>
                  <a:cubicBezTo>
                    <a:pt x="5376" y="6813"/>
                    <a:pt x="5709" y="6104"/>
                    <a:pt x="5709" y="6104"/>
                  </a:cubicBezTo>
                  <a:cubicBezTo>
                    <a:pt x="5709" y="6104"/>
                    <a:pt x="5732" y="6869"/>
                    <a:pt x="6520" y="7124"/>
                  </a:cubicBezTo>
                  <a:cubicBezTo>
                    <a:pt x="6598" y="7148"/>
                    <a:pt x="6671" y="7159"/>
                    <a:pt x="6740" y="7159"/>
                  </a:cubicBezTo>
                  <a:cubicBezTo>
                    <a:pt x="7394" y="7159"/>
                    <a:pt x="7679" y="6174"/>
                    <a:pt x="7679" y="6174"/>
                  </a:cubicBezTo>
                  <a:cubicBezTo>
                    <a:pt x="7679" y="6174"/>
                    <a:pt x="7921" y="6880"/>
                    <a:pt x="8613" y="6880"/>
                  </a:cubicBezTo>
                  <a:cubicBezTo>
                    <a:pt x="8662" y="6880"/>
                    <a:pt x="8714" y="6877"/>
                    <a:pt x="8768" y="6869"/>
                  </a:cubicBezTo>
                  <a:cubicBezTo>
                    <a:pt x="9602" y="6753"/>
                    <a:pt x="9602" y="5849"/>
                    <a:pt x="9602" y="5849"/>
                  </a:cubicBezTo>
                  <a:cubicBezTo>
                    <a:pt x="9736" y="5928"/>
                    <a:pt x="9885" y="5968"/>
                    <a:pt x="10024" y="5968"/>
                  </a:cubicBezTo>
                  <a:cubicBezTo>
                    <a:pt x="10699" y="5968"/>
                    <a:pt x="11147" y="5021"/>
                    <a:pt x="8629" y="3022"/>
                  </a:cubicBezTo>
                  <a:cubicBezTo>
                    <a:pt x="5616" y="611"/>
                    <a:pt x="2209" y="55"/>
                    <a:pt x="2209" y="55"/>
                  </a:cubicBezTo>
                  <a:cubicBezTo>
                    <a:pt x="2062" y="18"/>
                    <a:pt x="1919" y="1"/>
                    <a:pt x="1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51"/>
            <p:cNvSpPr/>
            <p:nvPr/>
          </p:nvSpPr>
          <p:spPr>
            <a:xfrm>
              <a:off x="1595762" y="3400784"/>
              <a:ext cx="66338" cy="68133"/>
            </a:xfrm>
            <a:custGeom>
              <a:avLst/>
              <a:gdLst/>
              <a:ahLst/>
              <a:cxnLst/>
              <a:rect l="l" t="t" r="r" b="b"/>
              <a:pathLst>
                <a:path w="2550" h="2619" fill="none" extrusionOk="0">
                  <a:moveTo>
                    <a:pt x="2133" y="0"/>
                  </a:moveTo>
                  <a:cubicBezTo>
                    <a:pt x="2133" y="0"/>
                    <a:pt x="2550" y="1993"/>
                    <a:pt x="1" y="2619"/>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51"/>
            <p:cNvSpPr/>
            <p:nvPr/>
          </p:nvSpPr>
          <p:spPr>
            <a:xfrm>
              <a:off x="1574664" y="3449016"/>
              <a:ext cx="41624" cy="61525"/>
            </a:xfrm>
            <a:custGeom>
              <a:avLst/>
              <a:gdLst/>
              <a:ahLst/>
              <a:cxnLst/>
              <a:rect l="l" t="t" r="r" b="b"/>
              <a:pathLst>
                <a:path w="1600" h="2365" fill="none" extrusionOk="0">
                  <a:moveTo>
                    <a:pt x="0" y="0"/>
                  </a:moveTo>
                  <a:cubicBezTo>
                    <a:pt x="0" y="0"/>
                    <a:pt x="1437" y="858"/>
                    <a:pt x="1600" y="2364"/>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51"/>
            <p:cNvSpPr/>
            <p:nvPr/>
          </p:nvSpPr>
          <p:spPr>
            <a:xfrm>
              <a:off x="1595762" y="3468891"/>
              <a:ext cx="31972" cy="37410"/>
            </a:xfrm>
            <a:custGeom>
              <a:avLst/>
              <a:gdLst/>
              <a:ahLst/>
              <a:cxnLst/>
              <a:rect l="l" t="t" r="r" b="b"/>
              <a:pathLst>
                <a:path w="1229" h="1438" fill="none" extrusionOk="0">
                  <a:moveTo>
                    <a:pt x="24" y="1438"/>
                  </a:moveTo>
                  <a:cubicBezTo>
                    <a:pt x="209" y="488"/>
                    <a:pt x="1" y="1"/>
                    <a:pt x="1" y="1"/>
                  </a:cubicBezTo>
                  <a:cubicBezTo>
                    <a:pt x="1" y="1"/>
                    <a:pt x="881" y="302"/>
                    <a:pt x="1229" y="1090"/>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51"/>
            <p:cNvSpPr/>
            <p:nvPr/>
          </p:nvSpPr>
          <p:spPr>
            <a:xfrm>
              <a:off x="1436004" y="2919949"/>
              <a:ext cx="445559" cy="518401"/>
            </a:xfrm>
            <a:custGeom>
              <a:avLst/>
              <a:gdLst/>
              <a:ahLst/>
              <a:cxnLst/>
              <a:rect l="l" t="t" r="r" b="b"/>
              <a:pathLst>
                <a:path w="17127" h="19927" extrusionOk="0">
                  <a:moveTo>
                    <a:pt x="8190" y="1"/>
                  </a:moveTo>
                  <a:cubicBezTo>
                    <a:pt x="3577" y="1"/>
                    <a:pt x="2745" y="4414"/>
                    <a:pt x="2040" y="7568"/>
                  </a:cubicBezTo>
                  <a:cubicBezTo>
                    <a:pt x="1159" y="11531"/>
                    <a:pt x="1437" y="14543"/>
                    <a:pt x="0" y="19155"/>
                  </a:cubicBezTo>
                  <a:cubicBezTo>
                    <a:pt x="0" y="19155"/>
                    <a:pt x="2691" y="19927"/>
                    <a:pt x="5641" y="19927"/>
                  </a:cubicBezTo>
                  <a:cubicBezTo>
                    <a:pt x="7263" y="19927"/>
                    <a:pt x="8963" y="19693"/>
                    <a:pt x="10336" y="18970"/>
                  </a:cubicBezTo>
                  <a:cubicBezTo>
                    <a:pt x="12144" y="18043"/>
                    <a:pt x="13836" y="16560"/>
                    <a:pt x="14624" y="13408"/>
                  </a:cubicBezTo>
                  <a:cubicBezTo>
                    <a:pt x="17127" y="3466"/>
                    <a:pt x="14021" y="499"/>
                    <a:pt x="8923" y="36"/>
                  </a:cubicBezTo>
                  <a:cubicBezTo>
                    <a:pt x="8668" y="12"/>
                    <a:pt x="8424" y="1"/>
                    <a:pt x="8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51"/>
            <p:cNvSpPr/>
            <p:nvPr/>
          </p:nvSpPr>
          <p:spPr>
            <a:xfrm>
              <a:off x="1561396" y="3150858"/>
              <a:ext cx="273756" cy="287310"/>
            </a:xfrm>
            <a:custGeom>
              <a:avLst/>
              <a:gdLst/>
              <a:ahLst/>
              <a:cxnLst/>
              <a:rect l="l" t="t" r="r" b="b"/>
              <a:pathLst>
                <a:path w="10523" h="11044" extrusionOk="0">
                  <a:moveTo>
                    <a:pt x="6707" y="1"/>
                  </a:moveTo>
                  <a:cubicBezTo>
                    <a:pt x="2094" y="1"/>
                    <a:pt x="1263" y="4414"/>
                    <a:pt x="557" y="7568"/>
                  </a:cubicBezTo>
                  <a:cubicBezTo>
                    <a:pt x="279" y="8773"/>
                    <a:pt x="116" y="9908"/>
                    <a:pt x="1" y="11021"/>
                  </a:cubicBezTo>
                  <a:cubicBezTo>
                    <a:pt x="297" y="11036"/>
                    <a:pt x="598" y="11044"/>
                    <a:pt x="901" y="11044"/>
                  </a:cubicBezTo>
                  <a:cubicBezTo>
                    <a:pt x="2496" y="11044"/>
                    <a:pt x="4153" y="10814"/>
                    <a:pt x="5516" y="10094"/>
                  </a:cubicBezTo>
                  <a:cubicBezTo>
                    <a:pt x="7324" y="9167"/>
                    <a:pt x="9016" y="7684"/>
                    <a:pt x="9804" y="4532"/>
                  </a:cubicBezTo>
                  <a:cubicBezTo>
                    <a:pt x="10151" y="3141"/>
                    <a:pt x="10383" y="1890"/>
                    <a:pt x="10522" y="777"/>
                  </a:cubicBezTo>
                  <a:cubicBezTo>
                    <a:pt x="9618" y="360"/>
                    <a:pt x="8575" y="129"/>
                    <a:pt x="7440" y="36"/>
                  </a:cubicBezTo>
                  <a:cubicBezTo>
                    <a:pt x="7185" y="12"/>
                    <a:pt x="6941" y="1"/>
                    <a:pt x="6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51"/>
            <p:cNvSpPr/>
            <p:nvPr/>
          </p:nvSpPr>
          <p:spPr>
            <a:xfrm>
              <a:off x="1286080" y="3090061"/>
              <a:ext cx="290536" cy="186267"/>
            </a:xfrm>
            <a:custGeom>
              <a:avLst/>
              <a:gdLst/>
              <a:ahLst/>
              <a:cxnLst/>
              <a:rect l="l" t="t" r="r" b="b"/>
              <a:pathLst>
                <a:path w="11168" h="7160" extrusionOk="0">
                  <a:moveTo>
                    <a:pt x="9383" y="1"/>
                  </a:moveTo>
                  <a:cubicBezTo>
                    <a:pt x="9247" y="1"/>
                    <a:pt x="9106" y="18"/>
                    <a:pt x="8961" y="55"/>
                  </a:cubicBezTo>
                  <a:cubicBezTo>
                    <a:pt x="8961" y="55"/>
                    <a:pt x="5555" y="611"/>
                    <a:pt x="2519" y="3022"/>
                  </a:cubicBezTo>
                  <a:cubicBezTo>
                    <a:pt x="0" y="5021"/>
                    <a:pt x="464" y="5968"/>
                    <a:pt x="1132" y="5968"/>
                  </a:cubicBezTo>
                  <a:cubicBezTo>
                    <a:pt x="1269" y="5968"/>
                    <a:pt x="1415" y="5928"/>
                    <a:pt x="1545" y="5849"/>
                  </a:cubicBezTo>
                  <a:cubicBezTo>
                    <a:pt x="1545" y="5849"/>
                    <a:pt x="1568" y="6753"/>
                    <a:pt x="2380" y="6869"/>
                  </a:cubicBezTo>
                  <a:cubicBezTo>
                    <a:pt x="2435" y="6877"/>
                    <a:pt x="2488" y="6880"/>
                    <a:pt x="2539" y="6880"/>
                  </a:cubicBezTo>
                  <a:cubicBezTo>
                    <a:pt x="3250" y="6880"/>
                    <a:pt x="3492" y="6174"/>
                    <a:pt x="3492" y="6174"/>
                  </a:cubicBezTo>
                  <a:cubicBezTo>
                    <a:pt x="3492" y="6174"/>
                    <a:pt x="3776" y="7159"/>
                    <a:pt x="4431" y="7159"/>
                  </a:cubicBezTo>
                  <a:cubicBezTo>
                    <a:pt x="4500" y="7159"/>
                    <a:pt x="4573" y="7148"/>
                    <a:pt x="4651" y="7124"/>
                  </a:cubicBezTo>
                  <a:cubicBezTo>
                    <a:pt x="5439" y="6869"/>
                    <a:pt x="5462" y="6104"/>
                    <a:pt x="5462" y="6104"/>
                  </a:cubicBezTo>
                  <a:cubicBezTo>
                    <a:pt x="5462" y="6104"/>
                    <a:pt x="5780" y="6813"/>
                    <a:pt x="6360" y="6813"/>
                  </a:cubicBezTo>
                  <a:cubicBezTo>
                    <a:pt x="6514" y="6813"/>
                    <a:pt x="6686" y="6763"/>
                    <a:pt x="6876" y="6637"/>
                  </a:cubicBezTo>
                  <a:cubicBezTo>
                    <a:pt x="7756" y="6058"/>
                    <a:pt x="7339" y="5154"/>
                    <a:pt x="7339" y="5154"/>
                  </a:cubicBezTo>
                  <a:lnTo>
                    <a:pt x="7339" y="5154"/>
                  </a:lnTo>
                  <a:cubicBezTo>
                    <a:pt x="7339" y="5154"/>
                    <a:pt x="7762" y="5728"/>
                    <a:pt x="8355" y="5728"/>
                  </a:cubicBezTo>
                  <a:cubicBezTo>
                    <a:pt x="8629" y="5728"/>
                    <a:pt x="8940" y="5606"/>
                    <a:pt x="9263" y="5247"/>
                  </a:cubicBezTo>
                  <a:cubicBezTo>
                    <a:pt x="10259" y="4134"/>
                    <a:pt x="9263" y="3393"/>
                    <a:pt x="9263" y="3393"/>
                  </a:cubicBezTo>
                  <a:lnTo>
                    <a:pt x="9263" y="3393"/>
                  </a:lnTo>
                  <a:cubicBezTo>
                    <a:pt x="9263" y="3393"/>
                    <a:pt x="9282" y="3394"/>
                    <a:pt x="9316" y="3394"/>
                  </a:cubicBezTo>
                  <a:cubicBezTo>
                    <a:pt x="9556" y="3394"/>
                    <a:pt x="10534" y="3323"/>
                    <a:pt x="10838" y="2187"/>
                  </a:cubicBezTo>
                  <a:cubicBezTo>
                    <a:pt x="11167" y="1058"/>
                    <a:pt x="10440" y="1"/>
                    <a:pt x="9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51"/>
            <p:cNvSpPr/>
            <p:nvPr/>
          </p:nvSpPr>
          <p:spPr>
            <a:xfrm>
              <a:off x="1477602" y="3409811"/>
              <a:ext cx="71151" cy="52472"/>
            </a:xfrm>
            <a:custGeom>
              <a:avLst/>
              <a:gdLst/>
              <a:ahLst/>
              <a:cxnLst/>
              <a:rect l="l" t="t" r="r" b="b"/>
              <a:pathLst>
                <a:path w="2735" h="2017" fill="none" extrusionOk="0">
                  <a:moveTo>
                    <a:pt x="2735" y="1"/>
                  </a:moveTo>
                  <a:cubicBezTo>
                    <a:pt x="2735" y="1"/>
                    <a:pt x="2642" y="2017"/>
                    <a:pt x="0" y="1994"/>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51"/>
            <p:cNvSpPr/>
            <p:nvPr/>
          </p:nvSpPr>
          <p:spPr>
            <a:xfrm>
              <a:off x="1462513" y="3437543"/>
              <a:ext cx="30776" cy="69356"/>
            </a:xfrm>
            <a:custGeom>
              <a:avLst/>
              <a:gdLst/>
              <a:ahLst/>
              <a:cxnLst/>
              <a:rect l="l" t="t" r="r" b="b"/>
              <a:pathLst>
                <a:path w="1183" h="2666" fill="none" extrusionOk="0">
                  <a:moveTo>
                    <a:pt x="1" y="1"/>
                  </a:moveTo>
                  <a:cubicBezTo>
                    <a:pt x="1" y="1"/>
                    <a:pt x="1183" y="1183"/>
                    <a:pt x="928" y="2666"/>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51"/>
            <p:cNvSpPr/>
            <p:nvPr/>
          </p:nvSpPr>
          <p:spPr>
            <a:xfrm>
              <a:off x="1468549" y="3461659"/>
              <a:ext cx="33195" cy="36811"/>
            </a:xfrm>
            <a:custGeom>
              <a:avLst/>
              <a:gdLst/>
              <a:ahLst/>
              <a:cxnLst/>
              <a:rect l="l" t="t" r="r" b="b"/>
              <a:pathLst>
                <a:path w="1276" h="1415" fill="none" extrusionOk="0">
                  <a:moveTo>
                    <a:pt x="1" y="1415"/>
                  </a:moveTo>
                  <a:cubicBezTo>
                    <a:pt x="418" y="534"/>
                    <a:pt x="348" y="1"/>
                    <a:pt x="348" y="1"/>
                  </a:cubicBezTo>
                  <a:cubicBezTo>
                    <a:pt x="348" y="1"/>
                    <a:pt x="1113" y="511"/>
                    <a:pt x="1275" y="1368"/>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51"/>
            <p:cNvSpPr/>
            <p:nvPr/>
          </p:nvSpPr>
          <p:spPr>
            <a:xfrm>
              <a:off x="1791109" y="3027573"/>
              <a:ext cx="24142" cy="17508"/>
            </a:xfrm>
            <a:custGeom>
              <a:avLst/>
              <a:gdLst/>
              <a:ahLst/>
              <a:cxnLst/>
              <a:rect l="l" t="t" r="r" b="b"/>
              <a:pathLst>
                <a:path w="928" h="673" fill="none" extrusionOk="0">
                  <a:moveTo>
                    <a:pt x="927" y="325"/>
                  </a:moveTo>
                  <a:cubicBezTo>
                    <a:pt x="811" y="93"/>
                    <a:pt x="557" y="1"/>
                    <a:pt x="325" y="93"/>
                  </a:cubicBezTo>
                  <a:cubicBezTo>
                    <a:pt x="116" y="186"/>
                    <a:pt x="0" y="464"/>
                    <a:pt x="116" y="673"/>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51"/>
            <p:cNvSpPr/>
            <p:nvPr/>
          </p:nvSpPr>
          <p:spPr>
            <a:xfrm>
              <a:off x="1736842" y="3100519"/>
              <a:ext cx="98311" cy="26873"/>
            </a:xfrm>
            <a:custGeom>
              <a:avLst/>
              <a:gdLst/>
              <a:ahLst/>
              <a:cxnLst/>
              <a:rect l="l" t="t" r="r" b="b"/>
              <a:pathLst>
                <a:path w="3779" h="1033" extrusionOk="0">
                  <a:moveTo>
                    <a:pt x="3778" y="1"/>
                  </a:moveTo>
                  <a:lnTo>
                    <a:pt x="1" y="325"/>
                  </a:lnTo>
                  <a:cubicBezTo>
                    <a:pt x="537" y="848"/>
                    <a:pt x="1088" y="1032"/>
                    <a:pt x="1598" y="1032"/>
                  </a:cubicBezTo>
                  <a:cubicBezTo>
                    <a:pt x="2804" y="1032"/>
                    <a:pt x="3778" y="1"/>
                    <a:pt x="3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51"/>
            <p:cNvSpPr/>
            <p:nvPr/>
          </p:nvSpPr>
          <p:spPr>
            <a:xfrm>
              <a:off x="1736842" y="3052573"/>
              <a:ext cx="133873" cy="59548"/>
            </a:xfrm>
            <a:custGeom>
              <a:avLst/>
              <a:gdLst/>
              <a:ahLst/>
              <a:cxnLst/>
              <a:rect l="l" t="t" r="r" b="b"/>
              <a:pathLst>
                <a:path w="5146" h="2289" extrusionOk="0">
                  <a:moveTo>
                    <a:pt x="1998" y="1"/>
                  </a:moveTo>
                  <a:cubicBezTo>
                    <a:pt x="1800" y="1"/>
                    <a:pt x="1559" y="34"/>
                    <a:pt x="1275" y="129"/>
                  </a:cubicBezTo>
                  <a:cubicBezTo>
                    <a:pt x="1275" y="129"/>
                    <a:pt x="1113" y="1311"/>
                    <a:pt x="1" y="2168"/>
                  </a:cubicBezTo>
                  <a:cubicBezTo>
                    <a:pt x="1" y="2168"/>
                    <a:pt x="479" y="2289"/>
                    <a:pt x="1240" y="2289"/>
                  </a:cubicBezTo>
                  <a:cubicBezTo>
                    <a:pt x="2214" y="2289"/>
                    <a:pt x="3650" y="2092"/>
                    <a:pt x="5145" y="1195"/>
                  </a:cubicBezTo>
                  <a:cubicBezTo>
                    <a:pt x="5145" y="1195"/>
                    <a:pt x="3500" y="940"/>
                    <a:pt x="2712" y="198"/>
                  </a:cubicBezTo>
                  <a:cubicBezTo>
                    <a:pt x="2712" y="198"/>
                    <a:pt x="2479" y="1"/>
                    <a:pt x="1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51"/>
            <p:cNvSpPr/>
            <p:nvPr/>
          </p:nvSpPr>
          <p:spPr>
            <a:xfrm>
              <a:off x="1701877" y="3032412"/>
              <a:ext cx="35589" cy="23518"/>
            </a:xfrm>
            <a:custGeom>
              <a:avLst/>
              <a:gdLst/>
              <a:ahLst/>
              <a:cxnLst/>
              <a:rect l="l" t="t" r="r" b="b"/>
              <a:pathLst>
                <a:path w="1368" h="904" fill="none" extrusionOk="0">
                  <a:moveTo>
                    <a:pt x="1275" y="904"/>
                  </a:moveTo>
                  <a:cubicBezTo>
                    <a:pt x="1368" y="556"/>
                    <a:pt x="1159" y="209"/>
                    <a:pt x="788" y="93"/>
                  </a:cubicBezTo>
                  <a:cubicBezTo>
                    <a:pt x="441" y="0"/>
                    <a:pt x="93" y="209"/>
                    <a:pt x="0" y="580"/>
                  </a:cubicBezTo>
                </a:path>
              </a:pathLst>
            </a:custGeom>
            <a:noFill/>
            <a:ln w="19125" cap="rnd" cmpd="sng">
              <a:solidFill>
                <a:srgbClr val="0F49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1" name="Google Shape;4601;p51"/>
          <p:cNvGrpSpPr/>
          <p:nvPr/>
        </p:nvGrpSpPr>
        <p:grpSpPr>
          <a:xfrm>
            <a:off x="8569288" y="4423863"/>
            <a:ext cx="194021" cy="191487"/>
            <a:chOff x="6232000" y="1435050"/>
            <a:chExt cx="488225" cy="481850"/>
          </a:xfrm>
        </p:grpSpPr>
        <p:sp>
          <p:nvSpPr>
            <p:cNvPr id="4602" name="Google Shape;4602;p5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03" name="Google Shape;4603;p5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04" name="Google Shape;4604;p5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05" name="Google Shape;4605;p5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06" name="Google Shape;4606;p5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607" name="Google Shape;4607;p51">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4608" name="Google Shape;4608;p51">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4609" name="Google Shape;4609;p51">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4610" name="Google Shape;4610;p51">
            <a:hlinkClick r:id="rId6"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4611" name="Google Shape;4611;p51">
            <a:hlinkClick r:id="rId7"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4612" name="Google Shape;4612;p51">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4613" name="Google Shape;4613;p51">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51">
            <a:hlinkClick r:id="" action="ppaction://noaction"/>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51">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51"/>
          <p:cNvSpPr/>
          <p:nvPr/>
        </p:nvSpPr>
        <p:spPr>
          <a:xfrm rot="599">
            <a:off x="2645562" y="1528416"/>
            <a:ext cx="3867765" cy="221063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4617" name="Google Shape;4617;p51"/>
          <p:cNvSpPr txBox="1"/>
          <p:nvPr/>
        </p:nvSpPr>
        <p:spPr>
          <a:xfrm>
            <a:off x="2644770" y="1763728"/>
            <a:ext cx="3905337" cy="8736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Quicksand Medium"/>
                <a:ea typeface="Quicksand Medium"/>
                <a:cs typeface="Quicksand Medium"/>
                <a:sym typeface="Quicksand Medium"/>
              </a:rPr>
              <a:t>In the process of searching by double hashing technique can be concluded that the value will be divided into two tables to place the value in the main table and overflow, and for the search process is done first once in the main table and continued on the table overflow until all the numbers listed in the table are processed.</a:t>
            </a:r>
            <a:endParaRPr dirty="0">
              <a:solidFill>
                <a:schemeClr val="dk1"/>
              </a:solidFill>
              <a:latin typeface="Quicksand Medium"/>
              <a:ea typeface="Quicksand Medium"/>
              <a:cs typeface="Quicksand Medium"/>
              <a:sym typeface="Quicksand Medium"/>
            </a:endParaRPr>
          </a:p>
        </p:txBody>
      </p:sp>
      <p:sp>
        <p:nvSpPr>
          <p:cNvPr id="4618" name="Google Shape;4618;p51"/>
          <p:cNvSpPr/>
          <p:nvPr/>
        </p:nvSpPr>
        <p:spPr>
          <a:xfrm rot="2153968">
            <a:off x="4027869" y="1081797"/>
            <a:ext cx="1088263" cy="940443"/>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1"/>
        <p:cNvGrpSpPr/>
        <p:nvPr/>
      </p:nvGrpSpPr>
      <p:grpSpPr>
        <a:xfrm>
          <a:off x="0" y="0"/>
          <a:ext cx="0" cy="0"/>
          <a:chOff x="0" y="0"/>
          <a:chExt cx="0" cy="0"/>
        </a:xfrm>
      </p:grpSpPr>
      <p:sp>
        <p:nvSpPr>
          <p:cNvPr id="5282" name="Google Shape;5282;p59"/>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grpSp>
        <p:nvGrpSpPr>
          <p:cNvPr id="5283" name="Google Shape;5283;p59"/>
          <p:cNvGrpSpPr/>
          <p:nvPr/>
        </p:nvGrpSpPr>
        <p:grpSpPr>
          <a:xfrm>
            <a:off x="8569288" y="4423863"/>
            <a:ext cx="194021" cy="191487"/>
            <a:chOff x="6232000" y="1435050"/>
            <a:chExt cx="488225" cy="481850"/>
          </a:xfrm>
        </p:grpSpPr>
        <p:sp>
          <p:nvSpPr>
            <p:cNvPr id="5284" name="Google Shape;5284;p5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85" name="Google Shape;5285;p5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86" name="Google Shape;5286;p5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87" name="Google Shape;5287;p5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88" name="Google Shape;5288;p5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289" name="Google Shape;5289;p59">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5290" name="Google Shape;5290;p59">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5291" name="Google Shape;5291;p59">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5292" name="Google Shape;5292;p59">
            <a:hlinkClick r:id="rId6"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5293" name="Google Shape;5293;p59">
            <a:hlinkClick r:id="rId7"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5294" name="Google Shape;5294;p59">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5295" name="Google Shape;5295;p59">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9"/>
          <p:cNvSpPr txBox="1"/>
          <p:nvPr/>
        </p:nvSpPr>
        <p:spPr>
          <a:xfrm>
            <a:off x="2423925" y="1103200"/>
            <a:ext cx="4296000" cy="3183900"/>
          </a:xfrm>
          <a:prstGeom prst="rect">
            <a:avLst/>
          </a:prstGeom>
          <a:noFill/>
          <a:ln>
            <a:noFill/>
          </a:ln>
        </p:spPr>
        <p:txBody>
          <a:bodyPr spcFirstLastPara="1" wrap="square" lIns="91425" tIns="91425" rIns="91425" bIns="91425" anchor="t" anchorCtr="0">
            <a:noAutofit/>
          </a:bodyPr>
          <a:lstStyle/>
          <a:p>
            <a:pPr lvl="0" algn="ctr">
              <a:spcBef>
                <a:spcPts val="1000"/>
              </a:spcBef>
            </a:pPr>
            <a:r>
              <a:rPr lang="en-US" sz="1600" b="1" dirty="0">
                <a:solidFill>
                  <a:schemeClr val="accent1"/>
                </a:solidFill>
                <a:latin typeface="Quicksand"/>
                <a:ea typeface="Quicksand"/>
                <a:cs typeface="Quicksand"/>
                <a:sym typeface="Quicksand"/>
                <a:hlinkClick r:id="rId9"/>
              </a:rPr>
              <a:t>https://iq.opengenus.org/double-hashing/amp/</a:t>
            </a:r>
            <a:endParaRPr lang="en-US" sz="1600" b="1" dirty="0">
              <a:solidFill>
                <a:schemeClr val="accent1"/>
              </a:solidFill>
              <a:latin typeface="Quicksand"/>
              <a:ea typeface="Quicksand"/>
              <a:cs typeface="Quicksand"/>
              <a:sym typeface="Quicksand"/>
            </a:endParaRPr>
          </a:p>
          <a:p>
            <a:pPr lvl="0" algn="ctr">
              <a:spcBef>
                <a:spcPts val="1000"/>
              </a:spcBef>
            </a:pPr>
            <a:endParaRPr sz="1600" b="1" dirty="0">
              <a:solidFill>
                <a:schemeClr val="accent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29"/>
        <p:cNvGrpSpPr/>
        <p:nvPr/>
      </p:nvGrpSpPr>
      <p:grpSpPr>
        <a:xfrm>
          <a:off x="0" y="0"/>
          <a:ext cx="0" cy="0"/>
          <a:chOff x="0" y="0"/>
          <a:chExt cx="0" cy="0"/>
        </a:xfrm>
      </p:grpSpPr>
      <p:sp>
        <p:nvSpPr>
          <p:cNvPr id="4930" name="Google Shape;4930;p57"/>
          <p:cNvSpPr txBox="1">
            <a:spLocks noGrp="1"/>
          </p:cNvSpPr>
          <p:nvPr>
            <p:ph type="title"/>
          </p:nvPr>
        </p:nvSpPr>
        <p:spPr>
          <a:xfrm>
            <a:off x="2325950" y="395775"/>
            <a:ext cx="4492800" cy="10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4931" name="Google Shape;4931;p57"/>
          <p:cNvSpPr txBox="1">
            <a:spLocks noGrp="1"/>
          </p:cNvSpPr>
          <p:nvPr>
            <p:ph type="subTitle" idx="1"/>
          </p:nvPr>
        </p:nvSpPr>
        <p:spPr>
          <a:xfrm>
            <a:off x="2384218" y="2043724"/>
            <a:ext cx="4492800" cy="146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rPr>
              <a:t>Do you have any questions?</a:t>
            </a:r>
            <a:endParaRPr sz="1800" b="1" dirty="0">
              <a:solidFill>
                <a:schemeClr val="dk1"/>
              </a:solidFill>
            </a:endParaRPr>
          </a:p>
        </p:txBody>
      </p:sp>
      <p:grpSp>
        <p:nvGrpSpPr>
          <p:cNvPr id="4933" name="Google Shape;4933;p57"/>
          <p:cNvGrpSpPr/>
          <p:nvPr/>
        </p:nvGrpSpPr>
        <p:grpSpPr>
          <a:xfrm>
            <a:off x="4911029" y="3016512"/>
            <a:ext cx="387661" cy="387661"/>
            <a:chOff x="1379798" y="1723250"/>
            <a:chExt cx="397887" cy="397887"/>
          </a:xfrm>
        </p:grpSpPr>
        <p:sp>
          <p:nvSpPr>
            <p:cNvPr id="4934" name="Google Shape;493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8" name="Google Shape;4938;p57"/>
          <p:cNvGrpSpPr/>
          <p:nvPr/>
        </p:nvGrpSpPr>
        <p:grpSpPr>
          <a:xfrm>
            <a:off x="3848908" y="3016512"/>
            <a:ext cx="387681" cy="387661"/>
            <a:chOff x="266768" y="1721375"/>
            <a:chExt cx="397907" cy="397887"/>
          </a:xfrm>
        </p:grpSpPr>
        <p:sp>
          <p:nvSpPr>
            <p:cNvPr id="4939" name="Google Shape;4939;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1" name="Google Shape;4941;p57"/>
          <p:cNvGrpSpPr/>
          <p:nvPr/>
        </p:nvGrpSpPr>
        <p:grpSpPr>
          <a:xfrm>
            <a:off x="4379989" y="3016512"/>
            <a:ext cx="387641" cy="387661"/>
            <a:chOff x="864491" y="1723250"/>
            <a:chExt cx="397866" cy="397887"/>
          </a:xfrm>
        </p:grpSpPr>
        <p:sp>
          <p:nvSpPr>
            <p:cNvPr id="4942" name="Google Shape;494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5" name="Google Shape;4945;p57"/>
          <p:cNvGrpSpPr/>
          <p:nvPr/>
        </p:nvGrpSpPr>
        <p:grpSpPr>
          <a:xfrm>
            <a:off x="8569288" y="4423863"/>
            <a:ext cx="194021" cy="191487"/>
            <a:chOff x="6232000" y="1435050"/>
            <a:chExt cx="488225" cy="481850"/>
          </a:xfrm>
        </p:grpSpPr>
        <p:sp>
          <p:nvSpPr>
            <p:cNvPr id="4946" name="Google Shape;4946;p5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47" name="Google Shape;4947;p5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48" name="Google Shape;4948;p5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49" name="Google Shape;4949;p5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0" name="Google Shape;4950;p5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951" name="Google Shape;4951;p57">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4952" name="Google Shape;4952;p57">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4953" name="Google Shape;4953;p57">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4954" name="Google Shape;4954;p57">
            <a:hlinkClick r:id="rId6"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4955" name="Google Shape;4955;p57">
            <a:hlinkClick r:id="rId7"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4956" name="Google Shape;4956;p57">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4957" name="Google Shape;4957;p57">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2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Group4 Members</a:t>
            </a:r>
            <a:endParaRPr dirty="0"/>
          </a:p>
        </p:txBody>
      </p:sp>
      <p:pic>
        <p:nvPicPr>
          <p:cNvPr id="2" name="Picture 1">
            <a:extLst>
              <a:ext uri="{FF2B5EF4-FFF2-40B4-BE49-F238E27FC236}">
                <a16:creationId xmlns:a16="http://schemas.microsoft.com/office/drawing/2014/main" id="{C2333F42-7323-4D8C-BD7F-AE6C50AC3BCF}"/>
              </a:ext>
            </a:extLst>
          </p:cNvPr>
          <p:cNvPicPr>
            <a:picLocks noChangeAspect="1"/>
          </p:cNvPicPr>
          <p:nvPr/>
        </p:nvPicPr>
        <p:blipFill>
          <a:blip r:embed="rId3"/>
          <a:stretch>
            <a:fillRect/>
          </a:stretch>
        </p:blipFill>
        <p:spPr>
          <a:xfrm>
            <a:off x="1617146" y="3077228"/>
            <a:ext cx="445047" cy="382733"/>
          </a:xfrm>
          <a:prstGeom prst="rect">
            <a:avLst/>
          </a:prstGeom>
        </p:spPr>
      </p:pic>
      <p:sp>
        <p:nvSpPr>
          <p:cNvPr id="43" name="TextBox 42">
            <a:extLst>
              <a:ext uri="{FF2B5EF4-FFF2-40B4-BE49-F238E27FC236}">
                <a16:creationId xmlns:a16="http://schemas.microsoft.com/office/drawing/2014/main" id="{34DBD48C-D51A-4F97-86A5-D209F62BEDCB}"/>
              </a:ext>
            </a:extLst>
          </p:cNvPr>
          <p:cNvSpPr txBox="1"/>
          <p:nvPr/>
        </p:nvSpPr>
        <p:spPr>
          <a:xfrm flipH="1">
            <a:off x="2165391" y="1146027"/>
            <a:ext cx="1240156" cy="307777"/>
          </a:xfrm>
          <a:prstGeom prst="rect">
            <a:avLst/>
          </a:prstGeom>
          <a:noFill/>
        </p:spPr>
        <p:txBody>
          <a:bodyPr wrap="square" rtlCol="0">
            <a:spAutoFit/>
          </a:bodyPr>
          <a:lstStyle/>
          <a:p>
            <a:r>
              <a:rPr lang="en-US" dirty="0"/>
              <a:t>Lim </a:t>
            </a:r>
            <a:r>
              <a:rPr lang="en-US" dirty="0" err="1"/>
              <a:t>Sengly</a:t>
            </a:r>
            <a:endParaRPr lang="en-US" dirty="0"/>
          </a:p>
        </p:txBody>
      </p:sp>
      <p:sp>
        <p:nvSpPr>
          <p:cNvPr id="49" name="TextBox 48">
            <a:extLst>
              <a:ext uri="{FF2B5EF4-FFF2-40B4-BE49-F238E27FC236}">
                <a16:creationId xmlns:a16="http://schemas.microsoft.com/office/drawing/2014/main" id="{00A7CCAA-E307-4326-B85F-4014F1A564D5}"/>
              </a:ext>
            </a:extLst>
          </p:cNvPr>
          <p:cNvSpPr txBox="1"/>
          <p:nvPr/>
        </p:nvSpPr>
        <p:spPr>
          <a:xfrm>
            <a:off x="2181700" y="1770872"/>
            <a:ext cx="1338828" cy="307777"/>
          </a:xfrm>
          <a:prstGeom prst="rect">
            <a:avLst/>
          </a:prstGeom>
          <a:noFill/>
        </p:spPr>
        <p:txBody>
          <a:bodyPr wrap="none" rtlCol="0">
            <a:spAutoFit/>
          </a:bodyPr>
          <a:lstStyle/>
          <a:p>
            <a:r>
              <a:rPr lang="en-US" dirty="0" err="1"/>
              <a:t>Leat</a:t>
            </a:r>
            <a:r>
              <a:rPr lang="en-US" dirty="0"/>
              <a:t> </a:t>
            </a:r>
            <a:r>
              <a:rPr lang="en-US" dirty="0" err="1"/>
              <a:t>Senglong</a:t>
            </a:r>
            <a:endParaRPr lang="en-US" dirty="0"/>
          </a:p>
        </p:txBody>
      </p:sp>
      <p:sp>
        <p:nvSpPr>
          <p:cNvPr id="50" name="TextBox 49">
            <a:extLst>
              <a:ext uri="{FF2B5EF4-FFF2-40B4-BE49-F238E27FC236}">
                <a16:creationId xmlns:a16="http://schemas.microsoft.com/office/drawing/2014/main" id="{19AF202D-6ED7-4C44-ABAC-9B133D261F7E}"/>
              </a:ext>
            </a:extLst>
          </p:cNvPr>
          <p:cNvSpPr txBox="1"/>
          <p:nvPr/>
        </p:nvSpPr>
        <p:spPr>
          <a:xfrm>
            <a:off x="2181700" y="3078521"/>
            <a:ext cx="1120640" cy="307777"/>
          </a:xfrm>
          <a:prstGeom prst="rect">
            <a:avLst/>
          </a:prstGeom>
          <a:noFill/>
        </p:spPr>
        <p:txBody>
          <a:bodyPr wrap="square" rtlCol="0">
            <a:spAutoFit/>
          </a:bodyPr>
          <a:lstStyle/>
          <a:p>
            <a:r>
              <a:rPr lang="en-US" dirty="0" err="1"/>
              <a:t>Eab</a:t>
            </a:r>
            <a:r>
              <a:rPr lang="en-US" dirty="0"/>
              <a:t> </a:t>
            </a:r>
            <a:r>
              <a:rPr lang="en-US" dirty="0" err="1"/>
              <a:t>Pisey</a:t>
            </a:r>
            <a:endParaRPr lang="en-US" dirty="0"/>
          </a:p>
        </p:txBody>
      </p:sp>
      <p:sp>
        <p:nvSpPr>
          <p:cNvPr id="51" name="TextBox 50">
            <a:extLst>
              <a:ext uri="{FF2B5EF4-FFF2-40B4-BE49-F238E27FC236}">
                <a16:creationId xmlns:a16="http://schemas.microsoft.com/office/drawing/2014/main" id="{34ECEAC6-E454-4847-989C-9D52236EB8ED}"/>
              </a:ext>
            </a:extLst>
          </p:cNvPr>
          <p:cNvSpPr txBox="1"/>
          <p:nvPr/>
        </p:nvSpPr>
        <p:spPr>
          <a:xfrm>
            <a:off x="2175366" y="2473145"/>
            <a:ext cx="1220206" cy="307777"/>
          </a:xfrm>
          <a:prstGeom prst="rect">
            <a:avLst/>
          </a:prstGeom>
          <a:noFill/>
        </p:spPr>
        <p:txBody>
          <a:bodyPr wrap="none" rtlCol="0">
            <a:spAutoFit/>
          </a:bodyPr>
          <a:lstStyle/>
          <a:p>
            <a:r>
              <a:rPr lang="en-US" dirty="0" err="1"/>
              <a:t>Hok</a:t>
            </a:r>
            <a:r>
              <a:rPr lang="en-US" dirty="0"/>
              <a:t> </a:t>
            </a:r>
            <a:r>
              <a:rPr lang="en-US" dirty="0" err="1"/>
              <a:t>Ratanak</a:t>
            </a:r>
            <a:endParaRPr lang="en-US" dirty="0"/>
          </a:p>
        </p:txBody>
      </p:sp>
      <p:sp>
        <p:nvSpPr>
          <p:cNvPr id="52" name="TextBox 51">
            <a:extLst>
              <a:ext uri="{FF2B5EF4-FFF2-40B4-BE49-F238E27FC236}">
                <a16:creationId xmlns:a16="http://schemas.microsoft.com/office/drawing/2014/main" id="{B9ADFE66-8131-41D9-AF94-EEBAAA3E3492}"/>
              </a:ext>
            </a:extLst>
          </p:cNvPr>
          <p:cNvSpPr txBox="1"/>
          <p:nvPr/>
        </p:nvSpPr>
        <p:spPr>
          <a:xfrm>
            <a:off x="6198409" y="1817849"/>
            <a:ext cx="1220206" cy="307777"/>
          </a:xfrm>
          <a:prstGeom prst="rect">
            <a:avLst/>
          </a:prstGeom>
          <a:noFill/>
        </p:spPr>
        <p:txBody>
          <a:bodyPr wrap="none" rtlCol="0">
            <a:spAutoFit/>
          </a:bodyPr>
          <a:lstStyle/>
          <a:p>
            <a:r>
              <a:rPr lang="en-US" dirty="0" err="1"/>
              <a:t>Ngeav</a:t>
            </a:r>
            <a:r>
              <a:rPr lang="en-US" dirty="0"/>
              <a:t> </a:t>
            </a:r>
            <a:r>
              <a:rPr lang="en-US" dirty="0" err="1"/>
              <a:t>Bunat</a:t>
            </a:r>
            <a:endParaRPr lang="en-US" dirty="0"/>
          </a:p>
        </p:txBody>
      </p:sp>
      <p:sp>
        <p:nvSpPr>
          <p:cNvPr id="53" name="TextBox 52">
            <a:extLst>
              <a:ext uri="{FF2B5EF4-FFF2-40B4-BE49-F238E27FC236}">
                <a16:creationId xmlns:a16="http://schemas.microsoft.com/office/drawing/2014/main" id="{5A578B79-CE06-46DE-A243-D23642D6083C}"/>
              </a:ext>
            </a:extLst>
          </p:cNvPr>
          <p:cNvSpPr txBox="1"/>
          <p:nvPr/>
        </p:nvSpPr>
        <p:spPr>
          <a:xfrm>
            <a:off x="6257154" y="1178052"/>
            <a:ext cx="880369" cy="307777"/>
          </a:xfrm>
          <a:prstGeom prst="rect">
            <a:avLst/>
          </a:prstGeom>
          <a:noFill/>
        </p:spPr>
        <p:txBody>
          <a:bodyPr wrap="none" rtlCol="0">
            <a:spAutoFit/>
          </a:bodyPr>
          <a:lstStyle/>
          <a:p>
            <a:r>
              <a:rPr lang="en-US" dirty="0" err="1"/>
              <a:t>Lun</a:t>
            </a:r>
            <a:r>
              <a:rPr lang="en-US" dirty="0"/>
              <a:t> Tula</a:t>
            </a:r>
          </a:p>
        </p:txBody>
      </p:sp>
      <p:pic>
        <p:nvPicPr>
          <p:cNvPr id="56" name="Picture 55">
            <a:extLst>
              <a:ext uri="{FF2B5EF4-FFF2-40B4-BE49-F238E27FC236}">
                <a16:creationId xmlns:a16="http://schemas.microsoft.com/office/drawing/2014/main" id="{BCFAF960-8F9D-4D5B-9A56-6390E8F9B0DE}"/>
              </a:ext>
            </a:extLst>
          </p:cNvPr>
          <p:cNvPicPr>
            <a:picLocks noChangeAspect="1"/>
          </p:cNvPicPr>
          <p:nvPr/>
        </p:nvPicPr>
        <p:blipFill>
          <a:blip r:embed="rId3"/>
          <a:stretch>
            <a:fillRect/>
          </a:stretch>
        </p:blipFill>
        <p:spPr>
          <a:xfrm>
            <a:off x="5728205" y="2397188"/>
            <a:ext cx="445047" cy="426757"/>
          </a:xfrm>
          <a:prstGeom prst="rect">
            <a:avLst/>
          </a:prstGeom>
        </p:spPr>
      </p:pic>
      <p:pic>
        <p:nvPicPr>
          <p:cNvPr id="57" name="Picture 56">
            <a:extLst>
              <a:ext uri="{FF2B5EF4-FFF2-40B4-BE49-F238E27FC236}">
                <a16:creationId xmlns:a16="http://schemas.microsoft.com/office/drawing/2014/main" id="{318144F9-DB7E-499F-B646-E2734DEFF3B2}"/>
              </a:ext>
            </a:extLst>
          </p:cNvPr>
          <p:cNvPicPr>
            <a:picLocks noChangeAspect="1"/>
          </p:cNvPicPr>
          <p:nvPr/>
        </p:nvPicPr>
        <p:blipFill>
          <a:blip r:embed="rId3"/>
          <a:stretch>
            <a:fillRect/>
          </a:stretch>
        </p:blipFill>
        <p:spPr>
          <a:xfrm>
            <a:off x="5693104" y="1758360"/>
            <a:ext cx="445047" cy="426757"/>
          </a:xfrm>
          <a:prstGeom prst="rect">
            <a:avLst/>
          </a:prstGeom>
        </p:spPr>
      </p:pic>
      <p:pic>
        <p:nvPicPr>
          <p:cNvPr id="58" name="Picture 57">
            <a:extLst>
              <a:ext uri="{FF2B5EF4-FFF2-40B4-BE49-F238E27FC236}">
                <a16:creationId xmlns:a16="http://schemas.microsoft.com/office/drawing/2014/main" id="{F45FF100-3FB7-4AD9-A762-29E45D7E4CD0}"/>
              </a:ext>
            </a:extLst>
          </p:cNvPr>
          <p:cNvPicPr>
            <a:picLocks noChangeAspect="1"/>
          </p:cNvPicPr>
          <p:nvPr/>
        </p:nvPicPr>
        <p:blipFill>
          <a:blip r:embed="rId3"/>
          <a:stretch>
            <a:fillRect/>
          </a:stretch>
        </p:blipFill>
        <p:spPr>
          <a:xfrm>
            <a:off x="5693104" y="1090329"/>
            <a:ext cx="445047" cy="426757"/>
          </a:xfrm>
          <a:prstGeom prst="rect">
            <a:avLst/>
          </a:prstGeom>
        </p:spPr>
      </p:pic>
      <p:pic>
        <p:nvPicPr>
          <p:cNvPr id="59" name="Picture 58">
            <a:extLst>
              <a:ext uri="{FF2B5EF4-FFF2-40B4-BE49-F238E27FC236}">
                <a16:creationId xmlns:a16="http://schemas.microsoft.com/office/drawing/2014/main" id="{E1BCE644-16F0-4B49-A39E-95B908E3C0E2}"/>
              </a:ext>
            </a:extLst>
          </p:cNvPr>
          <p:cNvPicPr>
            <a:picLocks noChangeAspect="1"/>
          </p:cNvPicPr>
          <p:nvPr/>
        </p:nvPicPr>
        <p:blipFill>
          <a:blip r:embed="rId3"/>
          <a:stretch>
            <a:fillRect/>
          </a:stretch>
        </p:blipFill>
        <p:spPr>
          <a:xfrm>
            <a:off x="1617147" y="2407186"/>
            <a:ext cx="445047" cy="426757"/>
          </a:xfrm>
          <a:prstGeom prst="rect">
            <a:avLst/>
          </a:prstGeom>
        </p:spPr>
      </p:pic>
      <p:pic>
        <p:nvPicPr>
          <p:cNvPr id="60" name="Picture 59">
            <a:extLst>
              <a:ext uri="{FF2B5EF4-FFF2-40B4-BE49-F238E27FC236}">
                <a16:creationId xmlns:a16="http://schemas.microsoft.com/office/drawing/2014/main" id="{2FA43482-BA57-493F-8E24-0AFFABA731E4}"/>
              </a:ext>
            </a:extLst>
          </p:cNvPr>
          <p:cNvPicPr>
            <a:picLocks noChangeAspect="1"/>
          </p:cNvPicPr>
          <p:nvPr/>
        </p:nvPicPr>
        <p:blipFill>
          <a:blip r:embed="rId3"/>
          <a:stretch>
            <a:fillRect/>
          </a:stretch>
        </p:blipFill>
        <p:spPr>
          <a:xfrm>
            <a:off x="1637372" y="1758361"/>
            <a:ext cx="445047" cy="426757"/>
          </a:xfrm>
          <a:prstGeom prst="rect">
            <a:avLst/>
          </a:prstGeom>
        </p:spPr>
      </p:pic>
      <p:pic>
        <p:nvPicPr>
          <p:cNvPr id="61" name="Picture 60">
            <a:extLst>
              <a:ext uri="{FF2B5EF4-FFF2-40B4-BE49-F238E27FC236}">
                <a16:creationId xmlns:a16="http://schemas.microsoft.com/office/drawing/2014/main" id="{9B4A3A49-092C-497A-9B62-B7BCE951F7A3}"/>
              </a:ext>
            </a:extLst>
          </p:cNvPr>
          <p:cNvPicPr>
            <a:picLocks noChangeAspect="1"/>
          </p:cNvPicPr>
          <p:nvPr/>
        </p:nvPicPr>
        <p:blipFill>
          <a:blip r:embed="rId3"/>
          <a:stretch>
            <a:fillRect/>
          </a:stretch>
        </p:blipFill>
        <p:spPr>
          <a:xfrm>
            <a:off x="1637372" y="1146103"/>
            <a:ext cx="445047" cy="426757"/>
          </a:xfrm>
          <a:prstGeom prst="rect">
            <a:avLst/>
          </a:prstGeom>
        </p:spPr>
      </p:pic>
      <p:pic>
        <p:nvPicPr>
          <p:cNvPr id="62" name="Picture 61">
            <a:extLst>
              <a:ext uri="{FF2B5EF4-FFF2-40B4-BE49-F238E27FC236}">
                <a16:creationId xmlns:a16="http://schemas.microsoft.com/office/drawing/2014/main" id="{F6F0B9EC-632D-4E4A-A85B-E079840CE6B5}"/>
              </a:ext>
            </a:extLst>
          </p:cNvPr>
          <p:cNvPicPr>
            <a:picLocks noChangeAspect="1"/>
          </p:cNvPicPr>
          <p:nvPr/>
        </p:nvPicPr>
        <p:blipFill>
          <a:blip r:embed="rId3"/>
          <a:stretch>
            <a:fillRect/>
          </a:stretch>
        </p:blipFill>
        <p:spPr>
          <a:xfrm>
            <a:off x="5753362" y="3034932"/>
            <a:ext cx="445047" cy="426757"/>
          </a:xfrm>
          <a:prstGeom prst="rect">
            <a:avLst/>
          </a:prstGeom>
        </p:spPr>
      </p:pic>
      <p:sp>
        <p:nvSpPr>
          <p:cNvPr id="54" name="TextBox 53">
            <a:extLst>
              <a:ext uri="{FF2B5EF4-FFF2-40B4-BE49-F238E27FC236}">
                <a16:creationId xmlns:a16="http://schemas.microsoft.com/office/drawing/2014/main" id="{E8C80CED-FD5B-447B-83E5-FA7E33B0BC92}"/>
              </a:ext>
            </a:extLst>
          </p:cNvPr>
          <p:cNvSpPr txBox="1"/>
          <p:nvPr/>
        </p:nvSpPr>
        <p:spPr>
          <a:xfrm>
            <a:off x="6259724" y="2431938"/>
            <a:ext cx="1239442" cy="307777"/>
          </a:xfrm>
          <a:prstGeom prst="rect">
            <a:avLst/>
          </a:prstGeom>
          <a:noFill/>
        </p:spPr>
        <p:txBody>
          <a:bodyPr wrap="none" rtlCol="0">
            <a:spAutoFit/>
          </a:bodyPr>
          <a:lstStyle/>
          <a:p>
            <a:r>
              <a:rPr lang="en-US" dirty="0"/>
              <a:t>Lim </a:t>
            </a:r>
            <a:r>
              <a:rPr lang="en-US" dirty="0" err="1"/>
              <a:t>Sunheng</a:t>
            </a:r>
            <a:endParaRPr lang="en-US" dirty="0"/>
          </a:p>
        </p:txBody>
      </p:sp>
      <p:sp>
        <p:nvSpPr>
          <p:cNvPr id="55" name="TextBox 54">
            <a:extLst>
              <a:ext uri="{FF2B5EF4-FFF2-40B4-BE49-F238E27FC236}">
                <a16:creationId xmlns:a16="http://schemas.microsoft.com/office/drawing/2014/main" id="{DA37BD08-375E-419F-B33B-AB480C4696D1}"/>
              </a:ext>
            </a:extLst>
          </p:cNvPr>
          <p:cNvSpPr txBox="1"/>
          <p:nvPr/>
        </p:nvSpPr>
        <p:spPr>
          <a:xfrm>
            <a:off x="6257154" y="3034932"/>
            <a:ext cx="1140056" cy="307777"/>
          </a:xfrm>
          <a:prstGeom prst="rect">
            <a:avLst/>
          </a:prstGeom>
          <a:noFill/>
        </p:spPr>
        <p:txBody>
          <a:bodyPr wrap="none" rtlCol="0">
            <a:spAutoFit/>
          </a:bodyPr>
          <a:lstStyle/>
          <a:p>
            <a:r>
              <a:rPr lang="en-US" dirty="0"/>
              <a:t>Hon Ratana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28"/>
          <p:cNvSpPr txBox="1">
            <a:spLocks noGrp="1"/>
          </p:cNvSpPr>
          <p:nvPr>
            <p:ph type="title"/>
          </p:nvPr>
        </p:nvSpPr>
        <p:spPr>
          <a:xfrm>
            <a:off x="718750" y="438312"/>
            <a:ext cx="770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749" name="Google Shape;1749;p28"/>
          <p:cNvSpPr txBox="1">
            <a:spLocks noGrp="1"/>
          </p:cNvSpPr>
          <p:nvPr>
            <p:ph type="subTitle" idx="19"/>
          </p:nvPr>
        </p:nvSpPr>
        <p:spPr>
          <a:xfrm>
            <a:off x="5315369" y="3176912"/>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1751" name="Google Shape;1751;p28"/>
          <p:cNvSpPr txBox="1">
            <a:spLocks noGrp="1"/>
          </p:cNvSpPr>
          <p:nvPr>
            <p:ph type="title" idx="21"/>
          </p:nvPr>
        </p:nvSpPr>
        <p:spPr>
          <a:xfrm>
            <a:off x="4684469" y="3208648"/>
            <a:ext cx="6309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752" name="Google Shape;1752;p28"/>
          <p:cNvSpPr txBox="1">
            <a:spLocks noGrp="1"/>
          </p:cNvSpPr>
          <p:nvPr>
            <p:ph type="subTitle" idx="4"/>
          </p:nvPr>
        </p:nvSpPr>
        <p:spPr>
          <a:xfrm>
            <a:off x="1835050" y="2351097"/>
            <a:ext cx="27369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Coding</a:t>
            </a:r>
            <a:endParaRPr dirty="0"/>
          </a:p>
        </p:txBody>
      </p:sp>
      <p:sp>
        <p:nvSpPr>
          <p:cNvPr id="1754" name="Google Shape;1754;p28"/>
          <p:cNvSpPr txBox="1">
            <a:spLocks noGrp="1"/>
          </p:cNvSpPr>
          <p:nvPr>
            <p:ph type="subTitle" idx="1"/>
          </p:nvPr>
        </p:nvSpPr>
        <p:spPr>
          <a:xfrm>
            <a:off x="1794134" y="1518392"/>
            <a:ext cx="2728800" cy="3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a:t>
            </a:r>
            <a:endParaRPr dirty="0"/>
          </a:p>
        </p:txBody>
      </p:sp>
      <p:sp>
        <p:nvSpPr>
          <p:cNvPr id="1756" name="Google Shape;1756;p28"/>
          <p:cNvSpPr txBox="1">
            <a:spLocks noGrp="1"/>
          </p:cNvSpPr>
          <p:nvPr>
            <p:ph type="subTitle" idx="7"/>
          </p:nvPr>
        </p:nvSpPr>
        <p:spPr>
          <a:xfrm>
            <a:off x="1841950" y="3180202"/>
            <a:ext cx="2730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Disadvantages</a:t>
            </a:r>
            <a:endParaRPr dirty="0"/>
          </a:p>
        </p:txBody>
      </p:sp>
      <p:sp>
        <p:nvSpPr>
          <p:cNvPr id="1758" name="Google Shape;1758;p28"/>
          <p:cNvSpPr txBox="1">
            <a:spLocks noGrp="1"/>
          </p:cNvSpPr>
          <p:nvPr>
            <p:ph type="subTitle" idx="13"/>
          </p:nvPr>
        </p:nvSpPr>
        <p:spPr>
          <a:xfrm>
            <a:off x="5315369" y="1544397"/>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Functions</a:t>
            </a:r>
            <a:endParaRPr dirty="0"/>
          </a:p>
        </p:txBody>
      </p:sp>
      <p:sp>
        <p:nvSpPr>
          <p:cNvPr id="1760" name="Google Shape;1760;p28"/>
          <p:cNvSpPr txBox="1">
            <a:spLocks noGrp="1"/>
          </p:cNvSpPr>
          <p:nvPr>
            <p:ph type="title" idx="3"/>
          </p:nvPr>
        </p:nvSpPr>
        <p:spPr>
          <a:xfrm>
            <a:off x="1182965" y="1544397"/>
            <a:ext cx="632700" cy="4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61" name="Google Shape;1761;p28"/>
          <p:cNvSpPr txBox="1">
            <a:spLocks noGrp="1"/>
          </p:cNvSpPr>
          <p:nvPr>
            <p:ph type="title" idx="6"/>
          </p:nvPr>
        </p:nvSpPr>
        <p:spPr>
          <a:xfrm>
            <a:off x="1150033" y="2361450"/>
            <a:ext cx="6309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762" name="Google Shape;1762;p28"/>
          <p:cNvSpPr txBox="1">
            <a:spLocks noGrp="1"/>
          </p:cNvSpPr>
          <p:nvPr>
            <p:ph type="title" idx="9"/>
          </p:nvPr>
        </p:nvSpPr>
        <p:spPr>
          <a:xfrm>
            <a:off x="1150033" y="3208648"/>
            <a:ext cx="6309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63" name="Google Shape;1763;p28"/>
          <p:cNvSpPr txBox="1">
            <a:spLocks noGrp="1"/>
          </p:cNvSpPr>
          <p:nvPr>
            <p:ph type="title" idx="15"/>
          </p:nvPr>
        </p:nvSpPr>
        <p:spPr>
          <a:xfrm>
            <a:off x="4621067" y="1545297"/>
            <a:ext cx="6309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64" name="Google Shape;1764;p28"/>
          <p:cNvSpPr txBox="1">
            <a:spLocks noGrp="1"/>
          </p:cNvSpPr>
          <p:nvPr>
            <p:ph type="subTitle" idx="16"/>
          </p:nvPr>
        </p:nvSpPr>
        <p:spPr>
          <a:xfrm>
            <a:off x="5301084" y="2342504"/>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a:t>
            </a:r>
            <a:endParaRPr dirty="0"/>
          </a:p>
        </p:txBody>
      </p:sp>
      <p:sp>
        <p:nvSpPr>
          <p:cNvPr id="1766" name="Google Shape;1766;p28"/>
          <p:cNvSpPr txBox="1">
            <a:spLocks noGrp="1"/>
          </p:cNvSpPr>
          <p:nvPr>
            <p:ph type="title" idx="18"/>
          </p:nvPr>
        </p:nvSpPr>
        <p:spPr>
          <a:xfrm>
            <a:off x="4621067" y="2361450"/>
            <a:ext cx="6309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29"/>
          <p:cNvSpPr/>
          <p:nvPr/>
        </p:nvSpPr>
        <p:spPr>
          <a:xfrm rot="126755">
            <a:off x="2293318" y="1057487"/>
            <a:ext cx="4703897" cy="332806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1772" name="Google Shape;1772;p29"/>
          <p:cNvSpPr/>
          <p:nvPr/>
        </p:nvSpPr>
        <p:spPr>
          <a:xfrm rot="-135875">
            <a:off x="1909815" y="721845"/>
            <a:ext cx="1088272" cy="940432"/>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1773" name="Google Shape;1773;p29"/>
          <p:cNvSpPr/>
          <p:nvPr/>
        </p:nvSpPr>
        <p:spPr>
          <a:xfrm rot="4829593">
            <a:off x="6015304" y="875314"/>
            <a:ext cx="1088288" cy="94038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1774" name="Google Shape;1774;p29"/>
          <p:cNvSpPr txBox="1">
            <a:spLocks noGrp="1"/>
          </p:cNvSpPr>
          <p:nvPr>
            <p:ph type="title"/>
          </p:nvPr>
        </p:nvSpPr>
        <p:spPr>
          <a:xfrm>
            <a:off x="2497875" y="1623869"/>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Defin</a:t>
            </a:r>
            <a:r>
              <a:rPr lang="en-US" sz="3200" dirty="0" err="1"/>
              <a:t>ition</a:t>
            </a:r>
            <a:endParaRPr sz="3200" dirty="0"/>
          </a:p>
        </p:txBody>
      </p:sp>
      <p:sp>
        <p:nvSpPr>
          <p:cNvPr id="1775" name="Google Shape;1775;p29"/>
          <p:cNvSpPr txBox="1">
            <a:spLocks noGrp="1"/>
          </p:cNvSpPr>
          <p:nvPr>
            <p:ph type="title" idx="2"/>
          </p:nvPr>
        </p:nvSpPr>
        <p:spPr>
          <a:xfrm>
            <a:off x="3965650" y="1122450"/>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76" name="Google Shape;1776;p29"/>
          <p:cNvSpPr txBox="1">
            <a:spLocks noGrp="1"/>
          </p:cNvSpPr>
          <p:nvPr>
            <p:ph type="subTitle" idx="1"/>
          </p:nvPr>
        </p:nvSpPr>
        <p:spPr>
          <a:xfrm>
            <a:off x="2315233" y="2567086"/>
            <a:ext cx="4660066" cy="656100"/>
          </a:xfrm>
          <a:prstGeom prst="rect">
            <a:avLst/>
          </a:prstGeom>
        </p:spPr>
        <p:txBody>
          <a:bodyPr spcFirstLastPara="1" wrap="square" lIns="91425" tIns="91425" rIns="91425" bIns="91425" anchor="t" anchorCtr="0">
            <a:noAutofit/>
          </a:bodyPr>
          <a:lstStyle/>
          <a:p>
            <a:pPr marL="0" lvl="0" indent="0"/>
            <a:r>
              <a:rPr lang="en-US" sz="1400" dirty="0"/>
              <a:t>Double hashing is a computer programming technique used in conjunction with open addressing in hash tables to resolve hash collisions, by using a secondary hash of the key as an offset when a collision occurs. Double hashing uses the idea of applying a second hash function to key when a collision occurs</a:t>
            </a:r>
            <a:endParaRPr sz="1400" dirty="0"/>
          </a:p>
        </p:txBody>
      </p:sp>
      <p:grpSp>
        <p:nvGrpSpPr>
          <p:cNvPr id="1777" name="Google Shape;1777;p29"/>
          <p:cNvGrpSpPr/>
          <p:nvPr/>
        </p:nvGrpSpPr>
        <p:grpSpPr>
          <a:xfrm>
            <a:off x="8569288" y="4423863"/>
            <a:ext cx="194021" cy="191487"/>
            <a:chOff x="6232000" y="1435050"/>
            <a:chExt cx="488225" cy="481850"/>
          </a:xfrm>
        </p:grpSpPr>
        <p:sp>
          <p:nvSpPr>
            <p:cNvPr id="1778" name="Google Shape;1778;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2" name="Google Shape;1782;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83" name="Google Shape;1783;p29">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1784" name="Google Shape;1784;p29">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1785" name="Google Shape;1785;p29">
            <a:hlinkClick r:id="rId5"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1786" name="Google Shape;1786;p29">
            <a:hlinkClick r:id="rId6"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1787" name="Google Shape;1787;p29">
            <a:hlinkClick r:id="rId7"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1788" name="Google Shape;1788;p29">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1789" name="Google Shape;1789;p29">
            <a:hlinkClick r:id="rId8"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0" name="Google Shape;1790;p29">
            <a:hlinkClick r:id="rId8"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9">
            <a:hlinkClick r:id="rId9" action="ppaction://hlinksldjump"/>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32"/>
          <p:cNvSpPr/>
          <p:nvPr/>
        </p:nvSpPr>
        <p:spPr>
          <a:xfrm rot="-272599">
            <a:off x="2143282" y="1013901"/>
            <a:ext cx="4703781" cy="332816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2337" name="Google Shape;2337;p32"/>
          <p:cNvSpPr/>
          <p:nvPr/>
        </p:nvSpPr>
        <p:spPr>
          <a:xfrm rot="-535295">
            <a:off x="1764682" y="968501"/>
            <a:ext cx="1088284" cy="940439"/>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2338" name="Google Shape;2338;p32"/>
          <p:cNvSpPr/>
          <p:nvPr/>
        </p:nvSpPr>
        <p:spPr>
          <a:xfrm rot="4430286">
            <a:off x="5860303" y="645089"/>
            <a:ext cx="1088253" cy="940366"/>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2339" name="Google Shape;2339;p32"/>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Functions</a:t>
            </a:r>
            <a:endParaRPr sz="3200" dirty="0"/>
          </a:p>
        </p:txBody>
      </p:sp>
      <p:sp>
        <p:nvSpPr>
          <p:cNvPr id="2340" name="Google Shape;2340;p32"/>
          <p:cNvSpPr txBox="1">
            <a:spLocks noGrp="1"/>
          </p:cNvSpPr>
          <p:nvPr>
            <p:ph type="title" idx="2"/>
          </p:nvPr>
        </p:nvSpPr>
        <p:spPr>
          <a:xfrm>
            <a:off x="3965650" y="1122450"/>
            <a:ext cx="10326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43" name="Google Shape;2343;p32">
            <a:hlinkClick r:id="rId3" action="ppaction://hlinksldjump"/>
          </p:cNvPr>
          <p:cNvSpPr/>
          <p:nvPr/>
        </p:nvSpPr>
        <p:spPr>
          <a:xfrm rot="-2700000">
            <a:off x="94578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a:hlinkClick r:id="" action="ppaction://noaction"/>
          </p:cNvPr>
          <p:cNvSpPr/>
          <p:nvPr/>
        </p:nvSpPr>
        <p:spPr>
          <a:xfrm rot="8100000">
            <a:off x="8027236" y="642199"/>
            <a:ext cx="170978" cy="170978"/>
          </a:xfrm>
          <a:prstGeom prst="halfFrame">
            <a:avLst>
              <a:gd name="adj1" fmla="val 33333"/>
              <a:gd name="adj2" fmla="val 333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5" name="Google Shape;2345;p32"/>
          <p:cNvGrpSpPr/>
          <p:nvPr/>
        </p:nvGrpSpPr>
        <p:grpSpPr>
          <a:xfrm>
            <a:off x="8569288" y="4423863"/>
            <a:ext cx="194021" cy="191487"/>
            <a:chOff x="6232000" y="1435050"/>
            <a:chExt cx="488225" cy="481850"/>
          </a:xfrm>
        </p:grpSpPr>
        <p:sp>
          <p:nvSpPr>
            <p:cNvPr id="2346" name="Google Shape;2346;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7" name="Google Shape;2347;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8" name="Google Shape;2348;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9" name="Google Shape;2349;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0" name="Google Shape;2350;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51" name="Google Shape;2351;p32">
            <a:hlinkClick r:id="rId4"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01</a:t>
            </a:r>
            <a:endParaRPr sz="1500" b="1">
              <a:solidFill>
                <a:schemeClr val="dk1"/>
              </a:solidFill>
              <a:latin typeface="Jua"/>
              <a:ea typeface="Jua"/>
              <a:cs typeface="Jua"/>
              <a:sym typeface="Jua"/>
            </a:endParaRPr>
          </a:p>
        </p:txBody>
      </p:sp>
      <p:sp>
        <p:nvSpPr>
          <p:cNvPr id="2352" name="Google Shape;2352;p32">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02</a:t>
            </a:r>
            <a:endParaRPr sz="1500" b="1">
              <a:solidFill>
                <a:schemeClr val="dk1"/>
              </a:solidFill>
              <a:latin typeface="Jua"/>
              <a:ea typeface="Jua"/>
              <a:cs typeface="Jua"/>
              <a:sym typeface="Jua"/>
            </a:endParaRPr>
          </a:p>
        </p:txBody>
      </p:sp>
      <p:sp>
        <p:nvSpPr>
          <p:cNvPr id="2353" name="Google Shape;2353;p32">
            <a:hlinkClick r:id="rId3" action="ppaction://hlinksldjump"/>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03</a:t>
            </a:r>
            <a:endParaRPr sz="1500" b="1">
              <a:solidFill>
                <a:schemeClr val="dk1"/>
              </a:solidFill>
              <a:latin typeface="Jua"/>
              <a:ea typeface="Jua"/>
              <a:cs typeface="Jua"/>
              <a:sym typeface="Jua"/>
            </a:endParaRPr>
          </a:p>
        </p:txBody>
      </p:sp>
      <p:sp>
        <p:nvSpPr>
          <p:cNvPr id="2354" name="Google Shape;2354;p32">
            <a:hlinkClick r:id="rId5" action="ppaction://hlinksldjump"/>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04</a:t>
            </a:r>
            <a:endParaRPr sz="1500" b="1">
              <a:solidFill>
                <a:schemeClr val="dk1"/>
              </a:solidFill>
              <a:latin typeface="Jua"/>
              <a:ea typeface="Jua"/>
              <a:cs typeface="Jua"/>
              <a:sym typeface="Jua"/>
            </a:endParaRPr>
          </a:p>
        </p:txBody>
      </p:sp>
      <p:sp>
        <p:nvSpPr>
          <p:cNvPr id="2355" name="Google Shape;2355;p32">
            <a:hlinkClick r:id="rId6" action="ppaction://hlinksldjump"/>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05</a:t>
            </a:r>
            <a:endParaRPr sz="1500" b="1">
              <a:solidFill>
                <a:schemeClr val="dk1"/>
              </a:solidFill>
              <a:latin typeface="Jua"/>
              <a:ea typeface="Jua"/>
              <a:cs typeface="Jua"/>
              <a:sym typeface="Jua"/>
            </a:endParaRPr>
          </a:p>
        </p:txBody>
      </p:sp>
      <p:sp>
        <p:nvSpPr>
          <p:cNvPr id="2356" name="Google Shape;2356;p32">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500" b="1">
                <a:solidFill>
                  <a:schemeClr val="dk1"/>
                </a:solidFill>
                <a:latin typeface="Jua"/>
                <a:ea typeface="Jua"/>
                <a:cs typeface="Jua"/>
                <a:sym typeface="Jua"/>
              </a:rPr>
              <a:t>06</a:t>
            </a:r>
            <a:endParaRPr sz="1500" b="1">
              <a:solidFill>
                <a:schemeClr val="dk1"/>
              </a:solidFill>
              <a:latin typeface="Jua"/>
              <a:ea typeface="Jua"/>
              <a:cs typeface="Jua"/>
              <a:sym typeface="Jua"/>
            </a:endParaRPr>
          </a:p>
        </p:txBody>
      </p:sp>
      <p:sp>
        <p:nvSpPr>
          <p:cNvPr id="2357" name="Google Shape;2357;p32">
            <a:hlinkClick r:id="rId7"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973-6DC8-47A7-908C-77C3E45C5B48}"/>
              </a:ext>
            </a:extLst>
          </p:cNvPr>
          <p:cNvSpPr>
            <a:spLocks noGrp="1"/>
          </p:cNvSpPr>
          <p:nvPr>
            <p:ph type="title"/>
          </p:nvPr>
        </p:nvSpPr>
        <p:spPr>
          <a:xfrm>
            <a:off x="1042988" y="1112862"/>
            <a:ext cx="4831462" cy="572700"/>
          </a:xfrm>
        </p:spPr>
        <p:txBody>
          <a:bodyPr/>
          <a:lstStyle/>
          <a:p>
            <a:r>
              <a:rPr lang="en-US" sz="1400" dirty="0"/>
              <a:t>The function denotes double hashing</a:t>
            </a:r>
            <a:r>
              <a:rPr lang="en-US" dirty="0"/>
              <a:t> </a:t>
            </a:r>
          </a:p>
        </p:txBody>
      </p:sp>
      <p:sp>
        <p:nvSpPr>
          <p:cNvPr id="6" name="TextBox 5">
            <a:extLst>
              <a:ext uri="{FF2B5EF4-FFF2-40B4-BE49-F238E27FC236}">
                <a16:creationId xmlns:a16="http://schemas.microsoft.com/office/drawing/2014/main" id="{D243DD2F-E49E-40BE-B314-EE8A1EFE935A}"/>
              </a:ext>
            </a:extLst>
          </p:cNvPr>
          <p:cNvSpPr txBox="1"/>
          <p:nvPr/>
        </p:nvSpPr>
        <p:spPr>
          <a:xfrm>
            <a:off x="1893092" y="1828801"/>
            <a:ext cx="4564857" cy="1384995"/>
          </a:xfrm>
          <a:prstGeom prst="rect">
            <a:avLst/>
          </a:prstGeom>
          <a:noFill/>
        </p:spPr>
        <p:txBody>
          <a:bodyPr wrap="square" rtlCol="0">
            <a:spAutoFit/>
          </a:bodyPr>
          <a:lstStyle/>
          <a:p>
            <a:pPr marL="285750" indent="-285750">
              <a:buFont typeface="Wingdings" panose="05000000000000000000" pitchFamily="2" charset="2"/>
              <a:buChar char="q"/>
            </a:pPr>
            <a:r>
              <a:rPr lang="en-US" dirty="0"/>
              <a:t>(H1(K)+</a:t>
            </a:r>
            <a:r>
              <a:rPr lang="en-US" dirty="0" err="1"/>
              <a:t>i</a:t>
            </a:r>
            <a:r>
              <a:rPr lang="en-US" dirty="0"/>
              <a:t>*H2(K))% </a:t>
            </a:r>
            <a:r>
              <a:rPr lang="en-US" dirty="0" err="1"/>
              <a:t>tableSize</a:t>
            </a:r>
            <a:endParaRPr lang="en-US" dirty="0"/>
          </a:p>
          <a:p>
            <a:endParaRPr lang="en-US" dirty="0"/>
          </a:p>
          <a:p>
            <a:pPr marL="285750" indent="-285750">
              <a:buFont typeface="Wingdings" panose="05000000000000000000" pitchFamily="2" charset="2"/>
              <a:buChar char="q"/>
            </a:pPr>
            <a:r>
              <a:rPr lang="en-US" dirty="0"/>
              <a:t>(H1(K) = K % </a:t>
            </a:r>
            <a:r>
              <a:rPr lang="en-US" dirty="0" err="1"/>
              <a:t>tablesize</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H2(K) = cp –(K % cp)</a:t>
            </a:r>
          </a:p>
          <a:p>
            <a:r>
              <a:rPr lang="en-US" dirty="0"/>
              <a:t> </a:t>
            </a:r>
          </a:p>
        </p:txBody>
      </p:sp>
    </p:spTree>
    <p:extLst>
      <p:ext uri="{BB962C8B-B14F-4D97-AF65-F5344CB8AC3E}">
        <p14:creationId xmlns:p14="http://schemas.microsoft.com/office/powerpoint/2010/main" val="343559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EE2754-82E9-44B5-A079-EA2F1477AC01}"/>
              </a:ext>
            </a:extLst>
          </p:cNvPr>
          <p:cNvSpPr>
            <a:spLocks noGrp="1"/>
          </p:cNvSpPr>
          <p:nvPr>
            <p:ph type="subTitle" idx="1"/>
          </p:nvPr>
        </p:nvSpPr>
        <p:spPr>
          <a:xfrm>
            <a:off x="1100137" y="1321094"/>
            <a:ext cx="7922419" cy="2222206"/>
          </a:xfrm>
        </p:spPr>
        <p:txBody>
          <a:bodyPr/>
          <a:lstStyle/>
          <a:p>
            <a:pPr algn="l"/>
            <a:r>
              <a:rPr lang="en-US" b="1" dirty="0"/>
              <a:t> </a:t>
            </a:r>
            <a:r>
              <a:rPr lang="en-US" sz="1400" b="1" dirty="0">
                <a:solidFill>
                  <a:schemeClr val="bg2">
                    <a:lumMod val="10000"/>
                  </a:schemeClr>
                </a:solidFill>
              </a:rPr>
              <a:t>Example:</a:t>
            </a:r>
          </a:p>
          <a:p>
            <a:pPr algn="l"/>
            <a:r>
              <a:rPr lang="fr-FR" sz="1400" dirty="0">
                <a:solidFill>
                  <a:schemeClr val="bg2">
                    <a:lumMod val="10000"/>
                  </a:schemeClr>
                </a:solidFill>
              </a:rPr>
              <a:t>+ </a:t>
            </a:r>
            <a:r>
              <a:rPr lang="en-US" sz="1400" dirty="0">
                <a:solidFill>
                  <a:schemeClr val="bg2">
                    <a:lumMod val="10000"/>
                  </a:schemeClr>
                </a:solidFill>
              </a:rPr>
              <a:t>Let us understand double hashing using an example:</a:t>
            </a:r>
          </a:p>
          <a:p>
            <a:pPr algn="l"/>
            <a:endParaRPr lang="en-US" sz="1400" dirty="0">
              <a:solidFill>
                <a:schemeClr val="bg2">
                  <a:lumMod val="10000"/>
                </a:schemeClr>
              </a:solidFill>
            </a:endParaRPr>
          </a:p>
          <a:p>
            <a:pPr algn="l"/>
            <a:r>
              <a:rPr lang="en-US" sz="1400" dirty="0">
                <a:solidFill>
                  <a:schemeClr val="bg2">
                    <a:lumMod val="10000"/>
                  </a:schemeClr>
                </a:solidFill>
              </a:rPr>
              <a:t>Keys, K = {20, 34, 45, 70, 56}</a:t>
            </a:r>
          </a:p>
          <a:p>
            <a:pPr algn="l"/>
            <a:r>
              <a:rPr lang="en-US" sz="1400" dirty="0">
                <a:solidFill>
                  <a:schemeClr val="bg2">
                    <a:lumMod val="10000"/>
                  </a:schemeClr>
                </a:solidFill>
              </a:rPr>
              <a:t>Let the size of the table be 11. So the first hash function will be given by:</a:t>
            </a:r>
          </a:p>
          <a:p>
            <a:pPr algn="l"/>
            <a:r>
              <a:rPr lang="en-US" sz="1400" dirty="0">
                <a:solidFill>
                  <a:schemeClr val="bg2">
                    <a:lumMod val="10000"/>
                  </a:schemeClr>
                </a:solidFill>
              </a:rPr>
              <a:t>H1(K) = K % 11</a:t>
            </a:r>
          </a:p>
          <a:p>
            <a:pPr algn="l"/>
            <a:r>
              <a:rPr lang="en-US" sz="1400" dirty="0">
                <a:solidFill>
                  <a:schemeClr val="bg2">
                    <a:lumMod val="10000"/>
                  </a:schemeClr>
                </a:solidFill>
              </a:rPr>
              <a:t>For the second hash function, cp should be chosen in such a way that HCF(cp, 11) = 1</a:t>
            </a:r>
          </a:p>
          <a:p>
            <a:pPr algn="l"/>
            <a:r>
              <a:rPr lang="en-US" sz="1400" dirty="0">
                <a:solidFill>
                  <a:schemeClr val="bg2">
                    <a:lumMod val="10000"/>
                  </a:schemeClr>
                </a:solidFill>
              </a:rPr>
              <a:t>So, let cp = 8</a:t>
            </a:r>
          </a:p>
          <a:p>
            <a:pPr algn="l"/>
            <a:r>
              <a:rPr lang="en-US" sz="1400" dirty="0">
                <a:solidFill>
                  <a:schemeClr val="bg2">
                    <a:lumMod val="10000"/>
                  </a:schemeClr>
                </a:solidFill>
              </a:rPr>
              <a:t>The second hash function will be given by:</a:t>
            </a:r>
          </a:p>
          <a:p>
            <a:pPr algn="l"/>
            <a:r>
              <a:rPr lang="en-US" sz="1400" dirty="0">
                <a:solidFill>
                  <a:schemeClr val="bg2">
                    <a:lumMod val="10000"/>
                  </a:schemeClr>
                </a:solidFill>
              </a:rPr>
              <a:t>H2(K) = 8 - (K % 8)</a:t>
            </a:r>
          </a:p>
          <a:p>
            <a:pPr algn="l"/>
            <a:r>
              <a:rPr lang="en-US" sz="1400" dirty="0">
                <a:solidFill>
                  <a:schemeClr val="bg2">
                    <a:lumMod val="10000"/>
                  </a:schemeClr>
                </a:solidFill>
              </a:rPr>
              <a:t>And the hash function will be given by:</a:t>
            </a:r>
          </a:p>
          <a:p>
            <a:pPr algn="l"/>
            <a:r>
              <a:rPr lang="en-US" sz="1400" dirty="0">
                <a:solidFill>
                  <a:schemeClr val="bg2">
                    <a:lumMod val="10000"/>
                  </a:schemeClr>
                </a:solidFill>
              </a:rPr>
              <a:t>    (H1(K) + </a:t>
            </a:r>
            <a:r>
              <a:rPr lang="en-US" sz="1400" dirty="0" err="1">
                <a:solidFill>
                  <a:schemeClr val="bg2">
                    <a:lumMod val="10000"/>
                  </a:schemeClr>
                </a:solidFill>
              </a:rPr>
              <a:t>i</a:t>
            </a:r>
            <a:r>
              <a:rPr lang="en-US" sz="1400" dirty="0">
                <a:solidFill>
                  <a:schemeClr val="bg2">
                    <a:lumMod val="10000"/>
                  </a:schemeClr>
                </a:solidFill>
              </a:rPr>
              <a:t> * H2(K)) % 11</a:t>
            </a:r>
          </a:p>
        </p:txBody>
      </p:sp>
    </p:spTree>
    <p:extLst>
      <p:ext uri="{BB962C8B-B14F-4D97-AF65-F5344CB8AC3E}">
        <p14:creationId xmlns:p14="http://schemas.microsoft.com/office/powerpoint/2010/main" val="265408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D2B9C7-EC8E-4D94-B1C4-DF9E2D5219DF}"/>
              </a:ext>
            </a:extLst>
          </p:cNvPr>
          <p:cNvSpPr>
            <a:spLocks noGrp="1"/>
          </p:cNvSpPr>
          <p:nvPr>
            <p:ph type="subTitle" idx="1"/>
          </p:nvPr>
        </p:nvSpPr>
        <p:spPr/>
        <p:txBody>
          <a:bodyPr/>
          <a:lstStyle/>
          <a:p>
            <a:endParaRPr lang="en-US" dirty="0"/>
          </a:p>
        </p:txBody>
      </p:sp>
      <p:pic>
        <p:nvPicPr>
          <p:cNvPr id="4" name="table">
            <a:extLst>
              <a:ext uri="{FF2B5EF4-FFF2-40B4-BE49-F238E27FC236}">
                <a16:creationId xmlns:a16="http://schemas.microsoft.com/office/drawing/2014/main" id="{2C84DD5D-5EB1-4887-8E87-84A7C6706839}"/>
              </a:ext>
            </a:extLst>
          </p:cNvPr>
          <p:cNvPicPr>
            <a:picLocks noChangeAspect="1"/>
          </p:cNvPicPr>
          <p:nvPr/>
        </p:nvPicPr>
        <p:blipFill>
          <a:blip r:embed="rId2"/>
          <a:stretch>
            <a:fillRect/>
          </a:stretch>
        </p:blipFill>
        <p:spPr>
          <a:xfrm>
            <a:off x="1616324" y="1308053"/>
            <a:ext cx="5570289" cy="3170094"/>
          </a:xfrm>
          <a:prstGeom prst="rect">
            <a:avLst/>
          </a:prstGeom>
        </p:spPr>
      </p:pic>
    </p:spTree>
    <p:extLst>
      <p:ext uri="{BB962C8B-B14F-4D97-AF65-F5344CB8AC3E}">
        <p14:creationId xmlns:p14="http://schemas.microsoft.com/office/powerpoint/2010/main" val="138675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785F89E5-7F67-4739-A864-BE5FC57666FB}"/>
              </a:ext>
            </a:extLst>
          </p:cNvPr>
          <p:cNvPicPr>
            <a:picLocks noChangeAspect="1"/>
          </p:cNvPicPr>
          <p:nvPr/>
        </p:nvPicPr>
        <p:blipFill>
          <a:blip r:embed="rId2"/>
          <a:stretch>
            <a:fillRect/>
          </a:stretch>
        </p:blipFill>
        <p:spPr>
          <a:xfrm>
            <a:off x="1397000" y="1202656"/>
            <a:ext cx="6350000" cy="3476625"/>
          </a:xfrm>
          <a:prstGeom prst="rect">
            <a:avLst/>
          </a:prstGeom>
        </p:spPr>
      </p:pic>
    </p:spTree>
    <p:extLst>
      <p:ext uri="{BB962C8B-B14F-4D97-AF65-F5344CB8AC3E}">
        <p14:creationId xmlns:p14="http://schemas.microsoft.com/office/powerpoint/2010/main" val="3943051449"/>
      </p:ext>
    </p:extLst>
  </p:cSld>
  <p:clrMapOvr>
    <a:masterClrMapping/>
  </p:clrMapOvr>
</p:sld>
</file>

<file path=ppt/theme/theme1.xml><?xml version="1.0" encoding="utf-8"?>
<a:theme xmlns:a="http://schemas.openxmlformats.org/drawingml/2006/main" name="Nature Activities Binder by Slidesgo">
  <a:themeElements>
    <a:clrScheme name="Simple Light">
      <a:dk1>
        <a:srgbClr val="000000"/>
      </a:dk1>
      <a:lt1>
        <a:srgbClr val="FFFFFF"/>
      </a:lt1>
      <a:dk2>
        <a:srgbClr val="D9D9D9"/>
      </a:dk2>
      <a:lt2>
        <a:srgbClr val="FFF2CC"/>
      </a:lt2>
      <a:accent1>
        <a:srgbClr val="F1D048"/>
      </a:accent1>
      <a:accent2>
        <a:srgbClr val="A7CE9A"/>
      </a:accent2>
      <a:accent3>
        <a:srgbClr val="E0F1F1"/>
      </a:accent3>
      <a:accent4>
        <a:srgbClr val="9DE0B8"/>
      </a:accent4>
      <a:accent5>
        <a:srgbClr val="6AACA2"/>
      </a:accent5>
      <a:accent6>
        <a:srgbClr val="668A8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501</Words>
  <Application>Microsoft Office PowerPoint</Application>
  <PresentationFormat>On-screen Show (16:9)</PresentationFormat>
  <Paragraphs>126</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Quicksand Medium</vt:lpstr>
      <vt:lpstr>Blackadder ITC</vt:lpstr>
      <vt:lpstr>PanRoman</vt:lpstr>
      <vt:lpstr>Wingdings</vt:lpstr>
      <vt:lpstr>Jua</vt:lpstr>
      <vt:lpstr>Quicksand</vt:lpstr>
      <vt:lpstr>Nature Activities Binder by Slidesgo</vt:lpstr>
      <vt:lpstr>Institute of technology of Cambodia</vt:lpstr>
      <vt:lpstr>Group4 Members</vt:lpstr>
      <vt:lpstr>Contents</vt:lpstr>
      <vt:lpstr>Definition</vt:lpstr>
      <vt:lpstr>Functions</vt:lpstr>
      <vt:lpstr>The function denotes double hashing </vt:lpstr>
      <vt:lpstr>PowerPoint Presentation</vt:lpstr>
      <vt:lpstr>PowerPoint Presentation</vt:lpstr>
      <vt:lpstr>PowerPoint Presentation</vt:lpstr>
      <vt:lpstr>PowerPoint Presentation</vt:lpstr>
      <vt:lpstr>Coding</vt:lpstr>
      <vt:lpstr>PowerPoint Presentation</vt:lpstr>
      <vt:lpstr>Advantages</vt:lpstr>
      <vt:lpstr>Disadvantages</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of Cambodia</dc:title>
  <dc:creator>User</dc:creator>
  <cp:lastModifiedBy>Hon Ratana</cp:lastModifiedBy>
  <cp:revision>22</cp:revision>
  <dcterms:modified xsi:type="dcterms:W3CDTF">2022-07-09T02:52:13Z</dcterms:modified>
</cp:coreProperties>
</file>