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D742-BC8A-CE77-F113-F46FB804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B64AE-B89C-EEC7-BE3C-D5328F59A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234C-73BE-7C68-87B6-AD22D6C0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0A97-484D-74D8-2B7A-1D420A2C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DC5F-63AF-BA2C-CBF9-E6E818D3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4C8A-FD96-85F4-8F74-D4DA0970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22C96-D506-C3AD-C806-794B6BB89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071E-6789-42F5-3515-96922E9D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001A-DE1B-0CED-561C-08458DE7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7FFC-AB40-A2D1-E088-23851C12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DE164-5495-F41D-47D2-9CB3AD629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95751-23E8-5F7D-5EDC-B16002625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1408-FB00-FFA9-51A1-62C2900D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41919-7531-7F4B-F545-E08BEF41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5540-47B8-5FD2-2C18-BE1912F4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BA67-EE00-67B3-A56E-3037BF82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2350-962A-AB80-00A7-A681F1E5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5E8E5-3296-AC2C-D6B0-6877EF29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A8F7D-19EC-858F-AF1E-4586523F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B65D3-419E-6D0D-8E5A-B05C7292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6EB0-42B4-D47B-07B1-25386C7C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79F72-4F92-656C-9275-019AC28D9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E504-E145-8948-637D-C98B6E00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A033-E829-BE1D-352A-E13E392B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74EBE-A62D-A6AA-C9A6-442A4E98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F48D-1E19-AE30-A29D-F007CFCF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2723-2BD2-7A07-7008-684D1D2FF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9FDF-779E-2701-27AB-1FE805610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6DD4D-06A5-F423-03AC-F4650D00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7E5F4-4FDC-D207-31EA-8ABD74D1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83342-744B-8824-A3FC-902C558C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0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C41D-D6FA-A731-9AA7-5D065D56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C0D87-D908-4289-D33E-43C289CD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229A-D9D5-4C40-ACCB-BE54E775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7219E-D49C-55AD-FD5B-AE6237B67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6A840-29CA-8773-6047-BAF595353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279E5-3ADC-36F9-BB1F-1DED14F8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A3BA6-2135-14EC-0166-02395223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8365-CE08-EB37-AEDC-12E6AB0E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0E7-C90B-5912-8C50-4F8446C3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44328-5824-8D4D-DEFF-E9A80400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2A149-92C0-A179-91D6-E927190F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BCFD2-793A-3268-45C7-9A740CA3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F1F42-5A8E-1334-D0A2-E883DC81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20FF9-47C9-6A5D-0234-9C4FC91C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0E930-3222-98CE-7176-2A72D36E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B5C5-6E56-9577-0DE1-2C999F0A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80E9-F8FD-D913-C8E7-565F59C3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C966E-138C-303E-8AC2-EFB07E54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2123-D12E-19DF-4B00-1B39F90E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6F0CB-1BC8-9657-7959-EA4E01F6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020A4-BAE4-4815-9D83-38B1E46E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38C0-6192-4086-96F0-B6D3F5E1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FC0AF-AAC8-4AC1-E89C-E7E8189CA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E841D-0FBC-C57B-3C4A-74D2A2022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D14C9-641F-CB88-C2E5-ED04E3F0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2142F-F19A-5041-B82E-CBB955E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84B99-F0A9-0820-91E8-FD8D8925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46C5-6B41-493E-805B-8BE3AD95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928CA-85CF-4FAF-07D0-08CEE203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2AF2-BCEA-383A-1F57-5230E687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78262-3071-4EAD-89B6-FA9DF521E42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B61C-BCF3-9EE8-3714-68A5736E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805F6-FD4C-DF55-250C-B48D55C34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6C73-D373-4137-8651-5A0885A8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F783F-88D4-5492-E7FE-08EB257E2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"/>
          <a:stretch/>
        </p:blipFill>
        <p:spPr>
          <a:xfrm>
            <a:off x="159495" y="1149928"/>
            <a:ext cx="6906323" cy="30341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30017-49A7-D7FF-59D5-12660B58A479}"/>
              </a:ext>
            </a:extLst>
          </p:cNvPr>
          <p:cNvSpPr/>
          <p:nvPr/>
        </p:nvSpPr>
        <p:spPr>
          <a:xfrm>
            <a:off x="1131610" y="136260"/>
            <a:ext cx="10323399" cy="1136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4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Linear and Quadratic Probing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1C730-7F86-6167-E54D-EEFEAC2B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18" y="4130942"/>
            <a:ext cx="4918364" cy="2365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9E274-29E0-5D06-2629-36EBB967F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55" y="1139537"/>
            <a:ext cx="4114800" cy="2556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65D4C9-F1EF-FE7C-732D-1D9954861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28" y="4152900"/>
            <a:ext cx="4475018" cy="27051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C8CC030-5E63-549F-D0F1-5E48E808D2AB}"/>
              </a:ext>
            </a:extLst>
          </p:cNvPr>
          <p:cNvSpPr/>
          <p:nvPr/>
        </p:nvSpPr>
        <p:spPr>
          <a:xfrm rot="3951625">
            <a:off x="6123676" y="4641534"/>
            <a:ext cx="339269" cy="102870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EDFC6CC-C354-7070-89B0-D7E49034427B}"/>
              </a:ext>
            </a:extLst>
          </p:cNvPr>
          <p:cNvSpPr/>
          <p:nvPr/>
        </p:nvSpPr>
        <p:spPr>
          <a:xfrm rot="17325074">
            <a:off x="7114334" y="1604609"/>
            <a:ext cx="339269" cy="102870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4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2AF-42A3-ADD9-F2E6-D760C29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Linear Probing Vs Quadratic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1C24-5F9F-D8A3-5715-88BF66F18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344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faster implementation than quadratic probing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use few probes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a problem occurs known as primary clustering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between probes is fixed-often at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Probing: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easy to implement and deploy but slower than Linear Probing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use extra memory for links and it does not probe all location in the table.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a problem occurs known as secondary clustering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interval between probes increases proportional to the hash value.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80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Comparison between Linear Probing Vs Quadratic Probing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 SengHort e20200706</dc:creator>
  <cp:lastModifiedBy>Kry SengHort e20200706</cp:lastModifiedBy>
  <cp:revision>2</cp:revision>
  <dcterms:created xsi:type="dcterms:W3CDTF">2022-06-18T11:53:57Z</dcterms:created>
  <dcterms:modified xsi:type="dcterms:W3CDTF">2022-06-18T12:06:40Z</dcterms:modified>
</cp:coreProperties>
</file>