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  <p:embeddedFont>
      <p:font typeface="Roboto Condensed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a39d012c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a39d012c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b26ee25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b26ee25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b981272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b981272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a39d012c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a39d012c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06250" y="734800"/>
            <a:ext cx="7990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Data structure and programming</a:t>
            </a:r>
            <a:endParaRPr sz="3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Lecturer : 1. Dr Chan sophal (TP)</a:t>
            </a:r>
            <a:endParaRPr sz="3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	        2. </a:t>
            </a:r>
            <a:r>
              <a:rPr lang="en" sz="3300" dirty="0"/>
              <a:t>Dr Bou channa (cours)</a:t>
            </a:r>
            <a:endParaRPr sz="3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  </a:t>
            </a:r>
            <a:endParaRPr sz="3600" dirty="0"/>
          </a:p>
        </p:txBody>
      </p:sp>
      <p:sp>
        <p:nvSpPr>
          <p:cNvPr id="185" name="Google Shape;185;p11"/>
          <p:cNvSpPr txBox="1">
            <a:spLocks noGrp="1"/>
          </p:cNvSpPr>
          <p:nvPr>
            <p:ph type="ctrTitle"/>
          </p:nvPr>
        </p:nvSpPr>
        <p:spPr>
          <a:xfrm>
            <a:off x="296800" y="77350"/>
            <a:ext cx="6793500" cy="11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Institute of Technology of Cambodia</a:t>
            </a:r>
            <a:endParaRPr sz="3300">
              <a:solidFill>
                <a:srgbClr val="000000"/>
              </a:solidFill>
            </a:endParaRPr>
          </a:p>
        </p:txBody>
      </p:sp>
      <p:pic>
        <p:nvPicPr>
          <p:cNvPr id="186" name="Google Shape;1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850" y="152425"/>
            <a:ext cx="2104525" cy="20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 txBox="1">
            <a:spLocks noGrp="1"/>
          </p:cNvSpPr>
          <p:nvPr>
            <p:ph type="ctrTitle"/>
          </p:nvPr>
        </p:nvSpPr>
        <p:spPr>
          <a:xfrm>
            <a:off x="296800" y="2382575"/>
            <a:ext cx="5945100" cy="17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Topic : Quadratic probing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How Quadratic Probing is done?</a:t>
            </a:r>
            <a:endParaRPr sz="2100"/>
          </a:p>
        </p:txBody>
      </p:sp>
      <p:sp>
        <p:nvSpPr>
          <p:cNvPr id="293" name="Google Shape;293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579800" cy="26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7323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27323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Let hash(x) be the slot index computed using the hash function.</a:t>
            </a:r>
            <a:endParaRPr sz="1800">
              <a:solidFill>
                <a:srgbClr val="27323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342900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 the slot hash(x) % S is full, then we try (hash(x) + 1*1) % S.</a:t>
            </a:r>
            <a:endParaRPr sz="1800">
              <a:solidFill>
                <a:srgbClr val="27323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 (hash(x) + 1*1) % S is also full, then we try (hash(x) + 2*2) % S.</a:t>
            </a:r>
            <a:endParaRPr sz="1800">
              <a:solidFill>
                <a:srgbClr val="27323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 (hash(x) + 2*2) % S is also full, then we try (hash(x) + 3*3) % S.</a:t>
            </a:r>
            <a:endParaRPr sz="1800">
              <a:solidFill>
                <a:srgbClr val="27323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process is repeated for all the values of i until an empty slot is found.</a:t>
            </a:r>
            <a:endParaRPr sz="1800"/>
          </a:p>
        </p:txBody>
      </p:sp>
      <p:sp>
        <p:nvSpPr>
          <p:cNvPr id="294" name="Google Shape;294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95" name="Google Shape;295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296" name="Google Shape;296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>
            <a:spLocks noGrp="1"/>
          </p:cNvSpPr>
          <p:nvPr>
            <p:ph type="title"/>
          </p:nvPr>
        </p:nvSpPr>
        <p:spPr>
          <a:xfrm>
            <a:off x="767450" y="661075"/>
            <a:ext cx="58275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Hash implementation using Quadratic probing </a:t>
            </a:r>
            <a:endParaRPr sz="2200" b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highlight>
                <a:schemeClr val="lt1"/>
              </a:highlight>
            </a:endParaRPr>
          </a:p>
        </p:txBody>
      </p:sp>
      <p:sp>
        <p:nvSpPr>
          <p:cNvPr id="306" name="Google Shape;306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07" name="Google Shape;307;p21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08" name="Google Shape;308;p2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5" name="Google Shape;3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50" y="1404000"/>
            <a:ext cx="3614050" cy="312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425" y="1485901"/>
            <a:ext cx="5122974" cy="3000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1"/>
          <p:cNvSpPr txBox="1"/>
          <p:nvPr/>
        </p:nvSpPr>
        <p:spPr>
          <a:xfrm>
            <a:off x="378000" y="4486500"/>
            <a:ext cx="658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Complexity: O(N * L), where N is the length of the array and L is the size of the hash table.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2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323" name="Google Shape;323;p22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28" name="Google Shape;328;p22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OUTPUT</a:t>
            </a:r>
            <a:endParaRPr sz="3000"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4294967295"/>
          </p:nvPr>
        </p:nvSpPr>
        <p:spPr>
          <a:xfrm>
            <a:off x="2762375" y="1759100"/>
            <a:ext cx="37683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endParaRPr sz="1800">
              <a:solidFill>
                <a:srgbClr val="3F5378"/>
              </a:solidFill>
            </a:endParaRPr>
          </a:p>
        </p:txBody>
      </p:sp>
      <p:sp>
        <p:nvSpPr>
          <p:cNvPr id="330" name="Google Shape;330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000" y="1519275"/>
            <a:ext cx="6394000" cy="33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ctrTitle" idx="4294967295"/>
          </p:nvPr>
        </p:nvSpPr>
        <p:spPr>
          <a:xfrm>
            <a:off x="1198725" y="69357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4294967295"/>
          </p:nvPr>
        </p:nvSpPr>
        <p:spPr>
          <a:xfrm>
            <a:off x="1198725" y="1754425"/>
            <a:ext cx="6593700" cy="11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Any questions?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475" y="2562450"/>
            <a:ext cx="1921150" cy="19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 </a:t>
            </a:r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282225" y="1478400"/>
            <a:ext cx="6132600" cy="3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Heang LeabHeng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Keo Vonmonyroth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Chhon Chaina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Dorn Dawin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Mengheab Vathnak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Koythol Amrint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Meach Seaklav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5" name="Google Shape;195;p12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196" name="Google Shape;196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 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1"/>
          </p:nvPr>
        </p:nvSpPr>
        <p:spPr>
          <a:xfrm>
            <a:off x="814275" y="1512320"/>
            <a:ext cx="6132600" cy="24929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412750" algn="l" rtl="0">
              <a:spcBef>
                <a:spcPts val="600"/>
              </a:spcBef>
              <a:spcAft>
                <a:spcPts val="0"/>
              </a:spcAft>
              <a:buSzPts val="2900"/>
              <a:buChar char="●"/>
            </a:pPr>
            <a:r>
              <a:rPr lang="en" sz="2900" dirty="0"/>
              <a:t>Hash collision </a:t>
            </a:r>
            <a:endParaRPr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 dirty="0"/>
              <a:t>What is Quadratic probing</a:t>
            </a:r>
            <a:endParaRPr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 dirty="0"/>
              <a:t>Why do we use Quadratic probing </a:t>
            </a:r>
            <a:endParaRPr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 dirty="0"/>
              <a:t>How Quadratic Probing is done </a:t>
            </a:r>
            <a:endParaRPr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 dirty="0"/>
              <a:t>Quadratic probing implementation</a:t>
            </a:r>
            <a:endParaRPr sz="2900" dirty="0"/>
          </a:p>
        </p:txBody>
      </p:sp>
      <p:sp>
        <p:nvSpPr>
          <p:cNvPr id="206" name="Google Shape;20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Hash Collision</a:t>
            </a:r>
            <a:endParaRPr sz="2700">
              <a:highlight>
                <a:schemeClr val="lt1"/>
              </a:highlight>
            </a:endParaRPr>
          </a:p>
        </p:txBody>
      </p:sp>
      <p:sp>
        <p:nvSpPr>
          <p:cNvPr id="212" name="Google Shape;212;p14"/>
          <p:cNvSpPr txBox="1">
            <a:spLocks noGrp="1"/>
          </p:cNvSpPr>
          <p:nvPr>
            <p:ph type="body" idx="1"/>
          </p:nvPr>
        </p:nvSpPr>
        <p:spPr>
          <a:xfrm>
            <a:off x="320800" y="1331025"/>
            <a:ext cx="7297200" cy="3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Hash Collision is a situation when two or more data hash to be stored in the same location in the table.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❖"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Collision Resolution Techniques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Separate Chaining (Open Hashing)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Open Addressing (Closed Hashing)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Linear probing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Quadratic probing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Double hashing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>
            <a:spLocks noGrp="1"/>
          </p:cNvSpPr>
          <p:nvPr>
            <p:ph type="body" idx="1"/>
          </p:nvPr>
        </p:nvSpPr>
        <p:spPr>
          <a:xfrm>
            <a:off x="712300" y="1372550"/>
            <a:ext cx="7216200" cy="4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50"/>
              <a:buFont typeface="Arial"/>
              <a:buChar char="❏"/>
            </a:pPr>
            <a:r>
              <a:rPr lang="en" sz="1750" b="1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Quadratic probing</a:t>
            </a:r>
            <a:r>
              <a:rPr lang="en" sz="175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is an open addressing scheme in computer programming for resolving hash collision in the hash table.</a:t>
            </a:r>
            <a:endParaRPr sz="17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50"/>
              <a:buFont typeface="Arial"/>
              <a:buChar char="❏"/>
            </a:pPr>
            <a:r>
              <a:rPr lang="en" sz="175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Quadratic probing can be a efficient algorithm in a open addressing table, since it better avoids the clustering problem that can occur with linear probing , although it’s not immune-</a:t>
            </a:r>
            <a:endParaRPr sz="175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50"/>
              <a:buFont typeface="Arial"/>
              <a:buChar char="❏"/>
            </a:pPr>
            <a:r>
              <a:rPr lang="en" sz="1700" b="1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What is the main problem of quadratic probing?</a:t>
            </a:r>
            <a:endParaRPr sz="1700" b="1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There is one problem with quadratic probing: </a:t>
            </a:r>
            <a:r>
              <a:rPr lang="en" sz="1700" b="1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Its probe sequence typically will not visit all slots in the hash table</a:t>
            </a:r>
            <a:r>
              <a:rPr lang="en" sz="17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. Unfortunately, quadratic probing has the disadvantage that typically not all hash table slots will be on the probe sequence.</a:t>
            </a:r>
            <a:endParaRPr sz="11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b="1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773100" y="48010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300"/>
              <a:t>What is Quadratic probing ?</a:t>
            </a:r>
            <a:endParaRPr sz="1800"/>
          </a:p>
        </p:txBody>
      </p:sp>
      <p:sp>
        <p:nvSpPr>
          <p:cNvPr id="220" name="Google Shape;220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1" name="Google Shape;221;p1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22" name="Google Shape;222;p1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title"/>
          </p:nvPr>
        </p:nvSpPr>
        <p:spPr>
          <a:xfrm>
            <a:off x="834775" y="431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quadratic probing?</a:t>
            </a:r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body" idx="2"/>
          </p:nvPr>
        </p:nvSpPr>
        <p:spPr>
          <a:xfrm>
            <a:off x="892625" y="2123925"/>
            <a:ext cx="7230600" cy="2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Assuming we need some collision resolution algorithm,  Quadratic probing can be a more efficient algorithm in a closed hash table, since it better avoids the clustering problem that can occur with linear probing, although it is not immune .</a:t>
            </a:r>
            <a:endParaRPr/>
          </a:p>
        </p:txBody>
      </p:sp>
      <p:sp>
        <p:nvSpPr>
          <p:cNvPr id="235" name="Google Shape;235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7" name="Google Shape;237;p1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665775" y="527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 and disadvantage of using quadratic probing.</a:t>
            </a:r>
            <a:endParaRPr sz="23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body" idx="1"/>
          </p:nvPr>
        </p:nvSpPr>
        <p:spPr>
          <a:xfrm>
            <a:off x="161012" y="1558877"/>
            <a:ext cx="6946800" cy="14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B65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4A4B6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Advantage: The problem of primary clustering is eliminated </a:t>
            </a:r>
            <a:endParaRPr sz="1300"/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B65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4A4B6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Disadvantage: There is no guarantee of finding an unoccupied cell once the table is nearly half full.</a:t>
            </a:r>
            <a:endParaRPr sz="1350">
              <a:solidFill>
                <a:srgbClr val="4A4B6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426750" y="385075"/>
            <a:ext cx="50655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 Efficient Way of Doing Quadratic Resolution </a:t>
            </a:r>
            <a:r>
              <a:rPr lang="en" sz="2400" b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body" idx="1"/>
          </p:nvPr>
        </p:nvSpPr>
        <p:spPr>
          <a:xfrm>
            <a:off x="426750" y="1151275"/>
            <a:ext cx="6519900" cy="3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h(x) = (hash(x) + f(i)) mod Table. Size , f(i) = i ^2 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 In the (i-1) probe, we need to compute f(i-1) = (i-1)^2, and in the (i-th) probe, we need to compute f(i-th) = (i-th)^ 2. 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Char char="➢"/>
            </a:pPr>
            <a:r>
              <a:rPr lang="en" sz="1900" dirty="0">
                <a:solidFill>
                  <a:srgbClr val="FF00FF"/>
                </a:solidFill>
              </a:rPr>
              <a:t>Is there a more efficient way to compute f(i) from f(i-1)? </a:t>
            </a:r>
            <a:endParaRPr sz="1900" dirty="0">
              <a:solidFill>
                <a:srgbClr val="FF00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f(i) - f(i-1) = i ^2 - (i-1)^2 = i^ 2 – (i ^2 - 2*i +1) = 2*i -1 </a:t>
            </a:r>
            <a:endParaRPr sz="1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Thus, we have </a:t>
            </a:r>
            <a:endParaRPr sz="1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f(i) = f(i-1) + 2*i - 1</a:t>
            </a:r>
            <a:endParaRPr sz="1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 dirty="0"/>
              <a:t> </a:t>
            </a:r>
            <a:r>
              <a:rPr lang="en" sz="1400" dirty="0"/>
              <a:t>f(i-1) : in the previous probe, we have computed it.</a:t>
            </a:r>
            <a:endParaRPr sz="1400" dirty="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/>
              <a:t> 2*i : one bit right shift of i.</a:t>
            </a:r>
            <a:endParaRPr sz="1400" dirty="0"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8" name="Google Shape;258;p18"/>
          <p:cNvGrpSpPr/>
          <p:nvPr/>
        </p:nvGrpSpPr>
        <p:grpSpPr>
          <a:xfrm>
            <a:off x="-9" y="474960"/>
            <a:ext cx="309022" cy="376837"/>
            <a:chOff x="596350" y="929175"/>
            <a:chExt cx="407950" cy="497475"/>
          </a:xfrm>
        </p:grpSpPr>
        <p:sp>
          <p:nvSpPr>
            <p:cNvPr id="259" name="Google Shape;259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506600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.For Example</a:t>
            </a:r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2" name="Google Shape;272;p19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273" name="Google Shape;273;p1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9"/>
          <p:cNvSpPr txBox="1">
            <a:spLocks noGrp="1"/>
          </p:cNvSpPr>
          <p:nvPr>
            <p:ph type="body" idx="4294967295"/>
          </p:nvPr>
        </p:nvSpPr>
        <p:spPr>
          <a:xfrm>
            <a:off x="830300" y="1535750"/>
            <a:ext cx="6333300" cy="9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Let us consider a simple hash function as “</a:t>
            </a:r>
            <a:r>
              <a:rPr lang="en" sz="1800" b="1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key mod 7</a:t>
            </a:r>
            <a:r>
              <a:rPr lang="en" sz="18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” and                                     sequence of keys as </a:t>
            </a:r>
            <a:r>
              <a:rPr lang="en" sz="1800" b="1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50, 700, 76, 85, 92, 73, 101</a:t>
            </a:r>
            <a:r>
              <a:rPr lang="en" sz="18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/>
          </a:p>
        </p:txBody>
      </p:sp>
      <p:pic>
        <p:nvPicPr>
          <p:cNvPr id="285" name="Google Shape;2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00" y="2322975"/>
            <a:ext cx="2842325" cy="23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061" y="2501448"/>
            <a:ext cx="3036100" cy="23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5700" y="2363926"/>
            <a:ext cx="1626650" cy="20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689</Words>
  <Application>Microsoft Office PowerPoint</Application>
  <PresentationFormat>On-screen Show 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Arvo</vt:lpstr>
      <vt:lpstr>Roboto Condensed</vt:lpstr>
      <vt:lpstr>Raleway</vt:lpstr>
      <vt:lpstr>Roboto Condensed Light</vt:lpstr>
      <vt:lpstr>Salerio template</vt:lpstr>
      <vt:lpstr>Data structure and programming Lecturer : 1. Dr Chan sophal (TP)          2. Dr Bou channa (cours)   </vt:lpstr>
      <vt:lpstr>Group members </vt:lpstr>
      <vt:lpstr>Table of contents </vt:lpstr>
      <vt:lpstr>Hash Collision</vt:lpstr>
      <vt:lpstr>What is Quadratic probing ?</vt:lpstr>
      <vt:lpstr>Why do we use quadratic probing?</vt:lpstr>
      <vt:lpstr>Advantage and disadvantage of using quadratic probing. </vt:lpstr>
      <vt:lpstr>An Efficient Way of Doing Quadratic Resolution •</vt:lpstr>
      <vt:lpstr>          .For Example</vt:lpstr>
      <vt:lpstr>How Quadratic Probing is done?</vt:lpstr>
      <vt:lpstr>Hash implementation using Quadratic probing  </vt:lpstr>
      <vt:lpstr>OUTPUT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programming Lecturer : 1. Dr Chan sophal (TP)     2. Dr Bou channa (cours)   </dc:title>
  <cp:lastModifiedBy>KOYTHOL AMRINT</cp:lastModifiedBy>
  <cp:revision>4</cp:revision>
  <dcterms:modified xsi:type="dcterms:W3CDTF">2022-07-09T02:53:00Z</dcterms:modified>
</cp:coreProperties>
</file>