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2875" y="3598775"/>
            <a:ext cx="1063200" cy="11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Age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Phone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Email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Ticket No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3823800" y="708288"/>
            <a:ext cx="1583100" cy="4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System Manager</a:t>
            </a: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1025025" y="687798"/>
            <a:ext cx="1016700" cy="4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Customer</a:t>
            </a:r>
            <a:endParaRPr sz="1200"/>
          </a:p>
        </p:txBody>
      </p:sp>
      <p:cxnSp>
        <p:nvCxnSpPr>
          <p:cNvPr id="57" name="Google Shape;57;p13"/>
          <p:cNvCxnSpPr>
            <a:stCxn id="56" idx="2"/>
            <a:endCxn id="58" idx="0"/>
          </p:cNvCxnSpPr>
          <p:nvPr/>
        </p:nvCxnSpPr>
        <p:spPr>
          <a:xfrm>
            <a:off x="1533375" y="1111398"/>
            <a:ext cx="1800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/>
          <p:nvPr/>
        </p:nvSpPr>
        <p:spPr>
          <a:xfrm>
            <a:off x="1136925" y="1664825"/>
            <a:ext cx="828900" cy="423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has</a:t>
            </a:r>
            <a:endParaRPr sz="1100"/>
          </a:p>
        </p:txBody>
      </p:sp>
      <p:cxnSp>
        <p:nvCxnSpPr>
          <p:cNvPr id="59" name="Google Shape;59;p13"/>
          <p:cNvCxnSpPr>
            <a:stCxn id="58" idx="3"/>
            <a:endCxn id="60" idx="0"/>
          </p:cNvCxnSpPr>
          <p:nvPr/>
        </p:nvCxnSpPr>
        <p:spPr>
          <a:xfrm>
            <a:off x="1965825" y="1876625"/>
            <a:ext cx="2280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8" idx="1"/>
            <a:endCxn id="62" idx="0"/>
          </p:cNvCxnSpPr>
          <p:nvPr/>
        </p:nvCxnSpPr>
        <p:spPr>
          <a:xfrm flipH="1">
            <a:off x="1063725" y="1876625"/>
            <a:ext cx="732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/>
          <p:nvPr/>
        </p:nvSpPr>
        <p:spPr>
          <a:xfrm>
            <a:off x="502875" y="2564150"/>
            <a:ext cx="1121700" cy="55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Description</a:t>
            </a:r>
            <a:endParaRPr sz="900"/>
          </a:p>
        </p:txBody>
      </p:sp>
      <p:sp>
        <p:nvSpPr>
          <p:cNvPr id="63" name="Google Shape;63;p13"/>
          <p:cNvSpPr/>
          <p:nvPr/>
        </p:nvSpPr>
        <p:spPr>
          <a:xfrm>
            <a:off x="7577925" y="709425"/>
            <a:ext cx="1063200" cy="5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Manager CEO</a:t>
            </a:r>
            <a:endParaRPr/>
          </a:p>
        </p:txBody>
      </p:sp>
      <p:cxnSp>
        <p:nvCxnSpPr>
          <p:cNvPr id="64" name="Google Shape;64;p13"/>
          <p:cNvCxnSpPr>
            <a:stCxn id="55" idx="2"/>
            <a:endCxn id="65" idx="0"/>
          </p:cNvCxnSpPr>
          <p:nvPr/>
        </p:nvCxnSpPr>
        <p:spPr>
          <a:xfrm flipH="1">
            <a:off x="4513950" y="1131888"/>
            <a:ext cx="1014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4099425" y="1573725"/>
            <a:ext cx="828900" cy="423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has</a:t>
            </a:r>
            <a:endParaRPr sz="1100"/>
          </a:p>
        </p:txBody>
      </p:sp>
      <p:sp>
        <p:nvSpPr>
          <p:cNvPr id="66" name="Google Shape;66;p13"/>
          <p:cNvSpPr/>
          <p:nvPr/>
        </p:nvSpPr>
        <p:spPr>
          <a:xfrm>
            <a:off x="6043475" y="727725"/>
            <a:ext cx="858300" cy="464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has</a:t>
            </a:r>
            <a:endParaRPr sz="1200"/>
          </a:p>
        </p:txBody>
      </p:sp>
      <p:cxnSp>
        <p:nvCxnSpPr>
          <p:cNvPr id="67" name="Google Shape;67;p13"/>
          <p:cNvCxnSpPr>
            <a:stCxn id="55" idx="3"/>
            <a:endCxn id="66" idx="1"/>
          </p:cNvCxnSpPr>
          <p:nvPr/>
        </p:nvCxnSpPr>
        <p:spPr>
          <a:xfrm>
            <a:off x="5406900" y="920088"/>
            <a:ext cx="6366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>
            <a:off x="2180238" y="527450"/>
            <a:ext cx="271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448263" y="516013"/>
            <a:ext cx="365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589975" y="717925"/>
            <a:ext cx="858300" cy="440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has</a:t>
            </a:r>
            <a:endParaRPr sz="1200"/>
          </a:p>
        </p:txBody>
      </p:sp>
      <p:cxnSp>
        <p:nvCxnSpPr>
          <p:cNvPr id="71" name="Google Shape;71;p13"/>
          <p:cNvCxnSpPr>
            <a:stCxn id="56" idx="3"/>
            <a:endCxn id="70" idx="1"/>
          </p:cNvCxnSpPr>
          <p:nvPr/>
        </p:nvCxnSpPr>
        <p:spPr>
          <a:xfrm>
            <a:off x="2041725" y="899598"/>
            <a:ext cx="5484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70" idx="3"/>
            <a:endCxn id="55" idx="1"/>
          </p:cNvCxnSpPr>
          <p:nvPr/>
        </p:nvCxnSpPr>
        <p:spPr>
          <a:xfrm flipH="1" rot="10800000">
            <a:off x="3448275" y="919975"/>
            <a:ext cx="3756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/>
          <p:nvPr/>
        </p:nvSpPr>
        <p:spPr>
          <a:xfrm>
            <a:off x="1262875" y="1265450"/>
            <a:ext cx="365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92663" y="1949675"/>
            <a:ext cx="271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722225" y="2611250"/>
            <a:ext cx="943200" cy="46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method</a:t>
            </a:r>
            <a:endParaRPr sz="1100"/>
          </a:p>
        </p:txBody>
      </p:sp>
      <p:sp>
        <p:nvSpPr>
          <p:cNvPr id="75" name="Google Shape;75;p13"/>
          <p:cNvSpPr/>
          <p:nvPr/>
        </p:nvSpPr>
        <p:spPr>
          <a:xfrm>
            <a:off x="1767663" y="2060750"/>
            <a:ext cx="271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4148475" y="1167525"/>
            <a:ext cx="365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cxnSp>
        <p:nvCxnSpPr>
          <p:cNvPr id="77" name="Google Shape;77;p13"/>
          <p:cNvCxnSpPr>
            <a:stCxn id="65" idx="1"/>
            <a:endCxn id="78" idx="0"/>
          </p:cNvCxnSpPr>
          <p:nvPr/>
        </p:nvCxnSpPr>
        <p:spPr>
          <a:xfrm flipH="1">
            <a:off x="3869925" y="1785525"/>
            <a:ext cx="229500" cy="7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/>
          <p:nvPr/>
        </p:nvSpPr>
        <p:spPr>
          <a:xfrm>
            <a:off x="3309150" y="2495350"/>
            <a:ext cx="1121700" cy="55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Description</a:t>
            </a:r>
            <a:endParaRPr sz="900"/>
          </a:p>
        </p:txBody>
      </p:sp>
      <p:sp>
        <p:nvSpPr>
          <p:cNvPr id="79" name="Google Shape;79;p13"/>
          <p:cNvSpPr/>
          <p:nvPr/>
        </p:nvSpPr>
        <p:spPr>
          <a:xfrm>
            <a:off x="3650788" y="1949675"/>
            <a:ext cx="271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  <p:cxnSp>
        <p:nvCxnSpPr>
          <p:cNvPr id="80" name="Google Shape;80;p13"/>
          <p:cNvCxnSpPr>
            <a:stCxn id="65" idx="3"/>
            <a:endCxn id="81" idx="0"/>
          </p:cNvCxnSpPr>
          <p:nvPr/>
        </p:nvCxnSpPr>
        <p:spPr>
          <a:xfrm>
            <a:off x="4928325" y="1785525"/>
            <a:ext cx="327900" cy="7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/>
          <p:nvPr/>
        </p:nvSpPr>
        <p:spPr>
          <a:xfrm>
            <a:off x="4784525" y="2542450"/>
            <a:ext cx="943200" cy="46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method</a:t>
            </a:r>
            <a:endParaRPr sz="1100"/>
          </a:p>
        </p:txBody>
      </p:sp>
      <p:sp>
        <p:nvSpPr>
          <p:cNvPr id="82" name="Google Shape;82;p13"/>
          <p:cNvSpPr/>
          <p:nvPr/>
        </p:nvSpPr>
        <p:spPr>
          <a:xfrm>
            <a:off x="4829963" y="2039050"/>
            <a:ext cx="271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  <p:cxnSp>
        <p:nvCxnSpPr>
          <p:cNvPr id="83" name="Google Shape;83;p13"/>
          <p:cNvCxnSpPr>
            <a:stCxn id="66" idx="3"/>
            <a:endCxn id="63" idx="1"/>
          </p:cNvCxnSpPr>
          <p:nvPr/>
        </p:nvCxnSpPr>
        <p:spPr>
          <a:xfrm>
            <a:off x="6901775" y="960075"/>
            <a:ext cx="67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3"/>
          <p:cNvSpPr/>
          <p:nvPr/>
        </p:nvSpPr>
        <p:spPr>
          <a:xfrm>
            <a:off x="5727713" y="516025"/>
            <a:ext cx="271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7057150" y="527450"/>
            <a:ext cx="365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722225" y="3598775"/>
            <a:ext cx="1063200" cy="9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Purchase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Select 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Select film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Payment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87" name="Google Shape;87;p13"/>
          <p:cNvCxnSpPr>
            <a:stCxn id="62" idx="4"/>
            <a:endCxn id="54" idx="0"/>
          </p:cNvCxnSpPr>
          <p:nvPr/>
        </p:nvCxnSpPr>
        <p:spPr>
          <a:xfrm flipH="1">
            <a:off x="1034625" y="3123050"/>
            <a:ext cx="291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60" idx="4"/>
            <a:endCxn id="86" idx="0"/>
          </p:cNvCxnSpPr>
          <p:nvPr/>
        </p:nvCxnSpPr>
        <p:spPr>
          <a:xfrm>
            <a:off x="2193825" y="3075950"/>
            <a:ext cx="600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3"/>
          <p:cNvSpPr/>
          <p:nvPr/>
        </p:nvSpPr>
        <p:spPr>
          <a:xfrm>
            <a:off x="753813" y="3175050"/>
            <a:ext cx="271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1944213" y="3151500"/>
            <a:ext cx="271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3338400" y="3447250"/>
            <a:ext cx="1063200" cy="13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Sex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Age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DOB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Phone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Email</a:t>
            </a:r>
            <a:endParaRPr sz="1000"/>
          </a:p>
        </p:txBody>
      </p:sp>
      <p:cxnSp>
        <p:nvCxnSpPr>
          <p:cNvPr id="92" name="Google Shape;92;p13"/>
          <p:cNvCxnSpPr>
            <a:stCxn id="78" idx="4"/>
            <a:endCxn id="91" idx="0"/>
          </p:cNvCxnSpPr>
          <p:nvPr/>
        </p:nvCxnSpPr>
        <p:spPr>
          <a:xfrm>
            <a:off x="3870000" y="3054250"/>
            <a:ext cx="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3"/>
          <p:cNvSpPr/>
          <p:nvPr/>
        </p:nvSpPr>
        <p:spPr>
          <a:xfrm>
            <a:off x="4784525" y="3552275"/>
            <a:ext cx="1063200" cy="9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Insert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Update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Delete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Search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Display data</a:t>
            </a:r>
            <a:endParaRPr sz="1000"/>
          </a:p>
        </p:txBody>
      </p:sp>
      <p:cxnSp>
        <p:nvCxnSpPr>
          <p:cNvPr id="94" name="Google Shape;94;p13"/>
          <p:cNvCxnSpPr>
            <a:stCxn id="81" idx="4"/>
            <a:endCxn id="93" idx="0"/>
          </p:cNvCxnSpPr>
          <p:nvPr/>
        </p:nvCxnSpPr>
        <p:spPr>
          <a:xfrm>
            <a:off x="5256125" y="3007150"/>
            <a:ext cx="6000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3"/>
          <p:cNvSpPr/>
          <p:nvPr/>
        </p:nvSpPr>
        <p:spPr>
          <a:xfrm>
            <a:off x="3495363" y="3064900"/>
            <a:ext cx="271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4956663" y="3093863"/>
            <a:ext cx="271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cxnSp>
        <p:nvCxnSpPr>
          <p:cNvPr id="97" name="Google Shape;97;p13"/>
          <p:cNvCxnSpPr>
            <a:endCxn id="98" idx="0"/>
          </p:cNvCxnSpPr>
          <p:nvPr/>
        </p:nvCxnSpPr>
        <p:spPr>
          <a:xfrm flipH="1">
            <a:off x="7906975" y="1210713"/>
            <a:ext cx="1014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3"/>
          <p:cNvSpPr/>
          <p:nvPr/>
        </p:nvSpPr>
        <p:spPr>
          <a:xfrm>
            <a:off x="7492525" y="1652613"/>
            <a:ext cx="828900" cy="423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has</a:t>
            </a:r>
            <a:endParaRPr sz="1100"/>
          </a:p>
        </p:txBody>
      </p:sp>
      <p:sp>
        <p:nvSpPr>
          <p:cNvPr id="99" name="Google Shape;99;p13"/>
          <p:cNvSpPr/>
          <p:nvPr/>
        </p:nvSpPr>
        <p:spPr>
          <a:xfrm>
            <a:off x="7541575" y="1246413"/>
            <a:ext cx="365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6702250" y="2574238"/>
            <a:ext cx="1121700" cy="55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Description</a:t>
            </a:r>
            <a:endParaRPr sz="900"/>
          </a:p>
        </p:txBody>
      </p:sp>
      <p:sp>
        <p:nvSpPr>
          <p:cNvPr id="101" name="Google Shape;101;p13"/>
          <p:cNvSpPr/>
          <p:nvPr/>
        </p:nvSpPr>
        <p:spPr>
          <a:xfrm>
            <a:off x="7043888" y="2028563"/>
            <a:ext cx="271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  <p:cxnSp>
        <p:nvCxnSpPr>
          <p:cNvPr id="102" name="Google Shape;102;p13"/>
          <p:cNvCxnSpPr>
            <a:stCxn id="98" idx="3"/>
            <a:endCxn id="103" idx="0"/>
          </p:cNvCxnSpPr>
          <p:nvPr/>
        </p:nvCxnSpPr>
        <p:spPr>
          <a:xfrm>
            <a:off x="8321425" y="1864413"/>
            <a:ext cx="327900" cy="7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3"/>
          <p:cNvSpPr/>
          <p:nvPr/>
        </p:nvSpPr>
        <p:spPr>
          <a:xfrm>
            <a:off x="8177625" y="2621338"/>
            <a:ext cx="943200" cy="46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method</a:t>
            </a:r>
            <a:endParaRPr sz="1100"/>
          </a:p>
        </p:txBody>
      </p:sp>
      <p:sp>
        <p:nvSpPr>
          <p:cNvPr id="104" name="Google Shape;104;p13"/>
          <p:cNvSpPr/>
          <p:nvPr/>
        </p:nvSpPr>
        <p:spPr>
          <a:xfrm>
            <a:off x="8223063" y="2117938"/>
            <a:ext cx="271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  <p:cxnSp>
        <p:nvCxnSpPr>
          <p:cNvPr id="105" name="Google Shape;105;p13"/>
          <p:cNvCxnSpPr>
            <a:stCxn id="100" idx="4"/>
            <a:endCxn id="106" idx="0"/>
          </p:cNvCxnSpPr>
          <p:nvPr/>
        </p:nvCxnSpPr>
        <p:spPr>
          <a:xfrm flipH="1">
            <a:off x="7009900" y="3133138"/>
            <a:ext cx="2532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3"/>
          <p:cNvCxnSpPr>
            <a:stCxn id="103" idx="4"/>
            <a:endCxn id="108" idx="0"/>
          </p:cNvCxnSpPr>
          <p:nvPr/>
        </p:nvCxnSpPr>
        <p:spPr>
          <a:xfrm flipH="1">
            <a:off x="8399925" y="3086038"/>
            <a:ext cx="2493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3"/>
          <p:cNvSpPr/>
          <p:nvPr/>
        </p:nvSpPr>
        <p:spPr>
          <a:xfrm>
            <a:off x="8223063" y="3118775"/>
            <a:ext cx="271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cxnSp>
        <p:nvCxnSpPr>
          <p:cNvPr id="110" name="Google Shape;110;p13"/>
          <p:cNvCxnSpPr>
            <a:stCxn id="98" idx="1"/>
            <a:endCxn id="100" idx="0"/>
          </p:cNvCxnSpPr>
          <p:nvPr/>
        </p:nvCxnSpPr>
        <p:spPr>
          <a:xfrm flipH="1">
            <a:off x="7263025" y="1864413"/>
            <a:ext cx="229500" cy="7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3"/>
          <p:cNvSpPr/>
          <p:nvPr/>
        </p:nvSpPr>
        <p:spPr>
          <a:xfrm>
            <a:off x="6478375" y="3539500"/>
            <a:ext cx="1063200" cy="103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Age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DOB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Phone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Email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8" name="Google Shape;108;p13"/>
          <p:cNvSpPr/>
          <p:nvPr/>
        </p:nvSpPr>
        <p:spPr>
          <a:xfrm>
            <a:off x="7728250" y="3523200"/>
            <a:ext cx="1343400" cy="9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Check Income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Check Expense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Check Balance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Check employee list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