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301" r:id="rId7"/>
    <p:sldId id="263" r:id="rId8"/>
    <p:sldId id="305" r:id="rId9"/>
    <p:sldId id="306" r:id="rId10"/>
    <p:sldId id="307" r:id="rId11"/>
    <p:sldId id="302" r:id="rId12"/>
    <p:sldId id="265" r:id="rId13"/>
    <p:sldId id="303" r:id="rId14"/>
    <p:sldId id="268" r:id="rId15"/>
    <p:sldId id="273" r:id="rId16"/>
  </p:sldIdLst>
  <p:sldSz cx="9144000" cy="5143500" type="screen16x9"/>
  <p:notesSz cx="6858000" cy="9144000"/>
  <p:embeddedFontLst>
    <p:embeddedFont>
      <p:font typeface="Big Shoulders Text Light" panose="020B0604020202020204" charset="0"/>
      <p:regular r:id="rId18"/>
      <p:bold r:id="rId19"/>
    </p:embeddedFont>
    <p:embeddedFont>
      <p:font typeface="Blinker SemiBold" panose="020B0604020202020204" charset="0"/>
      <p:regular r:id="rId20"/>
      <p:bold r:id="rId21"/>
    </p:embeddedFont>
    <p:embeddedFont>
      <p:font typeface="Blinker" panose="020B0604020202020204" charset="0"/>
      <p:regular r:id="rId22"/>
      <p:bold r:id="rId23"/>
    </p:embeddedFont>
    <p:embeddedFont>
      <p:font typeface="AKbalthom KhmerGothic" panose="02000500000000000000" pitchFamily="2" charset="0"/>
      <p:regular r:id="rId24"/>
    </p:embeddedFont>
    <p:embeddedFont>
      <p:font typeface="AKbalthom TNRB" panose="02000000000000000000" pitchFamily="2" charset="0"/>
      <p:regular r:id="rId25"/>
    </p:embeddedFont>
    <p:embeddedFont>
      <p:font typeface="Algerian" panose="04020705040A02060702" pitchFamily="82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062357-8CDB-443F-AD2F-8525B3C69C29}">
  <a:tblStyle styleId="{58062357-8CDB-443F-AD2F-8525B3C69C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d3e212a6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d3e212a6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a25d6e3485_0_1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a25d6e3485_0_1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a25d6e3485_0_5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a25d6e3485_0_5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a2ced7fed2_0_1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a2ced7fed2_0_1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ab38256eba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ab38256eba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25d6e3485_0_8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25d6e3485_0_8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ab4670237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ab4670237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ad3e212a6b_0_1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ad3e212a6b_0_1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ad3e212a6b_0_1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ad3e212a6b_0_1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377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ad3e212a6b_0_1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ad3e212a6b_0_1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626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ad3e212a6b_0_1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ad3e212a6b_0_1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58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38500" y="1274925"/>
            <a:ext cx="4467000" cy="19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 b="1"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841100" y="3460575"/>
            <a:ext cx="5461800" cy="4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637228" y="2573586"/>
            <a:ext cx="4466851" cy="4466944"/>
            <a:chOff x="4826272" y="-586639"/>
            <a:chExt cx="4466851" cy="4466944"/>
          </a:xfrm>
        </p:grpSpPr>
        <p:sp>
          <p:nvSpPr>
            <p:cNvPr id="13" name="Google Shape;13;p2"/>
            <p:cNvSpPr/>
            <p:nvPr/>
          </p:nvSpPr>
          <p:spPr>
            <a:xfrm rot="3192930">
              <a:off x="5463920" y="51285"/>
              <a:ext cx="3191553" cy="3191094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3192930">
              <a:off x="5606430" y="170765"/>
              <a:ext cx="2960223" cy="2960249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3192930">
              <a:off x="5748583" y="290066"/>
              <a:ext cx="2729352" cy="2729378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3192930">
              <a:off x="5890915" y="409010"/>
              <a:ext cx="2498507" cy="2498966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3192930">
              <a:off x="6033241" y="528373"/>
              <a:ext cx="2267661" cy="2267661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3192930">
              <a:off x="6175394" y="647674"/>
              <a:ext cx="2036790" cy="2036790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3192930">
              <a:off x="6317537" y="766970"/>
              <a:ext cx="1805919" cy="1805945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3192930">
              <a:off x="6459669" y="886261"/>
              <a:ext cx="1575074" cy="1575074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3192930">
              <a:off x="6601817" y="1005572"/>
              <a:ext cx="1344228" cy="1344202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3192930">
              <a:off x="6744337" y="1125032"/>
              <a:ext cx="1112898" cy="1113382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3192930">
              <a:off x="6886490" y="1244333"/>
              <a:ext cx="882027" cy="882511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3192930">
              <a:off x="7028827" y="1363726"/>
              <a:ext cx="651156" cy="651181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3192930">
              <a:off x="7170954" y="1483027"/>
              <a:ext cx="420336" cy="420310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5488461" y="-1838315"/>
            <a:ext cx="5195283" cy="5194829"/>
            <a:chOff x="2939461" y="-1097015"/>
            <a:chExt cx="5195283" cy="5194829"/>
          </a:xfrm>
        </p:grpSpPr>
        <p:sp>
          <p:nvSpPr>
            <p:cNvPr id="27" name="Google Shape;27;p2"/>
            <p:cNvSpPr/>
            <p:nvPr/>
          </p:nvSpPr>
          <p:spPr>
            <a:xfrm rot="821724">
              <a:off x="3387261" y="-649133"/>
              <a:ext cx="4299684" cy="4299066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821724">
              <a:off x="3574447" y="-512444"/>
              <a:ext cx="3988035" cy="3988069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821724">
              <a:off x="3761028" y="-375828"/>
              <a:ext cx="3677003" cy="3677038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821724">
              <a:off x="3947681" y="-239817"/>
              <a:ext cx="3366007" cy="3366625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821724">
              <a:off x="4134306" y="-103230"/>
              <a:ext cx="3055010" cy="3055010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821724">
              <a:off x="4320887" y="33386"/>
              <a:ext cx="2743979" cy="2743979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821724">
              <a:off x="4507463" y="170001"/>
              <a:ext cx="2432947" cy="2432982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821724">
              <a:off x="4694010" y="306614"/>
              <a:ext cx="2121951" cy="2121951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821724">
              <a:off x="4880591" y="443234"/>
              <a:ext cx="1810954" cy="1810919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821724">
              <a:off x="5067781" y="579889"/>
              <a:ext cx="1499304" cy="1499957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821724">
              <a:off x="5254362" y="716505"/>
              <a:ext cx="1188273" cy="1188926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821724">
              <a:off x="5441016" y="853130"/>
              <a:ext cx="877242" cy="877276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821724">
              <a:off x="5627563" y="989746"/>
              <a:ext cx="566279" cy="566245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-2527143" y="-2355382"/>
            <a:ext cx="4783996" cy="4995679"/>
            <a:chOff x="-11503756" y="-7170832"/>
            <a:chExt cx="4783996" cy="4995679"/>
          </a:xfrm>
        </p:grpSpPr>
        <p:sp>
          <p:nvSpPr>
            <p:cNvPr id="41" name="Google Shape;41;p2"/>
            <p:cNvSpPr/>
            <p:nvPr/>
          </p:nvSpPr>
          <p:spPr>
            <a:xfrm rot="-4010284">
              <a:off x="-10014305" y="-5215960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4010284">
              <a:off x="-10255911" y="-5319321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4010284">
              <a:off x="-10490515" y="-5419695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4010284">
              <a:off x="-10711138" y="-5514079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4010284">
              <a:off x="-10945750" y="-5614448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4010284">
              <a:off x="-11187349" y="-5717799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4010284">
              <a:off x="-10414254" y="-5433774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4010284">
              <a:off x="-10544542" y="-5489512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4010284">
              <a:off x="-10816820" y="-5605995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4010284">
              <a:off x="-11043719" y="-5703065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4010284">
              <a:off x="-11278183" y="-5803371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4010284">
              <a:off x="-11496583" y="-5896804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4010284">
              <a:off x="-11735409" y="-5998976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>
            <a:off x="6805507" y="2573568"/>
            <a:ext cx="4783996" cy="4995679"/>
            <a:chOff x="-13842256" y="-7832082"/>
            <a:chExt cx="4783996" cy="4995679"/>
          </a:xfrm>
        </p:grpSpPr>
        <p:sp>
          <p:nvSpPr>
            <p:cNvPr id="55" name="Google Shape;55;p2"/>
            <p:cNvSpPr/>
            <p:nvPr/>
          </p:nvSpPr>
          <p:spPr>
            <a:xfrm rot="6789716">
              <a:off x="-13570683" y="-6398182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6789716">
              <a:off x="-13329077" y="-6294821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6789716">
              <a:off x="-13094472" y="-6194462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6789716">
              <a:off x="-12873849" y="-6100078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6789716">
              <a:off x="-12639238" y="-5999709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6789716">
              <a:off x="-12397639" y="-5896343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6789716">
              <a:off x="-14073909" y="-6660226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6789716">
              <a:off x="-13943621" y="-6604488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6789716">
              <a:off x="-13671342" y="-6488005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6789716">
              <a:off x="-13444444" y="-6390935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6789716">
              <a:off x="-13209980" y="-6290629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6789716">
              <a:off x="-12991579" y="-6197196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6789716">
              <a:off x="-12752754" y="-6095024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2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22"/>
          <p:cNvSpPr txBox="1">
            <a:spLocks noGrp="1"/>
          </p:cNvSpPr>
          <p:nvPr>
            <p:ph type="body" idx="1"/>
          </p:nvPr>
        </p:nvSpPr>
        <p:spPr>
          <a:xfrm>
            <a:off x="715100" y="943300"/>
            <a:ext cx="7759200" cy="3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4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576" name="Google Shape;576;p22"/>
          <p:cNvGrpSpPr/>
          <p:nvPr/>
        </p:nvGrpSpPr>
        <p:grpSpPr>
          <a:xfrm>
            <a:off x="-37774" y="-1671400"/>
            <a:ext cx="2579616" cy="2579596"/>
            <a:chOff x="6824426" y="4409550"/>
            <a:chExt cx="2579616" cy="2579596"/>
          </a:xfrm>
        </p:grpSpPr>
        <p:sp>
          <p:nvSpPr>
            <p:cNvPr id="577" name="Google Shape;577;p22"/>
            <p:cNvSpPr/>
            <p:nvPr/>
          </p:nvSpPr>
          <p:spPr>
            <a:xfrm>
              <a:off x="6824426" y="4409550"/>
              <a:ext cx="2579616" cy="2579596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6979486" y="4564609"/>
              <a:ext cx="2269495" cy="2269495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7115382" y="4700505"/>
              <a:ext cx="1997702" cy="1997702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7251278" y="4836400"/>
              <a:ext cx="1725909" cy="1725909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7387173" y="4972296"/>
              <a:ext cx="1454116" cy="1454116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7316594" y="4901696"/>
              <a:ext cx="1595252" cy="159525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7184742" y="4769845"/>
              <a:ext cx="1859100" cy="185910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7046916" y="4632059"/>
              <a:ext cx="2134585" cy="2134585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6901712" y="4487933"/>
              <a:ext cx="2423170" cy="2423151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5"/>
          <p:cNvGrpSpPr/>
          <p:nvPr/>
        </p:nvGrpSpPr>
        <p:grpSpPr>
          <a:xfrm>
            <a:off x="-3160953" y="1242175"/>
            <a:ext cx="6405925" cy="7396775"/>
            <a:chOff x="-3160953" y="1242175"/>
            <a:chExt cx="6405925" cy="7396775"/>
          </a:xfrm>
        </p:grpSpPr>
        <p:sp>
          <p:nvSpPr>
            <p:cNvPr id="644" name="Google Shape;644;p25"/>
            <p:cNvSpPr/>
            <p:nvPr/>
          </p:nvSpPr>
          <p:spPr>
            <a:xfrm>
              <a:off x="-625178" y="4170025"/>
              <a:ext cx="1334375" cy="1541075"/>
            </a:xfrm>
            <a:custGeom>
              <a:avLst/>
              <a:gdLst/>
              <a:ahLst/>
              <a:cxnLst/>
              <a:rect l="l" t="t" r="r" b="b"/>
              <a:pathLst>
                <a:path w="53375" h="61643" fill="none" extrusionOk="0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-707253" y="4075800"/>
              <a:ext cx="1498525" cy="1729525"/>
            </a:xfrm>
            <a:custGeom>
              <a:avLst/>
              <a:gdLst/>
              <a:ahLst/>
              <a:cxnLst/>
              <a:rect l="l" t="t" r="r" b="b"/>
              <a:pathLst>
                <a:path w="59941" h="69181" fill="none" extrusionOk="0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-789328" y="3980800"/>
              <a:ext cx="1661900" cy="1919525"/>
            </a:xfrm>
            <a:custGeom>
              <a:avLst/>
              <a:gdLst/>
              <a:ahLst/>
              <a:cxnLst/>
              <a:rect l="l" t="t" r="r" b="b"/>
              <a:pathLst>
                <a:path w="66476" h="76781" fill="none" extrusionOk="0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-870628" y="3886575"/>
              <a:ext cx="1825275" cy="2107975"/>
            </a:xfrm>
            <a:custGeom>
              <a:avLst/>
              <a:gdLst/>
              <a:ahLst/>
              <a:cxnLst/>
              <a:rect l="l" t="t" r="r" b="b"/>
              <a:pathLst>
                <a:path w="73011" h="84319" fill="none" extrusionOk="0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-952703" y="3792350"/>
              <a:ext cx="1989425" cy="2296425"/>
            </a:xfrm>
            <a:custGeom>
              <a:avLst/>
              <a:gdLst/>
              <a:ahLst/>
              <a:cxnLst/>
              <a:rect l="l" t="t" r="r" b="b"/>
              <a:pathLst>
                <a:path w="79577" h="91857" fill="none" extrusionOk="0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-1034778" y="3698125"/>
              <a:ext cx="2152800" cy="2484875"/>
            </a:xfrm>
            <a:custGeom>
              <a:avLst/>
              <a:gdLst/>
              <a:ahLst/>
              <a:cxnLst/>
              <a:rect l="l" t="t" r="r" b="b"/>
              <a:pathLst>
                <a:path w="86112" h="99395" fill="none" extrusionOk="0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-1116078" y="3603150"/>
              <a:ext cx="2316175" cy="2674825"/>
            </a:xfrm>
            <a:custGeom>
              <a:avLst/>
              <a:gdLst/>
              <a:ahLst/>
              <a:cxnLst/>
              <a:rect l="l" t="t" r="r" b="b"/>
              <a:pathLst>
                <a:path w="92647" h="106993" fill="none" extrusionOk="0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-1198153" y="3508925"/>
              <a:ext cx="2480325" cy="2863275"/>
            </a:xfrm>
            <a:custGeom>
              <a:avLst/>
              <a:gdLst/>
              <a:ahLst/>
              <a:cxnLst/>
              <a:rect l="l" t="t" r="r" b="b"/>
              <a:pathLst>
                <a:path w="99213" h="114531" fill="none" extrusionOk="0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-1279453" y="3414700"/>
              <a:ext cx="2642925" cy="3051725"/>
            </a:xfrm>
            <a:custGeom>
              <a:avLst/>
              <a:gdLst/>
              <a:ahLst/>
              <a:cxnLst/>
              <a:rect l="l" t="t" r="r" b="b"/>
              <a:pathLst>
                <a:path w="105717" h="122069" fill="none" extrusionOk="0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-1361528" y="3319700"/>
              <a:ext cx="2807075" cy="3241725"/>
            </a:xfrm>
            <a:custGeom>
              <a:avLst/>
              <a:gdLst/>
              <a:ahLst/>
              <a:cxnLst/>
              <a:rect l="l" t="t" r="r" b="b"/>
              <a:pathLst>
                <a:path w="112283" h="129669" fill="none" extrusionOk="0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-1443603" y="3225475"/>
              <a:ext cx="2970450" cy="3430175"/>
            </a:xfrm>
            <a:custGeom>
              <a:avLst/>
              <a:gdLst/>
              <a:ahLst/>
              <a:cxnLst/>
              <a:rect l="l" t="t" r="r" b="b"/>
              <a:pathLst>
                <a:path w="118818" h="137207" fill="none" extrusionOk="0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-1524903" y="3131250"/>
              <a:ext cx="3133825" cy="3618625"/>
            </a:xfrm>
            <a:custGeom>
              <a:avLst/>
              <a:gdLst/>
              <a:ahLst/>
              <a:cxnLst/>
              <a:rect l="l" t="t" r="r" b="b"/>
              <a:pathLst>
                <a:path w="125353" h="144745" fill="none" extrusionOk="0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-1606978" y="3036275"/>
              <a:ext cx="3297975" cy="3808575"/>
            </a:xfrm>
            <a:custGeom>
              <a:avLst/>
              <a:gdLst/>
              <a:ahLst/>
              <a:cxnLst/>
              <a:rect l="l" t="t" r="r" b="b"/>
              <a:pathLst>
                <a:path w="131919" h="152343" fill="none" extrusionOk="0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-1689028" y="2942050"/>
              <a:ext cx="3461325" cy="3997025"/>
            </a:xfrm>
            <a:custGeom>
              <a:avLst/>
              <a:gdLst/>
              <a:ahLst/>
              <a:cxnLst/>
              <a:rect l="l" t="t" r="r" b="b"/>
              <a:pathLst>
                <a:path w="138453" h="159881" fill="none" extrusionOk="0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-1770353" y="2847825"/>
              <a:ext cx="3624725" cy="4185475"/>
            </a:xfrm>
            <a:custGeom>
              <a:avLst/>
              <a:gdLst/>
              <a:ahLst/>
              <a:cxnLst/>
              <a:rect l="l" t="t" r="r" b="b"/>
              <a:pathLst>
                <a:path w="144989" h="167419" fill="none" extrusionOk="0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-1852428" y="2753600"/>
              <a:ext cx="3788850" cy="4373925"/>
            </a:xfrm>
            <a:custGeom>
              <a:avLst/>
              <a:gdLst/>
              <a:ahLst/>
              <a:cxnLst/>
              <a:rect l="l" t="t" r="r" b="b"/>
              <a:pathLst>
                <a:path w="151554" h="174957" fill="none" extrusionOk="0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-1934478" y="2658600"/>
              <a:ext cx="3952225" cy="4563925"/>
            </a:xfrm>
            <a:custGeom>
              <a:avLst/>
              <a:gdLst/>
              <a:ahLst/>
              <a:cxnLst/>
              <a:rect l="l" t="t" r="r" b="b"/>
              <a:pathLst>
                <a:path w="158089" h="182557" fill="none" extrusionOk="0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-2015803" y="2564375"/>
              <a:ext cx="4115600" cy="4752375"/>
            </a:xfrm>
            <a:custGeom>
              <a:avLst/>
              <a:gdLst/>
              <a:ahLst/>
              <a:cxnLst/>
              <a:rect l="l" t="t" r="r" b="b"/>
              <a:pathLst>
                <a:path w="164624" h="190095" fill="none" extrusionOk="0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-2097853" y="2470150"/>
              <a:ext cx="4279725" cy="4940825"/>
            </a:xfrm>
            <a:custGeom>
              <a:avLst/>
              <a:gdLst/>
              <a:ahLst/>
              <a:cxnLst/>
              <a:rect l="l" t="t" r="r" b="b"/>
              <a:pathLst>
                <a:path w="171189" h="197633" fill="none" extrusionOk="0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-2179928" y="2375175"/>
              <a:ext cx="4443125" cy="5130775"/>
            </a:xfrm>
            <a:custGeom>
              <a:avLst/>
              <a:gdLst/>
              <a:ahLst/>
              <a:cxnLst/>
              <a:rect l="l" t="t" r="r" b="b"/>
              <a:pathLst>
                <a:path w="177725" h="205231" fill="none" extrusionOk="0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-2261228" y="2280925"/>
              <a:ext cx="4606475" cy="5319275"/>
            </a:xfrm>
            <a:custGeom>
              <a:avLst/>
              <a:gdLst/>
              <a:ahLst/>
              <a:cxnLst/>
              <a:rect l="l" t="t" r="r" b="b"/>
              <a:pathLst>
                <a:path w="184259" h="212771" fill="none" extrusionOk="0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-2343303" y="2186700"/>
              <a:ext cx="4770625" cy="5507725"/>
            </a:xfrm>
            <a:custGeom>
              <a:avLst/>
              <a:gdLst/>
              <a:ahLst/>
              <a:cxnLst/>
              <a:rect l="l" t="t" r="r" b="b"/>
              <a:pathLst>
                <a:path w="190825" h="220309" fill="none" extrusionOk="0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-2425378" y="2091725"/>
              <a:ext cx="4934000" cy="5697675"/>
            </a:xfrm>
            <a:custGeom>
              <a:avLst/>
              <a:gdLst/>
              <a:ahLst/>
              <a:cxnLst/>
              <a:rect l="l" t="t" r="r" b="b"/>
              <a:pathLst>
                <a:path w="197360" h="227907" fill="none" extrusionOk="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-2506678" y="1997500"/>
              <a:ext cx="5097375" cy="5886125"/>
            </a:xfrm>
            <a:custGeom>
              <a:avLst/>
              <a:gdLst/>
              <a:ahLst/>
              <a:cxnLst/>
              <a:rect l="l" t="t" r="r" b="b"/>
              <a:pathLst>
                <a:path w="203895" h="235445" fill="none" extrusionOk="0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-2588753" y="1903275"/>
              <a:ext cx="5261525" cy="6074575"/>
            </a:xfrm>
            <a:custGeom>
              <a:avLst/>
              <a:gdLst/>
              <a:ahLst/>
              <a:cxnLst/>
              <a:rect l="l" t="t" r="r" b="b"/>
              <a:pathLst>
                <a:path w="210461" h="242983" fill="none" extrusionOk="0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-2670053" y="1808275"/>
              <a:ext cx="5424125" cy="6264575"/>
            </a:xfrm>
            <a:custGeom>
              <a:avLst/>
              <a:gdLst/>
              <a:ahLst/>
              <a:cxnLst/>
              <a:rect l="l" t="t" r="r" b="b"/>
              <a:pathLst>
                <a:path w="216965" h="250583" fill="none" extrusionOk="0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-2752128" y="1714050"/>
              <a:ext cx="5588275" cy="6453025"/>
            </a:xfrm>
            <a:custGeom>
              <a:avLst/>
              <a:gdLst/>
              <a:ahLst/>
              <a:cxnLst/>
              <a:rect l="l" t="t" r="r" b="b"/>
              <a:pathLst>
                <a:path w="223531" h="258121" fill="none" extrusionOk="0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-2834203" y="1619825"/>
              <a:ext cx="5751650" cy="6641475"/>
            </a:xfrm>
            <a:custGeom>
              <a:avLst/>
              <a:gdLst/>
              <a:ahLst/>
              <a:cxnLst/>
              <a:rect l="l" t="t" r="r" b="b"/>
              <a:pathLst>
                <a:path w="230066" h="265659" fill="none" extrusionOk="0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-2915503" y="1525600"/>
              <a:ext cx="5915025" cy="6829925"/>
            </a:xfrm>
            <a:custGeom>
              <a:avLst/>
              <a:gdLst/>
              <a:ahLst/>
              <a:cxnLst/>
              <a:rect l="l" t="t" r="r" b="b"/>
              <a:pathLst>
                <a:path w="236601" h="273197" fill="none" extrusionOk="0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-2997578" y="1430625"/>
              <a:ext cx="6079175" cy="7019875"/>
            </a:xfrm>
            <a:custGeom>
              <a:avLst/>
              <a:gdLst/>
              <a:ahLst/>
              <a:cxnLst/>
              <a:rect l="l" t="t" r="r" b="b"/>
              <a:pathLst>
                <a:path w="243167" h="280795" fill="none" extrusionOk="0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-3079653" y="1336400"/>
              <a:ext cx="6242550" cy="7208325"/>
            </a:xfrm>
            <a:custGeom>
              <a:avLst/>
              <a:gdLst/>
              <a:ahLst/>
              <a:cxnLst/>
              <a:rect l="l" t="t" r="r" b="b"/>
              <a:pathLst>
                <a:path w="249702" h="288333" fill="none" extrusionOk="0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-3160953" y="1242175"/>
              <a:ext cx="6405925" cy="7396775"/>
            </a:xfrm>
            <a:custGeom>
              <a:avLst/>
              <a:gdLst/>
              <a:ahLst/>
              <a:cxnLst/>
              <a:rect l="l" t="t" r="r" b="b"/>
              <a:pathLst>
                <a:path w="256237" h="295871" fill="none" extrusionOk="0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25"/>
          <p:cNvGrpSpPr/>
          <p:nvPr/>
        </p:nvGrpSpPr>
        <p:grpSpPr>
          <a:xfrm>
            <a:off x="5916597" y="-3340725"/>
            <a:ext cx="6405925" cy="7396775"/>
            <a:chOff x="-3160953" y="-3340725"/>
            <a:chExt cx="6405925" cy="7396775"/>
          </a:xfrm>
        </p:grpSpPr>
        <p:sp>
          <p:nvSpPr>
            <p:cNvPr id="677" name="Google Shape;677;p25"/>
            <p:cNvSpPr/>
            <p:nvPr/>
          </p:nvSpPr>
          <p:spPr>
            <a:xfrm>
              <a:off x="-625178" y="-412875"/>
              <a:ext cx="1334375" cy="1541075"/>
            </a:xfrm>
            <a:custGeom>
              <a:avLst/>
              <a:gdLst/>
              <a:ahLst/>
              <a:cxnLst/>
              <a:rect l="l" t="t" r="r" b="b"/>
              <a:pathLst>
                <a:path w="53375" h="61643" fill="none" extrusionOk="0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-707253" y="-507100"/>
              <a:ext cx="1498525" cy="1729525"/>
            </a:xfrm>
            <a:custGeom>
              <a:avLst/>
              <a:gdLst/>
              <a:ahLst/>
              <a:cxnLst/>
              <a:rect l="l" t="t" r="r" b="b"/>
              <a:pathLst>
                <a:path w="59941" h="69181" fill="none" extrusionOk="0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-789328" y="-602100"/>
              <a:ext cx="1661900" cy="1919525"/>
            </a:xfrm>
            <a:custGeom>
              <a:avLst/>
              <a:gdLst/>
              <a:ahLst/>
              <a:cxnLst/>
              <a:rect l="l" t="t" r="r" b="b"/>
              <a:pathLst>
                <a:path w="66476" h="76781" fill="none" extrusionOk="0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-870628" y="-696325"/>
              <a:ext cx="1825275" cy="2107975"/>
            </a:xfrm>
            <a:custGeom>
              <a:avLst/>
              <a:gdLst/>
              <a:ahLst/>
              <a:cxnLst/>
              <a:rect l="l" t="t" r="r" b="b"/>
              <a:pathLst>
                <a:path w="73011" h="84319" fill="none" extrusionOk="0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-952703" y="-790550"/>
              <a:ext cx="1989425" cy="2296425"/>
            </a:xfrm>
            <a:custGeom>
              <a:avLst/>
              <a:gdLst/>
              <a:ahLst/>
              <a:cxnLst/>
              <a:rect l="l" t="t" r="r" b="b"/>
              <a:pathLst>
                <a:path w="79577" h="91857" fill="none" extrusionOk="0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-1034778" y="-884775"/>
              <a:ext cx="2152800" cy="2484875"/>
            </a:xfrm>
            <a:custGeom>
              <a:avLst/>
              <a:gdLst/>
              <a:ahLst/>
              <a:cxnLst/>
              <a:rect l="l" t="t" r="r" b="b"/>
              <a:pathLst>
                <a:path w="86112" h="99395" fill="none" extrusionOk="0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-1116078" y="-979750"/>
              <a:ext cx="2316175" cy="2674825"/>
            </a:xfrm>
            <a:custGeom>
              <a:avLst/>
              <a:gdLst/>
              <a:ahLst/>
              <a:cxnLst/>
              <a:rect l="l" t="t" r="r" b="b"/>
              <a:pathLst>
                <a:path w="92647" h="106993" fill="none" extrusionOk="0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-1198153" y="-1073975"/>
              <a:ext cx="2480325" cy="2863275"/>
            </a:xfrm>
            <a:custGeom>
              <a:avLst/>
              <a:gdLst/>
              <a:ahLst/>
              <a:cxnLst/>
              <a:rect l="l" t="t" r="r" b="b"/>
              <a:pathLst>
                <a:path w="99213" h="114531" fill="none" extrusionOk="0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-1279453" y="-1168200"/>
              <a:ext cx="2642925" cy="3051725"/>
            </a:xfrm>
            <a:custGeom>
              <a:avLst/>
              <a:gdLst/>
              <a:ahLst/>
              <a:cxnLst/>
              <a:rect l="l" t="t" r="r" b="b"/>
              <a:pathLst>
                <a:path w="105717" h="122069" fill="none" extrusionOk="0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-1361528" y="-1263200"/>
              <a:ext cx="2807075" cy="3241725"/>
            </a:xfrm>
            <a:custGeom>
              <a:avLst/>
              <a:gdLst/>
              <a:ahLst/>
              <a:cxnLst/>
              <a:rect l="l" t="t" r="r" b="b"/>
              <a:pathLst>
                <a:path w="112283" h="129669" fill="none" extrusionOk="0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-1443603" y="-1357425"/>
              <a:ext cx="2970450" cy="3430175"/>
            </a:xfrm>
            <a:custGeom>
              <a:avLst/>
              <a:gdLst/>
              <a:ahLst/>
              <a:cxnLst/>
              <a:rect l="l" t="t" r="r" b="b"/>
              <a:pathLst>
                <a:path w="118818" h="137207" fill="none" extrusionOk="0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-1524903" y="-1451650"/>
              <a:ext cx="3133825" cy="3618625"/>
            </a:xfrm>
            <a:custGeom>
              <a:avLst/>
              <a:gdLst/>
              <a:ahLst/>
              <a:cxnLst/>
              <a:rect l="l" t="t" r="r" b="b"/>
              <a:pathLst>
                <a:path w="125353" h="144745" fill="none" extrusionOk="0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-1606978" y="-1546625"/>
              <a:ext cx="3297975" cy="3808575"/>
            </a:xfrm>
            <a:custGeom>
              <a:avLst/>
              <a:gdLst/>
              <a:ahLst/>
              <a:cxnLst/>
              <a:rect l="l" t="t" r="r" b="b"/>
              <a:pathLst>
                <a:path w="131919" h="152343" fill="none" extrusionOk="0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-1689028" y="-1640850"/>
              <a:ext cx="3461325" cy="3997025"/>
            </a:xfrm>
            <a:custGeom>
              <a:avLst/>
              <a:gdLst/>
              <a:ahLst/>
              <a:cxnLst/>
              <a:rect l="l" t="t" r="r" b="b"/>
              <a:pathLst>
                <a:path w="138453" h="159881" fill="none" extrusionOk="0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-1770353" y="-1735075"/>
              <a:ext cx="3624725" cy="4185475"/>
            </a:xfrm>
            <a:custGeom>
              <a:avLst/>
              <a:gdLst/>
              <a:ahLst/>
              <a:cxnLst/>
              <a:rect l="l" t="t" r="r" b="b"/>
              <a:pathLst>
                <a:path w="144989" h="167419" fill="none" extrusionOk="0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-1852428" y="-1829300"/>
              <a:ext cx="3788850" cy="4373925"/>
            </a:xfrm>
            <a:custGeom>
              <a:avLst/>
              <a:gdLst/>
              <a:ahLst/>
              <a:cxnLst/>
              <a:rect l="l" t="t" r="r" b="b"/>
              <a:pathLst>
                <a:path w="151554" h="174957" fill="none" extrusionOk="0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-1934478" y="-1924300"/>
              <a:ext cx="3952225" cy="4563925"/>
            </a:xfrm>
            <a:custGeom>
              <a:avLst/>
              <a:gdLst/>
              <a:ahLst/>
              <a:cxnLst/>
              <a:rect l="l" t="t" r="r" b="b"/>
              <a:pathLst>
                <a:path w="158089" h="182557" fill="none" extrusionOk="0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-2015803" y="-2018525"/>
              <a:ext cx="4115600" cy="4752375"/>
            </a:xfrm>
            <a:custGeom>
              <a:avLst/>
              <a:gdLst/>
              <a:ahLst/>
              <a:cxnLst/>
              <a:rect l="l" t="t" r="r" b="b"/>
              <a:pathLst>
                <a:path w="164624" h="190095" fill="none" extrusionOk="0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-2097853" y="-2112750"/>
              <a:ext cx="4279725" cy="4940825"/>
            </a:xfrm>
            <a:custGeom>
              <a:avLst/>
              <a:gdLst/>
              <a:ahLst/>
              <a:cxnLst/>
              <a:rect l="l" t="t" r="r" b="b"/>
              <a:pathLst>
                <a:path w="171189" h="197633" fill="none" extrusionOk="0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-2179928" y="-2207725"/>
              <a:ext cx="4443125" cy="5130775"/>
            </a:xfrm>
            <a:custGeom>
              <a:avLst/>
              <a:gdLst/>
              <a:ahLst/>
              <a:cxnLst/>
              <a:rect l="l" t="t" r="r" b="b"/>
              <a:pathLst>
                <a:path w="177725" h="205231" fill="none" extrusionOk="0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-2261228" y="-2301975"/>
              <a:ext cx="4606475" cy="5319275"/>
            </a:xfrm>
            <a:custGeom>
              <a:avLst/>
              <a:gdLst/>
              <a:ahLst/>
              <a:cxnLst/>
              <a:rect l="l" t="t" r="r" b="b"/>
              <a:pathLst>
                <a:path w="184259" h="212771" fill="none" extrusionOk="0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-2343303" y="-2396200"/>
              <a:ext cx="4770625" cy="5507725"/>
            </a:xfrm>
            <a:custGeom>
              <a:avLst/>
              <a:gdLst/>
              <a:ahLst/>
              <a:cxnLst/>
              <a:rect l="l" t="t" r="r" b="b"/>
              <a:pathLst>
                <a:path w="190825" h="220309" fill="none" extrusionOk="0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-2425378" y="-2491175"/>
              <a:ext cx="4934000" cy="5697675"/>
            </a:xfrm>
            <a:custGeom>
              <a:avLst/>
              <a:gdLst/>
              <a:ahLst/>
              <a:cxnLst/>
              <a:rect l="l" t="t" r="r" b="b"/>
              <a:pathLst>
                <a:path w="197360" h="227907" fill="none" extrusionOk="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-2506678" y="-2585400"/>
              <a:ext cx="5097375" cy="5886125"/>
            </a:xfrm>
            <a:custGeom>
              <a:avLst/>
              <a:gdLst/>
              <a:ahLst/>
              <a:cxnLst/>
              <a:rect l="l" t="t" r="r" b="b"/>
              <a:pathLst>
                <a:path w="203895" h="235445" fill="none" extrusionOk="0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-2588753" y="-2679625"/>
              <a:ext cx="5261525" cy="6074575"/>
            </a:xfrm>
            <a:custGeom>
              <a:avLst/>
              <a:gdLst/>
              <a:ahLst/>
              <a:cxnLst/>
              <a:rect l="l" t="t" r="r" b="b"/>
              <a:pathLst>
                <a:path w="210461" h="242983" fill="none" extrusionOk="0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-2670053" y="-2774625"/>
              <a:ext cx="5424125" cy="6264575"/>
            </a:xfrm>
            <a:custGeom>
              <a:avLst/>
              <a:gdLst/>
              <a:ahLst/>
              <a:cxnLst/>
              <a:rect l="l" t="t" r="r" b="b"/>
              <a:pathLst>
                <a:path w="216965" h="250583" fill="none" extrusionOk="0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-2752128" y="-2868850"/>
              <a:ext cx="5588275" cy="6453025"/>
            </a:xfrm>
            <a:custGeom>
              <a:avLst/>
              <a:gdLst/>
              <a:ahLst/>
              <a:cxnLst/>
              <a:rect l="l" t="t" r="r" b="b"/>
              <a:pathLst>
                <a:path w="223531" h="258121" fill="none" extrusionOk="0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-2834203" y="-2963075"/>
              <a:ext cx="5751650" cy="6641475"/>
            </a:xfrm>
            <a:custGeom>
              <a:avLst/>
              <a:gdLst/>
              <a:ahLst/>
              <a:cxnLst/>
              <a:rect l="l" t="t" r="r" b="b"/>
              <a:pathLst>
                <a:path w="230066" h="265659" fill="none" extrusionOk="0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-2915503" y="-3057300"/>
              <a:ext cx="5915025" cy="6829925"/>
            </a:xfrm>
            <a:custGeom>
              <a:avLst/>
              <a:gdLst/>
              <a:ahLst/>
              <a:cxnLst/>
              <a:rect l="l" t="t" r="r" b="b"/>
              <a:pathLst>
                <a:path w="236601" h="273197" fill="none" extrusionOk="0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-2997578" y="-3152275"/>
              <a:ext cx="6079175" cy="7019875"/>
            </a:xfrm>
            <a:custGeom>
              <a:avLst/>
              <a:gdLst/>
              <a:ahLst/>
              <a:cxnLst/>
              <a:rect l="l" t="t" r="r" b="b"/>
              <a:pathLst>
                <a:path w="243167" h="280795" fill="none" extrusionOk="0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-3079653" y="-3246500"/>
              <a:ext cx="6242550" cy="7208325"/>
            </a:xfrm>
            <a:custGeom>
              <a:avLst/>
              <a:gdLst/>
              <a:ahLst/>
              <a:cxnLst/>
              <a:rect l="l" t="t" r="r" b="b"/>
              <a:pathLst>
                <a:path w="249702" h="288333" fill="none" extrusionOk="0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-3160953" y="-3340725"/>
              <a:ext cx="6405925" cy="7396775"/>
            </a:xfrm>
            <a:custGeom>
              <a:avLst/>
              <a:gdLst/>
              <a:ahLst/>
              <a:cxnLst/>
              <a:rect l="l" t="t" r="r" b="b"/>
              <a:pathLst>
                <a:path w="256237" h="295871" fill="none" extrusionOk="0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4"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26"/>
          <p:cNvGrpSpPr/>
          <p:nvPr/>
        </p:nvGrpSpPr>
        <p:grpSpPr>
          <a:xfrm>
            <a:off x="-3079214" y="-2854916"/>
            <a:ext cx="9015075" cy="9014606"/>
            <a:chOff x="-3079214" y="-2854916"/>
            <a:chExt cx="9015075" cy="9014606"/>
          </a:xfrm>
        </p:grpSpPr>
        <p:sp>
          <p:nvSpPr>
            <p:cNvPr id="711" name="Google Shape;711;p26"/>
            <p:cNvSpPr/>
            <p:nvPr/>
          </p:nvSpPr>
          <p:spPr>
            <a:xfrm rot="1507447">
              <a:off x="-1961033" y="-1736481"/>
              <a:ext cx="6778712" cy="6777737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 rot="1507447">
              <a:off x="-1661035" y="-1510582"/>
              <a:ext cx="6287378" cy="6287432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 rot="1507447">
              <a:off x="-1361954" y="-1284887"/>
              <a:ext cx="5797018" cy="5797072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 rot="1507447">
              <a:off x="-1062669" y="-1060109"/>
              <a:ext cx="5306713" cy="5307688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 rot="1507447">
              <a:off x="-763422" y="-834431"/>
              <a:ext cx="4816408" cy="4816408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 rot="1507447">
              <a:off x="-464342" y="-608736"/>
              <a:ext cx="4326048" cy="4326048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 rot="1507447">
              <a:off x="-165273" y="-383043"/>
              <a:ext cx="3835689" cy="3835743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 rot="1507447">
              <a:off x="133756" y="-157360"/>
              <a:ext cx="3345383" cy="3345383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 rot="1507447">
              <a:off x="432834" y="68347"/>
              <a:ext cx="2855078" cy="2855024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 rot="1507447">
              <a:off x="732843" y="294194"/>
              <a:ext cx="2363744" cy="2364773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 rot="1507447">
              <a:off x="1031924" y="519889"/>
              <a:ext cx="1873384" cy="1874413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 rot="1507447">
              <a:off x="1331211" y="745630"/>
              <a:ext cx="1383025" cy="1383079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 rot="1507447">
              <a:off x="1630238" y="971325"/>
              <a:ext cx="892774" cy="892720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26"/>
          <p:cNvGrpSpPr/>
          <p:nvPr/>
        </p:nvGrpSpPr>
        <p:grpSpPr>
          <a:xfrm>
            <a:off x="2465785" y="15912"/>
            <a:ext cx="8779739" cy="8779939"/>
            <a:chOff x="-2559415" y="-1095563"/>
            <a:chExt cx="8779739" cy="8779939"/>
          </a:xfrm>
        </p:grpSpPr>
        <p:sp>
          <p:nvSpPr>
            <p:cNvPr id="725" name="Google Shape;725;p26"/>
            <p:cNvSpPr/>
            <p:nvPr/>
          </p:nvSpPr>
          <p:spPr>
            <a:xfrm rot="3239528" flipH="1">
              <a:off x="-1312538" y="151865"/>
              <a:ext cx="6285986" cy="6285082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 rot="3239528" flipH="1">
              <a:off x="-1076700" y="326347"/>
              <a:ext cx="5830366" cy="5830416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 rot="3239528" flipH="1">
              <a:off x="-841029" y="501206"/>
              <a:ext cx="5375649" cy="5375699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 rot="3239528" flipH="1">
              <a:off x="-605032" y="675326"/>
              <a:ext cx="4920983" cy="4921887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 rot="3239528" flipH="1">
              <a:off x="-368984" y="850351"/>
              <a:ext cx="4466316" cy="4466316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 rot="3239528" flipH="1">
              <a:off x="-133313" y="1025209"/>
              <a:ext cx="4011600" cy="4011600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 rot="3239528" flipH="1">
              <a:off x="102339" y="1200057"/>
              <a:ext cx="3556883" cy="3556933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 rot="3239528" flipH="1">
              <a:off x="338000" y="1374936"/>
              <a:ext cx="3102217" cy="3102217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 rot="3239528" flipH="1">
              <a:off x="573632" y="1549774"/>
              <a:ext cx="2647550" cy="2647500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 rot="3239528" flipH="1">
              <a:off x="809489" y="1724216"/>
              <a:ext cx="2191930" cy="2192884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 rot="3239528" flipH="1">
              <a:off x="1045161" y="1899074"/>
              <a:ext cx="1737213" cy="1738167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 rot="3239528" flipH="1">
              <a:off x="1281198" y="2074119"/>
              <a:ext cx="1282497" cy="1282547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 rot="3239528" flipH="1">
              <a:off x="1516820" y="2248977"/>
              <a:ext cx="827880" cy="827830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5894575" y="2050675"/>
            <a:ext cx="2460000" cy="9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 idx="2" hasCustomPrompt="1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5894575" y="3143300"/>
            <a:ext cx="2321100" cy="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72" name="Google Shape;72;p3"/>
          <p:cNvGrpSpPr/>
          <p:nvPr/>
        </p:nvGrpSpPr>
        <p:grpSpPr>
          <a:xfrm>
            <a:off x="-2194475" y="-570787"/>
            <a:ext cx="7111100" cy="6284325"/>
            <a:chOff x="-2194475" y="-570787"/>
            <a:chExt cx="7111100" cy="6284325"/>
          </a:xfrm>
        </p:grpSpPr>
        <p:sp>
          <p:nvSpPr>
            <p:cNvPr id="73" name="Google Shape;73;p3"/>
            <p:cNvSpPr/>
            <p:nvPr/>
          </p:nvSpPr>
          <p:spPr>
            <a:xfrm>
              <a:off x="706800" y="1816038"/>
              <a:ext cx="1308575" cy="1511425"/>
            </a:xfrm>
            <a:custGeom>
              <a:avLst/>
              <a:gdLst/>
              <a:ahLst/>
              <a:cxnLst/>
              <a:rect l="l" t="t" r="r" b="b"/>
              <a:pathLst>
                <a:path w="52343" h="60457" fill="none" extrusionOk="0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99350" y="1645063"/>
              <a:ext cx="1723475" cy="1852625"/>
            </a:xfrm>
            <a:custGeom>
              <a:avLst/>
              <a:gdLst/>
              <a:ahLst/>
              <a:cxnLst/>
              <a:rect l="l" t="t" r="r" b="b"/>
              <a:pathLst>
                <a:path w="68939" h="74105" fill="none" extrusionOk="0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91900" y="1474838"/>
              <a:ext cx="2137600" cy="2193075"/>
            </a:xfrm>
            <a:custGeom>
              <a:avLst/>
              <a:gdLst/>
              <a:ahLst/>
              <a:cxnLst/>
              <a:rect l="l" t="t" r="r" b="b"/>
              <a:pathLst>
                <a:path w="85504" h="87723" fill="none" extrusionOk="0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200" y="1304613"/>
              <a:ext cx="2551750" cy="2534275"/>
            </a:xfrm>
            <a:custGeom>
              <a:avLst/>
              <a:gdLst/>
              <a:ahLst/>
              <a:cxnLst/>
              <a:rect l="l" t="t" r="r" b="b"/>
              <a:pathLst>
                <a:path w="102070" h="101371" fill="none" extrusionOk="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-122250" y="1133638"/>
              <a:ext cx="2966650" cy="2875450"/>
            </a:xfrm>
            <a:custGeom>
              <a:avLst/>
              <a:gdLst/>
              <a:ahLst/>
              <a:cxnLst/>
              <a:rect l="l" t="t" r="r" b="b"/>
              <a:pathLst>
                <a:path w="118666" h="115018" fill="none" extrusionOk="0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329700" y="963438"/>
              <a:ext cx="3381550" cy="3215875"/>
            </a:xfrm>
            <a:custGeom>
              <a:avLst/>
              <a:gdLst/>
              <a:ahLst/>
              <a:cxnLst/>
              <a:rect l="l" t="t" r="r" b="b"/>
              <a:pathLst>
                <a:path w="135262" h="128635" fill="none" extrusionOk="0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-537150" y="793213"/>
              <a:ext cx="3795700" cy="3557075"/>
            </a:xfrm>
            <a:custGeom>
              <a:avLst/>
              <a:gdLst/>
              <a:ahLst/>
              <a:cxnLst/>
              <a:rect l="l" t="t" r="r" b="b"/>
              <a:pathLst>
                <a:path w="151828" h="142283" fill="none" extrusionOk="0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-743825" y="622238"/>
              <a:ext cx="4209825" cy="3898250"/>
            </a:xfrm>
            <a:custGeom>
              <a:avLst/>
              <a:gdLst/>
              <a:ahLst/>
              <a:cxnLst/>
              <a:rect l="l" t="t" r="r" b="b"/>
              <a:pathLst>
                <a:path w="168393" h="155930" fill="none" extrusionOk="0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-951275" y="452038"/>
              <a:ext cx="4624725" cy="4238675"/>
            </a:xfrm>
            <a:custGeom>
              <a:avLst/>
              <a:gdLst/>
              <a:ahLst/>
              <a:cxnLst/>
              <a:rect l="l" t="t" r="r" b="b"/>
              <a:pathLst>
                <a:path w="184989" h="169547" fill="none" extrusionOk="0">
                  <a:moveTo>
                    <a:pt x="0" y="75411"/>
                  </a:moveTo>
                  <a:lnTo>
                    <a:pt x="54348" y="0"/>
                  </a:lnTo>
                  <a:lnTo>
                    <a:pt x="146842" y="9362"/>
                  </a:lnTo>
                  <a:lnTo>
                    <a:pt x="184989" y="94135"/>
                  </a:lnTo>
                  <a:lnTo>
                    <a:pt x="130641" y="169547"/>
                  </a:lnTo>
                  <a:lnTo>
                    <a:pt x="38147" y="160185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-1158725" y="281813"/>
              <a:ext cx="5038875" cy="4579875"/>
            </a:xfrm>
            <a:custGeom>
              <a:avLst/>
              <a:gdLst/>
              <a:ahLst/>
              <a:cxnLst/>
              <a:rect l="l" t="t" r="r" b="b"/>
              <a:pathLst>
                <a:path w="201555" h="183195" fill="none" extrusionOk="0">
                  <a:moveTo>
                    <a:pt x="0" y="82950"/>
                  </a:moveTo>
                  <a:lnTo>
                    <a:pt x="57874" y="0"/>
                  </a:lnTo>
                  <a:lnTo>
                    <a:pt x="158666" y="8633"/>
                  </a:lnTo>
                  <a:lnTo>
                    <a:pt x="201554" y="100215"/>
                  </a:lnTo>
                  <a:lnTo>
                    <a:pt x="143711" y="183195"/>
                  </a:lnTo>
                  <a:lnTo>
                    <a:pt x="42919" y="17453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-1365425" y="110838"/>
              <a:ext cx="5453025" cy="4921075"/>
            </a:xfrm>
            <a:custGeom>
              <a:avLst/>
              <a:gdLst/>
              <a:ahLst/>
              <a:cxnLst/>
              <a:rect l="l" t="t" r="r" b="b"/>
              <a:pathLst>
                <a:path w="218121" h="196843" fill="none" extrusionOk="0">
                  <a:moveTo>
                    <a:pt x="1" y="90518"/>
                  </a:moveTo>
                  <a:lnTo>
                    <a:pt x="61370" y="0"/>
                  </a:lnTo>
                  <a:lnTo>
                    <a:pt x="170460" y="7934"/>
                  </a:lnTo>
                  <a:lnTo>
                    <a:pt x="218120" y="106355"/>
                  </a:lnTo>
                  <a:lnTo>
                    <a:pt x="156721" y="196842"/>
                  </a:lnTo>
                  <a:lnTo>
                    <a:pt x="47661" y="18893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-1572875" y="-59387"/>
              <a:ext cx="5867925" cy="5261500"/>
            </a:xfrm>
            <a:custGeom>
              <a:avLst/>
              <a:gdLst/>
              <a:ahLst/>
              <a:cxnLst/>
              <a:rect l="l" t="t" r="r" b="b"/>
              <a:pathLst>
                <a:path w="234717" h="210460" fill="none" extrusionOk="0">
                  <a:moveTo>
                    <a:pt x="1" y="98027"/>
                  </a:moveTo>
                  <a:lnTo>
                    <a:pt x="64895" y="1"/>
                  </a:lnTo>
                  <a:lnTo>
                    <a:pt x="182253" y="7205"/>
                  </a:lnTo>
                  <a:lnTo>
                    <a:pt x="234716" y="112434"/>
                  </a:lnTo>
                  <a:lnTo>
                    <a:pt x="169791" y="210460"/>
                  </a:lnTo>
                  <a:lnTo>
                    <a:pt x="52433" y="203286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-1780325" y="-229587"/>
              <a:ext cx="6282825" cy="5602675"/>
            </a:xfrm>
            <a:custGeom>
              <a:avLst/>
              <a:gdLst/>
              <a:ahLst/>
              <a:cxnLst/>
              <a:rect l="l" t="t" r="r" b="b"/>
              <a:pathLst>
                <a:path w="251313" h="224107" fill="none" extrusionOk="0">
                  <a:moveTo>
                    <a:pt x="1" y="105564"/>
                  </a:moveTo>
                  <a:lnTo>
                    <a:pt x="68452" y="0"/>
                  </a:lnTo>
                  <a:lnTo>
                    <a:pt x="194077" y="6474"/>
                  </a:lnTo>
                  <a:lnTo>
                    <a:pt x="251312" y="118513"/>
                  </a:lnTo>
                  <a:lnTo>
                    <a:pt x="182861" y="224107"/>
                  </a:lnTo>
                  <a:lnTo>
                    <a:pt x="57205" y="21763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-1987775" y="-400562"/>
              <a:ext cx="6696950" cy="5943875"/>
            </a:xfrm>
            <a:custGeom>
              <a:avLst/>
              <a:gdLst/>
              <a:ahLst/>
              <a:cxnLst/>
              <a:rect l="l" t="t" r="r" b="b"/>
              <a:pathLst>
                <a:path w="267878" h="237755" fill="none" extrusionOk="0">
                  <a:moveTo>
                    <a:pt x="1" y="113133"/>
                  </a:moveTo>
                  <a:lnTo>
                    <a:pt x="71978" y="0"/>
                  </a:lnTo>
                  <a:lnTo>
                    <a:pt x="205901" y="5775"/>
                  </a:lnTo>
                  <a:lnTo>
                    <a:pt x="267878" y="124652"/>
                  </a:lnTo>
                  <a:lnTo>
                    <a:pt x="195931" y="237754"/>
                  </a:lnTo>
                  <a:lnTo>
                    <a:pt x="62008" y="23201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2194475" y="-570787"/>
              <a:ext cx="7111100" cy="6284325"/>
            </a:xfrm>
            <a:custGeom>
              <a:avLst/>
              <a:gdLst/>
              <a:ahLst/>
              <a:cxnLst/>
              <a:rect l="l" t="t" r="r" b="b"/>
              <a:pathLst>
                <a:path w="284444" h="251373" fill="none" extrusionOk="0">
                  <a:moveTo>
                    <a:pt x="1" y="120641"/>
                  </a:moveTo>
                  <a:lnTo>
                    <a:pt x="75473" y="1"/>
                  </a:lnTo>
                  <a:lnTo>
                    <a:pt x="217695" y="5046"/>
                  </a:lnTo>
                  <a:lnTo>
                    <a:pt x="284444" y="130732"/>
                  </a:lnTo>
                  <a:lnTo>
                    <a:pt x="208971" y="251372"/>
                  </a:lnTo>
                  <a:lnTo>
                    <a:pt x="66750" y="24635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9"/>
          <p:cNvGrpSpPr/>
          <p:nvPr/>
        </p:nvGrpSpPr>
        <p:grpSpPr>
          <a:xfrm>
            <a:off x="-1808412" y="97700"/>
            <a:ext cx="6405925" cy="7396775"/>
            <a:chOff x="-1808412" y="97700"/>
            <a:chExt cx="6405925" cy="7396775"/>
          </a:xfrm>
        </p:grpSpPr>
        <p:sp>
          <p:nvSpPr>
            <p:cNvPr id="222" name="Google Shape;222;p9"/>
            <p:cNvSpPr/>
            <p:nvPr/>
          </p:nvSpPr>
          <p:spPr>
            <a:xfrm>
              <a:off x="727363" y="3025550"/>
              <a:ext cx="1334375" cy="1541075"/>
            </a:xfrm>
            <a:custGeom>
              <a:avLst/>
              <a:gdLst/>
              <a:ahLst/>
              <a:cxnLst/>
              <a:rect l="l" t="t" r="r" b="b"/>
              <a:pathLst>
                <a:path w="53375" h="61643" fill="none" extrusionOk="0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645288" y="2931325"/>
              <a:ext cx="1498525" cy="1729525"/>
            </a:xfrm>
            <a:custGeom>
              <a:avLst/>
              <a:gdLst/>
              <a:ahLst/>
              <a:cxnLst/>
              <a:rect l="l" t="t" r="r" b="b"/>
              <a:pathLst>
                <a:path w="59941" h="69181" fill="none" extrusionOk="0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563213" y="2836325"/>
              <a:ext cx="1661900" cy="1919525"/>
            </a:xfrm>
            <a:custGeom>
              <a:avLst/>
              <a:gdLst/>
              <a:ahLst/>
              <a:cxnLst/>
              <a:rect l="l" t="t" r="r" b="b"/>
              <a:pathLst>
                <a:path w="66476" h="76781" fill="none" extrusionOk="0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481913" y="2742100"/>
              <a:ext cx="1825275" cy="2107975"/>
            </a:xfrm>
            <a:custGeom>
              <a:avLst/>
              <a:gdLst/>
              <a:ahLst/>
              <a:cxnLst/>
              <a:rect l="l" t="t" r="r" b="b"/>
              <a:pathLst>
                <a:path w="73011" h="84319" fill="none" extrusionOk="0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399838" y="2647875"/>
              <a:ext cx="1989425" cy="2296425"/>
            </a:xfrm>
            <a:custGeom>
              <a:avLst/>
              <a:gdLst/>
              <a:ahLst/>
              <a:cxnLst/>
              <a:rect l="l" t="t" r="r" b="b"/>
              <a:pathLst>
                <a:path w="79577" h="91857" fill="none" extrusionOk="0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317763" y="2553650"/>
              <a:ext cx="2152800" cy="2484875"/>
            </a:xfrm>
            <a:custGeom>
              <a:avLst/>
              <a:gdLst/>
              <a:ahLst/>
              <a:cxnLst/>
              <a:rect l="l" t="t" r="r" b="b"/>
              <a:pathLst>
                <a:path w="86112" h="99395" fill="none" extrusionOk="0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236463" y="2458675"/>
              <a:ext cx="2316175" cy="2674825"/>
            </a:xfrm>
            <a:custGeom>
              <a:avLst/>
              <a:gdLst/>
              <a:ahLst/>
              <a:cxnLst/>
              <a:rect l="l" t="t" r="r" b="b"/>
              <a:pathLst>
                <a:path w="92647" h="106993" fill="none" extrusionOk="0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154388" y="2364450"/>
              <a:ext cx="2480325" cy="2863275"/>
            </a:xfrm>
            <a:custGeom>
              <a:avLst/>
              <a:gdLst/>
              <a:ahLst/>
              <a:cxnLst/>
              <a:rect l="l" t="t" r="r" b="b"/>
              <a:pathLst>
                <a:path w="99213" h="114531" fill="none" extrusionOk="0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73088" y="2270225"/>
              <a:ext cx="2642925" cy="3051725"/>
            </a:xfrm>
            <a:custGeom>
              <a:avLst/>
              <a:gdLst/>
              <a:ahLst/>
              <a:cxnLst/>
              <a:rect l="l" t="t" r="r" b="b"/>
              <a:pathLst>
                <a:path w="105717" h="122069" fill="none" extrusionOk="0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-8987" y="2175225"/>
              <a:ext cx="2807075" cy="3241725"/>
            </a:xfrm>
            <a:custGeom>
              <a:avLst/>
              <a:gdLst/>
              <a:ahLst/>
              <a:cxnLst/>
              <a:rect l="l" t="t" r="r" b="b"/>
              <a:pathLst>
                <a:path w="112283" h="129669" fill="none" extrusionOk="0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-91062" y="2081000"/>
              <a:ext cx="2970450" cy="3430175"/>
            </a:xfrm>
            <a:custGeom>
              <a:avLst/>
              <a:gdLst/>
              <a:ahLst/>
              <a:cxnLst/>
              <a:rect l="l" t="t" r="r" b="b"/>
              <a:pathLst>
                <a:path w="118818" h="137207" fill="none" extrusionOk="0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-172362" y="1986775"/>
              <a:ext cx="3133825" cy="3618625"/>
            </a:xfrm>
            <a:custGeom>
              <a:avLst/>
              <a:gdLst/>
              <a:ahLst/>
              <a:cxnLst/>
              <a:rect l="l" t="t" r="r" b="b"/>
              <a:pathLst>
                <a:path w="125353" h="144745" fill="none" extrusionOk="0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-254437" y="1891800"/>
              <a:ext cx="3297975" cy="3808575"/>
            </a:xfrm>
            <a:custGeom>
              <a:avLst/>
              <a:gdLst/>
              <a:ahLst/>
              <a:cxnLst/>
              <a:rect l="l" t="t" r="r" b="b"/>
              <a:pathLst>
                <a:path w="131919" h="152343" fill="none" extrusionOk="0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-336487" y="1797575"/>
              <a:ext cx="3461325" cy="3997025"/>
            </a:xfrm>
            <a:custGeom>
              <a:avLst/>
              <a:gdLst/>
              <a:ahLst/>
              <a:cxnLst/>
              <a:rect l="l" t="t" r="r" b="b"/>
              <a:pathLst>
                <a:path w="138453" h="159881" fill="none" extrusionOk="0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-417812" y="1703350"/>
              <a:ext cx="3624725" cy="4185475"/>
            </a:xfrm>
            <a:custGeom>
              <a:avLst/>
              <a:gdLst/>
              <a:ahLst/>
              <a:cxnLst/>
              <a:rect l="l" t="t" r="r" b="b"/>
              <a:pathLst>
                <a:path w="144989" h="167419" fill="none" extrusionOk="0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-499887" y="1609125"/>
              <a:ext cx="3788850" cy="4373925"/>
            </a:xfrm>
            <a:custGeom>
              <a:avLst/>
              <a:gdLst/>
              <a:ahLst/>
              <a:cxnLst/>
              <a:rect l="l" t="t" r="r" b="b"/>
              <a:pathLst>
                <a:path w="151554" h="174957" fill="none" extrusionOk="0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-581937" y="1514125"/>
              <a:ext cx="3952225" cy="4563925"/>
            </a:xfrm>
            <a:custGeom>
              <a:avLst/>
              <a:gdLst/>
              <a:ahLst/>
              <a:cxnLst/>
              <a:rect l="l" t="t" r="r" b="b"/>
              <a:pathLst>
                <a:path w="158089" h="182557" fill="none" extrusionOk="0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-663262" y="1419900"/>
              <a:ext cx="4115600" cy="4752375"/>
            </a:xfrm>
            <a:custGeom>
              <a:avLst/>
              <a:gdLst/>
              <a:ahLst/>
              <a:cxnLst/>
              <a:rect l="l" t="t" r="r" b="b"/>
              <a:pathLst>
                <a:path w="164624" h="190095" fill="none" extrusionOk="0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-745312" y="1325675"/>
              <a:ext cx="4279725" cy="4940825"/>
            </a:xfrm>
            <a:custGeom>
              <a:avLst/>
              <a:gdLst/>
              <a:ahLst/>
              <a:cxnLst/>
              <a:rect l="l" t="t" r="r" b="b"/>
              <a:pathLst>
                <a:path w="171189" h="197633" fill="none" extrusionOk="0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-827387" y="1230700"/>
              <a:ext cx="4443125" cy="5130775"/>
            </a:xfrm>
            <a:custGeom>
              <a:avLst/>
              <a:gdLst/>
              <a:ahLst/>
              <a:cxnLst/>
              <a:rect l="l" t="t" r="r" b="b"/>
              <a:pathLst>
                <a:path w="177725" h="205231" fill="none" extrusionOk="0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-908687" y="1136450"/>
              <a:ext cx="4606475" cy="5319275"/>
            </a:xfrm>
            <a:custGeom>
              <a:avLst/>
              <a:gdLst/>
              <a:ahLst/>
              <a:cxnLst/>
              <a:rect l="l" t="t" r="r" b="b"/>
              <a:pathLst>
                <a:path w="184259" h="212771" fill="none" extrusionOk="0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-990762" y="1042225"/>
              <a:ext cx="4770625" cy="5507725"/>
            </a:xfrm>
            <a:custGeom>
              <a:avLst/>
              <a:gdLst/>
              <a:ahLst/>
              <a:cxnLst/>
              <a:rect l="l" t="t" r="r" b="b"/>
              <a:pathLst>
                <a:path w="190825" h="220309" fill="none" extrusionOk="0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-1072837" y="947250"/>
              <a:ext cx="4934000" cy="5697675"/>
            </a:xfrm>
            <a:custGeom>
              <a:avLst/>
              <a:gdLst/>
              <a:ahLst/>
              <a:cxnLst/>
              <a:rect l="l" t="t" r="r" b="b"/>
              <a:pathLst>
                <a:path w="197360" h="227907" fill="none" extrusionOk="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-1154137" y="853025"/>
              <a:ext cx="5097375" cy="5886125"/>
            </a:xfrm>
            <a:custGeom>
              <a:avLst/>
              <a:gdLst/>
              <a:ahLst/>
              <a:cxnLst/>
              <a:rect l="l" t="t" r="r" b="b"/>
              <a:pathLst>
                <a:path w="203895" h="235445" fill="none" extrusionOk="0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-1236212" y="758800"/>
              <a:ext cx="5261525" cy="6074575"/>
            </a:xfrm>
            <a:custGeom>
              <a:avLst/>
              <a:gdLst/>
              <a:ahLst/>
              <a:cxnLst/>
              <a:rect l="l" t="t" r="r" b="b"/>
              <a:pathLst>
                <a:path w="210461" h="242983" fill="none" extrusionOk="0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-1317512" y="663800"/>
              <a:ext cx="5424125" cy="6264575"/>
            </a:xfrm>
            <a:custGeom>
              <a:avLst/>
              <a:gdLst/>
              <a:ahLst/>
              <a:cxnLst/>
              <a:rect l="l" t="t" r="r" b="b"/>
              <a:pathLst>
                <a:path w="216965" h="250583" fill="none" extrusionOk="0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-1399587" y="569575"/>
              <a:ext cx="5588275" cy="6453025"/>
            </a:xfrm>
            <a:custGeom>
              <a:avLst/>
              <a:gdLst/>
              <a:ahLst/>
              <a:cxnLst/>
              <a:rect l="l" t="t" r="r" b="b"/>
              <a:pathLst>
                <a:path w="223531" h="258121" fill="none" extrusionOk="0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-1481662" y="475350"/>
              <a:ext cx="5751650" cy="6641475"/>
            </a:xfrm>
            <a:custGeom>
              <a:avLst/>
              <a:gdLst/>
              <a:ahLst/>
              <a:cxnLst/>
              <a:rect l="l" t="t" r="r" b="b"/>
              <a:pathLst>
                <a:path w="230066" h="265659" fill="none" extrusionOk="0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-1562962" y="381125"/>
              <a:ext cx="5915025" cy="6829925"/>
            </a:xfrm>
            <a:custGeom>
              <a:avLst/>
              <a:gdLst/>
              <a:ahLst/>
              <a:cxnLst/>
              <a:rect l="l" t="t" r="r" b="b"/>
              <a:pathLst>
                <a:path w="236601" h="273197" fill="none" extrusionOk="0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-1645037" y="286150"/>
              <a:ext cx="6079175" cy="7019875"/>
            </a:xfrm>
            <a:custGeom>
              <a:avLst/>
              <a:gdLst/>
              <a:ahLst/>
              <a:cxnLst/>
              <a:rect l="l" t="t" r="r" b="b"/>
              <a:pathLst>
                <a:path w="243167" h="280795" fill="none" extrusionOk="0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-1727112" y="191925"/>
              <a:ext cx="6242550" cy="7208325"/>
            </a:xfrm>
            <a:custGeom>
              <a:avLst/>
              <a:gdLst/>
              <a:ahLst/>
              <a:cxnLst/>
              <a:rect l="l" t="t" r="r" b="b"/>
              <a:pathLst>
                <a:path w="249702" h="288333" fill="none" extrusionOk="0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-1808412" y="97700"/>
              <a:ext cx="6405925" cy="7396775"/>
            </a:xfrm>
            <a:custGeom>
              <a:avLst/>
              <a:gdLst/>
              <a:ahLst/>
              <a:cxnLst/>
              <a:rect l="l" t="t" r="r" b="b"/>
              <a:pathLst>
                <a:path w="256237" h="295871" fill="none" extrusionOk="0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9"/>
          <p:cNvSpPr txBox="1">
            <a:spLocks noGrp="1"/>
          </p:cNvSpPr>
          <p:nvPr>
            <p:ph type="title"/>
          </p:nvPr>
        </p:nvSpPr>
        <p:spPr>
          <a:xfrm>
            <a:off x="4792600" y="2914875"/>
            <a:ext cx="363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5" name="Google Shape;255;p9"/>
          <p:cNvSpPr txBox="1">
            <a:spLocks noGrp="1"/>
          </p:cNvSpPr>
          <p:nvPr>
            <p:ph type="title" idx="2" hasCustomPrompt="1"/>
          </p:nvPr>
        </p:nvSpPr>
        <p:spPr>
          <a:xfrm>
            <a:off x="520888" y="3175088"/>
            <a:ext cx="1610400" cy="12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6" name="Google Shape;256;p9"/>
          <p:cNvSpPr txBox="1">
            <a:spLocks noGrp="1"/>
          </p:cNvSpPr>
          <p:nvPr>
            <p:ph type="subTitle" idx="1"/>
          </p:nvPr>
        </p:nvSpPr>
        <p:spPr>
          <a:xfrm>
            <a:off x="4792600" y="3886475"/>
            <a:ext cx="3638400" cy="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>
            <a:spLocks noGrp="1"/>
          </p:cNvSpPr>
          <p:nvPr>
            <p:ph type="title" hasCustomPrompt="1"/>
          </p:nvPr>
        </p:nvSpPr>
        <p:spPr>
          <a:xfrm>
            <a:off x="2232588" y="1303350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87" name="Google Shape;287;p13"/>
          <p:cNvSpPr txBox="1">
            <a:spLocks noGrp="1"/>
          </p:cNvSpPr>
          <p:nvPr>
            <p:ph type="subTitle" idx="1"/>
          </p:nvPr>
        </p:nvSpPr>
        <p:spPr>
          <a:xfrm>
            <a:off x="2232588" y="2279076"/>
            <a:ext cx="21873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subTitle" idx="2"/>
          </p:nvPr>
        </p:nvSpPr>
        <p:spPr>
          <a:xfrm>
            <a:off x="2232588" y="1831447"/>
            <a:ext cx="21873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289" name="Google Shape;289;p13"/>
          <p:cNvSpPr txBox="1">
            <a:spLocks noGrp="1"/>
          </p:cNvSpPr>
          <p:nvPr>
            <p:ph type="title" idx="3" hasCustomPrompt="1"/>
          </p:nvPr>
        </p:nvSpPr>
        <p:spPr>
          <a:xfrm>
            <a:off x="4724113" y="1303350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0" name="Google Shape;290;p13"/>
          <p:cNvSpPr txBox="1">
            <a:spLocks noGrp="1"/>
          </p:cNvSpPr>
          <p:nvPr>
            <p:ph type="subTitle" idx="4"/>
          </p:nvPr>
        </p:nvSpPr>
        <p:spPr>
          <a:xfrm>
            <a:off x="4724113" y="2279075"/>
            <a:ext cx="21873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1" name="Google Shape;291;p13"/>
          <p:cNvSpPr txBox="1">
            <a:spLocks noGrp="1"/>
          </p:cNvSpPr>
          <p:nvPr>
            <p:ph type="subTitle" idx="5"/>
          </p:nvPr>
        </p:nvSpPr>
        <p:spPr>
          <a:xfrm>
            <a:off x="4724113" y="1831447"/>
            <a:ext cx="21873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292" name="Google Shape;292;p13"/>
          <p:cNvSpPr txBox="1">
            <a:spLocks noGrp="1"/>
          </p:cNvSpPr>
          <p:nvPr>
            <p:ph type="title" idx="6" hasCustomPrompt="1"/>
          </p:nvPr>
        </p:nvSpPr>
        <p:spPr>
          <a:xfrm>
            <a:off x="2232588" y="2987725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3" name="Google Shape;293;p13"/>
          <p:cNvSpPr txBox="1">
            <a:spLocks noGrp="1"/>
          </p:cNvSpPr>
          <p:nvPr>
            <p:ph type="subTitle" idx="7"/>
          </p:nvPr>
        </p:nvSpPr>
        <p:spPr>
          <a:xfrm>
            <a:off x="2232588" y="3953283"/>
            <a:ext cx="21924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4" name="Google Shape;294;p13"/>
          <p:cNvSpPr txBox="1">
            <a:spLocks noGrp="1"/>
          </p:cNvSpPr>
          <p:nvPr>
            <p:ph type="subTitle" idx="8"/>
          </p:nvPr>
        </p:nvSpPr>
        <p:spPr>
          <a:xfrm>
            <a:off x="2232588" y="3507374"/>
            <a:ext cx="21924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295" name="Google Shape;295;p13"/>
          <p:cNvSpPr txBox="1">
            <a:spLocks noGrp="1"/>
          </p:cNvSpPr>
          <p:nvPr>
            <p:ph type="title" idx="9" hasCustomPrompt="1"/>
          </p:nvPr>
        </p:nvSpPr>
        <p:spPr>
          <a:xfrm>
            <a:off x="4724113" y="2987725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6" name="Google Shape;296;p13"/>
          <p:cNvSpPr txBox="1">
            <a:spLocks noGrp="1"/>
          </p:cNvSpPr>
          <p:nvPr>
            <p:ph type="subTitle" idx="13"/>
          </p:nvPr>
        </p:nvSpPr>
        <p:spPr>
          <a:xfrm>
            <a:off x="4724113" y="3953283"/>
            <a:ext cx="21873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7" name="Google Shape;297;p13"/>
          <p:cNvSpPr txBox="1">
            <a:spLocks noGrp="1"/>
          </p:cNvSpPr>
          <p:nvPr>
            <p:ph type="subTitle" idx="14"/>
          </p:nvPr>
        </p:nvSpPr>
        <p:spPr>
          <a:xfrm>
            <a:off x="4724113" y="3507374"/>
            <a:ext cx="21873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13"/>
          <p:cNvGrpSpPr/>
          <p:nvPr/>
        </p:nvGrpSpPr>
        <p:grpSpPr>
          <a:xfrm>
            <a:off x="-1983675" y="1970175"/>
            <a:ext cx="3173350" cy="3173325"/>
            <a:chOff x="-1983675" y="1970175"/>
            <a:chExt cx="3173350" cy="3173325"/>
          </a:xfrm>
        </p:grpSpPr>
        <p:sp>
          <p:nvSpPr>
            <p:cNvPr id="300" name="Google Shape;300;p13"/>
            <p:cNvSpPr/>
            <p:nvPr/>
          </p:nvSpPr>
          <p:spPr>
            <a:xfrm>
              <a:off x="-1983675" y="1970175"/>
              <a:ext cx="3173350" cy="3173325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-1792925" y="2160925"/>
              <a:ext cx="2791850" cy="279185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-1625750" y="2328100"/>
              <a:ext cx="2457500" cy="245750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-1458575" y="2495275"/>
              <a:ext cx="2123150" cy="2123150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-1291400" y="2662450"/>
              <a:ext cx="1788800" cy="178880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-1378225" y="2575600"/>
              <a:ext cx="1962492" cy="196249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-1540425" y="2413401"/>
              <a:ext cx="2286981" cy="2286981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-1709975" y="2243900"/>
              <a:ext cx="2625839" cy="262583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-1888600" y="2066600"/>
              <a:ext cx="2980728" cy="2980704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13"/>
          <p:cNvGrpSpPr/>
          <p:nvPr/>
        </p:nvGrpSpPr>
        <p:grpSpPr>
          <a:xfrm>
            <a:off x="7523025" y="-49762"/>
            <a:ext cx="3173350" cy="3173325"/>
            <a:chOff x="7523025" y="-49762"/>
            <a:chExt cx="3173350" cy="3173325"/>
          </a:xfrm>
        </p:grpSpPr>
        <p:sp>
          <p:nvSpPr>
            <p:cNvPr id="310" name="Google Shape;310;p13"/>
            <p:cNvSpPr/>
            <p:nvPr/>
          </p:nvSpPr>
          <p:spPr>
            <a:xfrm>
              <a:off x="7523025" y="-49762"/>
              <a:ext cx="3173350" cy="3173325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7713775" y="140988"/>
              <a:ext cx="2791850" cy="279185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7880950" y="308163"/>
              <a:ext cx="2457500" cy="245750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8048125" y="475338"/>
              <a:ext cx="2123150" cy="2123150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8215300" y="642513"/>
              <a:ext cx="1788800" cy="178880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8128475" y="555662"/>
              <a:ext cx="1962492" cy="196249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7966275" y="393463"/>
              <a:ext cx="2286981" cy="2286981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7796725" y="223963"/>
              <a:ext cx="2625839" cy="262583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7618100" y="46662"/>
              <a:ext cx="2980728" cy="2980704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13"/>
          <p:cNvGrpSpPr/>
          <p:nvPr/>
        </p:nvGrpSpPr>
        <p:grpSpPr>
          <a:xfrm>
            <a:off x="7712500" y="4053261"/>
            <a:ext cx="2791913" cy="2791891"/>
            <a:chOff x="7712500" y="4053261"/>
            <a:chExt cx="2791913" cy="2791891"/>
          </a:xfrm>
        </p:grpSpPr>
        <p:sp>
          <p:nvSpPr>
            <p:cNvPr id="320" name="Google Shape;320;p13"/>
            <p:cNvSpPr/>
            <p:nvPr/>
          </p:nvSpPr>
          <p:spPr>
            <a:xfrm>
              <a:off x="7712500" y="4053261"/>
              <a:ext cx="2791913" cy="2791891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7880318" y="4221079"/>
              <a:ext cx="2456270" cy="245627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8027395" y="4368156"/>
              <a:ext cx="2162109" cy="216210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8174473" y="4515233"/>
              <a:ext cx="1867947" cy="1867947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8321550" y="4662311"/>
              <a:ext cx="1573786" cy="1573786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8245163" y="4585902"/>
              <a:ext cx="1726550" cy="172655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8102462" y="4443202"/>
              <a:ext cx="2012042" cy="201204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7953296" y="4294079"/>
              <a:ext cx="2310050" cy="231005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7796145" y="4138094"/>
              <a:ext cx="2622456" cy="2622436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13"/>
          <p:cNvGrpSpPr/>
          <p:nvPr/>
        </p:nvGrpSpPr>
        <p:grpSpPr>
          <a:xfrm>
            <a:off x="-1458575" y="-1723264"/>
            <a:ext cx="2791913" cy="2791891"/>
            <a:chOff x="-1458575" y="-1723264"/>
            <a:chExt cx="2791913" cy="2791891"/>
          </a:xfrm>
        </p:grpSpPr>
        <p:sp>
          <p:nvSpPr>
            <p:cNvPr id="330" name="Google Shape;330;p13"/>
            <p:cNvSpPr/>
            <p:nvPr/>
          </p:nvSpPr>
          <p:spPr>
            <a:xfrm>
              <a:off x="-1458575" y="-1723264"/>
              <a:ext cx="2791913" cy="2791891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-1290757" y="-1555446"/>
              <a:ext cx="2456270" cy="245627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-1143680" y="-1408369"/>
              <a:ext cx="2162109" cy="216210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-996602" y="-1261292"/>
              <a:ext cx="1867947" cy="1867947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-849525" y="-1114214"/>
              <a:ext cx="1573786" cy="1573786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-925912" y="-1190623"/>
              <a:ext cx="1726550" cy="172655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-1068613" y="-1333323"/>
              <a:ext cx="2012042" cy="201204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-1217779" y="-1482446"/>
              <a:ext cx="2310050" cy="231005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-1374930" y="-1638431"/>
              <a:ext cx="2622456" cy="2622436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6">
    <p:bg>
      <p:bgPr>
        <a:solidFill>
          <a:schemeClr val="dk1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4"/>
          <p:cNvSpPr txBox="1">
            <a:spLocks noGrp="1"/>
          </p:cNvSpPr>
          <p:nvPr>
            <p:ph type="title"/>
          </p:nvPr>
        </p:nvSpPr>
        <p:spPr>
          <a:xfrm>
            <a:off x="979825" y="3109262"/>
            <a:ext cx="21414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4"/>
          <p:cNvSpPr txBox="1">
            <a:spLocks noGrp="1"/>
          </p:cNvSpPr>
          <p:nvPr>
            <p:ph type="title" idx="2"/>
          </p:nvPr>
        </p:nvSpPr>
        <p:spPr>
          <a:xfrm>
            <a:off x="1208275" y="2771299"/>
            <a:ext cx="168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2" name="Google Shape;342;p14"/>
          <p:cNvSpPr txBox="1">
            <a:spLocks noGrp="1"/>
          </p:cNvSpPr>
          <p:nvPr>
            <p:ph type="title" idx="3"/>
          </p:nvPr>
        </p:nvSpPr>
        <p:spPr>
          <a:xfrm>
            <a:off x="3501300" y="3109262"/>
            <a:ext cx="21414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4"/>
          <p:cNvSpPr txBox="1">
            <a:spLocks noGrp="1"/>
          </p:cNvSpPr>
          <p:nvPr>
            <p:ph type="title" idx="4"/>
          </p:nvPr>
        </p:nvSpPr>
        <p:spPr>
          <a:xfrm>
            <a:off x="3729800" y="2771299"/>
            <a:ext cx="168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4" name="Google Shape;344;p14"/>
          <p:cNvSpPr txBox="1">
            <a:spLocks noGrp="1"/>
          </p:cNvSpPr>
          <p:nvPr>
            <p:ph type="title" idx="5"/>
          </p:nvPr>
        </p:nvSpPr>
        <p:spPr>
          <a:xfrm>
            <a:off x="6022775" y="3109262"/>
            <a:ext cx="21414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14"/>
          <p:cNvSpPr txBox="1">
            <a:spLocks noGrp="1"/>
          </p:cNvSpPr>
          <p:nvPr>
            <p:ph type="title" idx="6"/>
          </p:nvPr>
        </p:nvSpPr>
        <p:spPr>
          <a:xfrm>
            <a:off x="6251225" y="2771299"/>
            <a:ext cx="168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6" name="Google Shape;346;p14"/>
          <p:cNvSpPr txBox="1">
            <a:spLocks noGrp="1"/>
          </p:cNvSpPr>
          <p:nvPr>
            <p:ph type="title" idx="7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47" name="Google Shape;347;p14"/>
          <p:cNvGrpSpPr/>
          <p:nvPr/>
        </p:nvGrpSpPr>
        <p:grpSpPr>
          <a:xfrm>
            <a:off x="-1249950" y="-2183125"/>
            <a:ext cx="3926326" cy="3523838"/>
            <a:chOff x="-1249937" y="-2190750"/>
            <a:chExt cx="3926326" cy="3523838"/>
          </a:xfrm>
        </p:grpSpPr>
        <p:sp>
          <p:nvSpPr>
            <p:cNvPr id="348" name="Google Shape;348;p14"/>
            <p:cNvSpPr/>
            <p:nvPr/>
          </p:nvSpPr>
          <p:spPr>
            <a:xfrm>
              <a:off x="-798329" y="-570017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-798329" y="-832803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-798329" y="-1087983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-798329" y="-1327947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-798329" y="-1583127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-798329" y="-1845898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-1249937" y="-753773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-1249937" y="-895483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-1249937" y="-1191631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-1249937" y="-1438421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-1249937" y="-169344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-1249937" y="-1930988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-1249937" y="-219075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14"/>
          <p:cNvGrpSpPr/>
          <p:nvPr/>
        </p:nvGrpSpPr>
        <p:grpSpPr>
          <a:xfrm>
            <a:off x="6467612" y="3887500"/>
            <a:ext cx="3926326" cy="3523838"/>
            <a:chOff x="-2509000" y="-927950"/>
            <a:chExt cx="3926326" cy="3523838"/>
          </a:xfrm>
        </p:grpSpPr>
        <p:sp>
          <p:nvSpPr>
            <p:cNvPr id="362" name="Google Shape;362;p14"/>
            <p:cNvSpPr/>
            <p:nvPr/>
          </p:nvSpPr>
          <p:spPr>
            <a:xfrm rot="10800000">
              <a:off x="-2057392" y="-631826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 rot="10800000">
              <a:off x="-2057392" y="-369040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 rot="10800000">
              <a:off x="-2057392" y="-113875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 rot="10800000">
              <a:off x="-2057392" y="126090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4"/>
            <p:cNvSpPr/>
            <p:nvPr/>
          </p:nvSpPr>
          <p:spPr>
            <a:xfrm rot="10800000">
              <a:off x="-2057392" y="381269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 rot="10800000">
              <a:off x="-2057392" y="644056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 rot="10800000">
              <a:off x="-2509000" y="-92795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 rot="10800000">
              <a:off x="-2509000" y="-78624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 rot="10800000">
              <a:off x="-2509000" y="-490092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 rot="10800000">
              <a:off x="-2509000" y="-243301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 rot="10800000">
              <a:off x="-2509000" y="11718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 rot="10800000">
              <a:off x="-2509000" y="249265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 rot="10800000">
              <a:off x="-2509000" y="509027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77" name="Google Shape;377;p15"/>
          <p:cNvGrpSpPr/>
          <p:nvPr/>
        </p:nvGrpSpPr>
        <p:grpSpPr>
          <a:xfrm>
            <a:off x="-451550" y="4317900"/>
            <a:ext cx="2329543" cy="2689289"/>
            <a:chOff x="-451550" y="4317900"/>
            <a:chExt cx="2329543" cy="2689289"/>
          </a:xfrm>
        </p:grpSpPr>
        <p:sp>
          <p:nvSpPr>
            <p:cNvPr id="378" name="Google Shape;378;p15"/>
            <p:cNvSpPr/>
            <p:nvPr/>
          </p:nvSpPr>
          <p:spPr>
            <a:xfrm>
              <a:off x="-451550" y="4317900"/>
              <a:ext cx="2329543" cy="2689289"/>
            </a:xfrm>
            <a:custGeom>
              <a:avLst/>
              <a:gdLst/>
              <a:ahLst/>
              <a:cxnLst/>
              <a:rect l="l" t="t" r="r" b="b"/>
              <a:pathLst>
                <a:path w="63376" h="73163" fill="none" extrusionOk="0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-380059" y="4400601"/>
              <a:ext cx="2185417" cy="2523917"/>
            </a:xfrm>
            <a:custGeom>
              <a:avLst/>
              <a:gdLst/>
              <a:ahLst/>
              <a:cxnLst/>
              <a:rect l="l" t="t" r="r" b="b"/>
              <a:pathLst>
                <a:path w="59455" h="68664" fill="none" extrusionOk="0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-307429" y="4484368"/>
              <a:ext cx="2041291" cy="2356340"/>
            </a:xfrm>
            <a:custGeom>
              <a:avLst/>
              <a:gdLst/>
              <a:ahLst/>
              <a:cxnLst/>
              <a:rect l="l" t="t" r="r" b="b"/>
              <a:pathLst>
                <a:path w="55534" h="64105" fill="none" extrusionOk="0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-234836" y="4567033"/>
              <a:ext cx="1896062" cy="2191004"/>
            </a:xfrm>
            <a:custGeom>
              <a:avLst/>
              <a:gdLst/>
              <a:ahLst/>
              <a:cxnLst/>
              <a:rect l="l" t="t" r="r" b="b"/>
              <a:pathLst>
                <a:path w="51583" h="59607" fill="none" extrusionOk="0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-163308" y="4650836"/>
              <a:ext cx="1753039" cy="2023427"/>
            </a:xfrm>
            <a:custGeom>
              <a:avLst/>
              <a:gdLst/>
              <a:ahLst/>
              <a:cxnLst/>
              <a:rect l="l" t="t" r="r" b="b"/>
              <a:pathLst>
                <a:path w="47692" h="55048" fill="none" extrusionOk="0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-90714" y="4734640"/>
              <a:ext cx="1607810" cy="1855813"/>
            </a:xfrm>
            <a:custGeom>
              <a:avLst/>
              <a:gdLst/>
              <a:ahLst/>
              <a:cxnLst/>
              <a:rect l="l" t="t" r="r" b="b"/>
              <a:pathLst>
                <a:path w="43741" h="50488" fill="none" extrusionOk="0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-19187" y="4817304"/>
              <a:ext cx="1463647" cy="1690477"/>
            </a:xfrm>
            <a:custGeom>
              <a:avLst/>
              <a:gdLst/>
              <a:ahLst/>
              <a:cxnLst/>
              <a:rect l="l" t="t" r="r" b="b"/>
              <a:pathLst>
                <a:path w="39819" h="45990" fill="none" extrusionOk="0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53407" y="4901108"/>
              <a:ext cx="1319557" cy="1522863"/>
            </a:xfrm>
            <a:custGeom>
              <a:avLst/>
              <a:gdLst/>
              <a:ahLst/>
              <a:cxnLst/>
              <a:rect l="l" t="t" r="r" b="b"/>
              <a:pathLst>
                <a:path w="35899" h="41430" fill="none" extrusionOk="0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126037" y="4983772"/>
              <a:ext cx="1174292" cy="1357528"/>
            </a:xfrm>
            <a:custGeom>
              <a:avLst/>
              <a:gdLst/>
              <a:ahLst/>
              <a:cxnLst/>
              <a:rect l="l" t="t" r="r" b="b"/>
              <a:pathLst>
                <a:path w="31947" h="36932" fill="none" extrusionOk="0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197564" y="5067576"/>
              <a:ext cx="1031268" cy="1189914"/>
            </a:xfrm>
            <a:custGeom>
              <a:avLst/>
              <a:gdLst/>
              <a:ahLst/>
              <a:cxnLst/>
              <a:rect l="l" t="t" r="r" b="b"/>
              <a:pathLst>
                <a:path w="28056" h="32372" fill="none" extrusionOk="0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270158" y="5151343"/>
              <a:ext cx="886040" cy="1022336"/>
            </a:xfrm>
            <a:custGeom>
              <a:avLst/>
              <a:gdLst/>
              <a:ahLst/>
              <a:cxnLst/>
              <a:rect l="l" t="t" r="r" b="b"/>
              <a:pathLst>
                <a:path w="24105" h="27813" fill="none" extrusionOk="0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15"/>
          <p:cNvGrpSpPr/>
          <p:nvPr/>
        </p:nvGrpSpPr>
        <p:grpSpPr>
          <a:xfrm>
            <a:off x="7405850" y="-1466874"/>
            <a:ext cx="2111055" cy="2437060"/>
            <a:chOff x="118050" y="1644501"/>
            <a:chExt cx="2111055" cy="2437060"/>
          </a:xfrm>
        </p:grpSpPr>
        <p:sp>
          <p:nvSpPr>
            <p:cNvPr id="390" name="Google Shape;390;p15"/>
            <p:cNvSpPr/>
            <p:nvPr/>
          </p:nvSpPr>
          <p:spPr>
            <a:xfrm>
              <a:off x="118050" y="1644501"/>
              <a:ext cx="2111055" cy="2437060"/>
            </a:xfrm>
            <a:custGeom>
              <a:avLst/>
              <a:gdLst/>
              <a:ahLst/>
              <a:cxnLst/>
              <a:rect l="l" t="t" r="r" b="b"/>
              <a:pathLst>
                <a:path w="63376" h="73163" fill="none" extrusionOk="0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182837" y="1719447"/>
              <a:ext cx="1980446" cy="2287198"/>
            </a:xfrm>
            <a:custGeom>
              <a:avLst/>
              <a:gdLst/>
              <a:ahLst/>
              <a:cxnLst/>
              <a:rect l="l" t="t" r="r" b="b"/>
              <a:pathLst>
                <a:path w="59455" h="68664" fill="none" extrusionOk="0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248656" y="1795360"/>
              <a:ext cx="1849838" cy="2135338"/>
            </a:xfrm>
            <a:custGeom>
              <a:avLst/>
              <a:gdLst/>
              <a:ahLst/>
              <a:cxnLst/>
              <a:rect l="l" t="t" r="r" b="b"/>
              <a:pathLst>
                <a:path w="55534" h="64105" fill="none" extrusionOk="0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314443" y="1870273"/>
              <a:ext cx="1718230" cy="1985509"/>
            </a:xfrm>
            <a:custGeom>
              <a:avLst/>
              <a:gdLst/>
              <a:ahLst/>
              <a:cxnLst/>
              <a:rect l="l" t="t" r="r" b="b"/>
              <a:pathLst>
                <a:path w="51583" h="59607" fill="none" extrusionOk="0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379263" y="1946218"/>
              <a:ext cx="1588621" cy="1833649"/>
            </a:xfrm>
            <a:custGeom>
              <a:avLst/>
              <a:gdLst/>
              <a:ahLst/>
              <a:cxnLst/>
              <a:rect l="l" t="t" r="r" b="b"/>
              <a:pathLst>
                <a:path w="47692" h="55048" fill="none" extrusionOk="0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445049" y="2022164"/>
              <a:ext cx="1457013" cy="1681755"/>
            </a:xfrm>
            <a:custGeom>
              <a:avLst/>
              <a:gdLst/>
              <a:ahLst/>
              <a:cxnLst/>
              <a:rect l="l" t="t" r="r" b="b"/>
              <a:pathLst>
                <a:path w="43741" h="50488" fill="none" extrusionOk="0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509870" y="2097077"/>
              <a:ext cx="1326371" cy="1531927"/>
            </a:xfrm>
            <a:custGeom>
              <a:avLst/>
              <a:gdLst/>
              <a:ahLst/>
              <a:cxnLst/>
              <a:rect l="l" t="t" r="r" b="b"/>
              <a:pathLst>
                <a:path w="39819" h="45990" fill="none" extrusionOk="0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575656" y="2173023"/>
              <a:ext cx="1195796" cy="1380033"/>
            </a:xfrm>
            <a:custGeom>
              <a:avLst/>
              <a:gdLst/>
              <a:ahLst/>
              <a:cxnLst/>
              <a:rect l="l" t="t" r="r" b="b"/>
              <a:pathLst>
                <a:path w="35899" h="41430" fill="none" extrusionOk="0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641476" y="2247936"/>
              <a:ext cx="1064155" cy="1230205"/>
            </a:xfrm>
            <a:custGeom>
              <a:avLst/>
              <a:gdLst/>
              <a:ahLst/>
              <a:cxnLst/>
              <a:rect l="l" t="t" r="r" b="b"/>
              <a:pathLst>
                <a:path w="31947" h="36932" fill="none" extrusionOk="0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706296" y="2323882"/>
              <a:ext cx="934545" cy="1078311"/>
            </a:xfrm>
            <a:custGeom>
              <a:avLst/>
              <a:gdLst/>
              <a:ahLst/>
              <a:cxnLst/>
              <a:rect l="l" t="t" r="r" b="b"/>
              <a:pathLst>
                <a:path w="28056" h="32372" fill="none" extrusionOk="0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772082" y="2399794"/>
              <a:ext cx="802938" cy="926451"/>
            </a:xfrm>
            <a:custGeom>
              <a:avLst/>
              <a:gdLst/>
              <a:ahLst/>
              <a:cxnLst/>
              <a:rect l="l" t="t" r="r" b="b"/>
              <a:pathLst>
                <a:path w="24105" h="27813" fill="none" extrusionOk="0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_COLUMN_TEXT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6"/>
          <p:cNvSpPr txBox="1">
            <a:spLocks noGrp="1"/>
          </p:cNvSpPr>
          <p:nvPr>
            <p:ph type="title"/>
          </p:nvPr>
        </p:nvSpPr>
        <p:spPr>
          <a:xfrm>
            <a:off x="5372250" y="1543913"/>
            <a:ext cx="2808000" cy="7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3" name="Google Shape;403;p16"/>
          <p:cNvSpPr txBox="1">
            <a:spLocks noGrp="1"/>
          </p:cNvSpPr>
          <p:nvPr>
            <p:ph type="body" idx="1"/>
          </p:nvPr>
        </p:nvSpPr>
        <p:spPr>
          <a:xfrm>
            <a:off x="5372250" y="2369990"/>
            <a:ext cx="2808000" cy="12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404" name="Google Shape;404;p16"/>
          <p:cNvGrpSpPr/>
          <p:nvPr/>
        </p:nvGrpSpPr>
        <p:grpSpPr>
          <a:xfrm>
            <a:off x="-5513024" y="-2878302"/>
            <a:ext cx="8146492" cy="8146011"/>
            <a:chOff x="-19594249" y="1961573"/>
            <a:chExt cx="8146492" cy="8146011"/>
          </a:xfrm>
        </p:grpSpPr>
        <p:sp>
          <p:nvSpPr>
            <p:cNvPr id="405" name="Google Shape;405;p16"/>
            <p:cNvSpPr/>
            <p:nvPr/>
          </p:nvSpPr>
          <p:spPr>
            <a:xfrm rot="-1137950">
              <a:off x="-18726574" y="2829396"/>
              <a:ext cx="6411140" cy="6410365"/>
            </a:xfrm>
            <a:custGeom>
              <a:avLst/>
              <a:gdLst/>
              <a:ahLst/>
              <a:cxnLst/>
              <a:rect l="l" t="t" r="r" b="b"/>
              <a:pathLst>
                <a:path w="256449" h="256418" fill="none" extrusionOk="0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6"/>
            <p:cNvSpPr/>
            <p:nvPr/>
          </p:nvSpPr>
          <p:spPr>
            <a:xfrm rot="-1137950">
              <a:off x="-18544976" y="3010252"/>
              <a:ext cx="6047945" cy="6048670"/>
            </a:xfrm>
            <a:custGeom>
              <a:avLst/>
              <a:gdLst/>
              <a:ahLst/>
              <a:cxnLst/>
              <a:rect l="l" t="t" r="r" b="b"/>
              <a:pathLst>
                <a:path w="241921" h="241950" fill="none" extrusionOk="0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6"/>
            <p:cNvSpPr/>
            <p:nvPr/>
          </p:nvSpPr>
          <p:spPr>
            <a:xfrm rot="-1137950">
              <a:off x="-18363746" y="3191859"/>
              <a:ext cx="5685475" cy="5685450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6"/>
            <p:cNvSpPr/>
            <p:nvPr/>
          </p:nvSpPr>
          <p:spPr>
            <a:xfrm rot="-1137950">
              <a:off x="-18182385" y="3373470"/>
              <a:ext cx="5323004" cy="5322979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6"/>
            <p:cNvSpPr/>
            <p:nvPr/>
          </p:nvSpPr>
          <p:spPr>
            <a:xfrm rot="-1137950">
              <a:off x="-18001277" y="3554347"/>
              <a:ext cx="4960534" cy="4960509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rot="-1137950">
              <a:off x="-17819663" y="3735978"/>
              <a:ext cx="4597314" cy="4597289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 rot="-1137950">
              <a:off x="-17638441" y="3916834"/>
              <a:ext cx="4234869" cy="4235594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 rot="-1137950">
              <a:off x="-17457211" y="4098441"/>
              <a:ext cx="3872399" cy="3872374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 rot="-1137950">
              <a:off x="-17275850" y="4280052"/>
              <a:ext cx="3509928" cy="3509903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 rot="-1137950">
              <a:off x="-17094741" y="4460929"/>
              <a:ext cx="3147458" cy="3147433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16"/>
          <p:cNvGrpSpPr/>
          <p:nvPr/>
        </p:nvGrpSpPr>
        <p:grpSpPr>
          <a:xfrm>
            <a:off x="5624051" y="1768998"/>
            <a:ext cx="8146492" cy="8146011"/>
            <a:chOff x="-22282299" y="2213398"/>
            <a:chExt cx="8146492" cy="8146011"/>
          </a:xfrm>
        </p:grpSpPr>
        <p:sp>
          <p:nvSpPr>
            <p:cNvPr id="416" name="Google Shape;416;p16"/>
            <p:cNvSpPr/>
            <p:nvPr/>
          </p:nvSpPr>
          <p:spPr>
            <a:xfrm rot="-1137950">
              <a:off x="-21414624" y="3081221"/>
              <a:ext cx="6411140" cy="6410365"/>
            </a:xfrm>
            <a:custGeom>
              <a:avLst/>
              <a:gdLst/>
              <a:ahLst/>
              <a:cxnLst/>
              <a:rect l="l" t="t" r="r" b="b"/>
              <a:pathLst>
                <a:path w="256449" h="256418" fill="none" extrusionOk="0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 rot="-1137950">
              <a:off x="-21233026" y="3262077"/>
              <a:ext cx="6047945" cy="6048670"/>
            </a:xfrm>
            <a:custGeom>
              <a:avLst/>
              <a:gdLst/>
              <a:ahLst/>
              <a:cxnLst/>
              <a:rect l="l" t="t" r="r" b="b"/>
              <a:pathLst>
                <a:path w="241921" h="241950" fill="none" extrusionOk="0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 rot="-1137950">
              <a:off x="-21051796" y="3443684"/>
              <a:ext cx="5685475" cy="5685450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 rot="-1137950">
              <a:off x="-20870435" y="3625295"/>
              <a:ext cx="5323004" cy="5322979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 rot="-1137950">
              <a:off x="-20689327" y="3806172"/>
              <a:ext cx="4960534" cy="4960509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6"/>
            <p:cNvSpPr/>
            <p:nvPr/>
          </p:nvSpPr>
          <p:spPr>
            <a:xfrm rot="-1137950">
              <a:off x="-20507713" y="3987803"/>
              <a:ext cx="4597314" cy="4597289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 rot="-1137950">
              <a:off x="-20326491" y="4168659"/>
              <a:ext cx="4234869" cy="4235594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 rot="-1137950">
              <a:off x="-20145261" y="4350266"/>
              <a:ext cx="3872399" cy="3872374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 rot="-1137950">
              <a:off x="-19963900" y="4531877"/>
              <a:ext cx="3509928" cy="3509903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 rot="-1137950">
              <a:off x="-19782791" y="4712754"/>
              <a:ext cx="3147458" cy="3147433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5_1_1_1"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1"/>
          <p:cNvSpPr txBox="1">
            <a:spLocks noGrp="1"/>
          </p:cNvSpPr>
          <p:nvPr>
            <p:ph type="title" hasCustomPrompt="1"/>
          </p:nvPr>
        </p:nvSpPr>
        <p:spPr>
          <a:xfrm>
            <a:off x="2144035" y="1892296"/>
            <a:ext cx="9411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2" name="Google Shape;542;p21"/>
          <p:cNvSpPr txBox="1">
            <a:spLocks noGrp="1"/>
          </p:cNvSpPr>
          <p:nvPr>
            <p:ph type="subTitle" idx="1"/>
          </p:nvPr>
        </p:nvSpPr>
        <p:spPr>
          <a:xfrm>
            <a:off x="1760038" y="3360868"/>
            <a:ext cx="16761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21"/>
          <p:cNvSpPr txBox="1">
            <a:spLocks noGrp="1"/>
          </p:cNvSpPr>
          <p:nvPr>
            <p:ph type="subTitle" idx="2"/>
          </p:nvPr>
        </p:nvSpPr>
        <p:spPr>
          <a:xfrm>
            <a:off x="1867286" y="2890255"/>
            <a:ext cx="14616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544" name="Google Shape;544;p21"/>
          <p:cNvSpPr txBox="1">
            <a:spLocks noGrp="1"/>
          </p:cNvSpPr>
          <p:nvPr>
            <p:ph type="title" idx="3" hasCustomPrompt="1"/>
          </p:nvPr>
        </p:nvSpPr>
        <p:spPr>
          <a:xfrm>
            <a:off x="4120810" y="1892296"/>
            <a:ext cx="9411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5" name="Google Shape;545;p21"/>
          <p:cNvSpPr txBox="1">
            <a:spLocks noGrp="1"/>
          </p:cNvSpPr>
          <p:nvPr>
            <p:ph type="subTitle" idx="4"/>
          </p:nvPr>
        </p:nvSpPr>
        <p:spPr>
          <a:xfrm>
            <a:off x="3736812" y="3360868"/>
            <a:ext cx="16761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21"/>
          <p:cNvSpPr txBox="1">
            <a:spLocks noGrp="1"/>
          </p:cNvSpPr>
          <p:nvPr>
            <p:ph type="subTitle" idx="5"/>
          </p:nvPr>
        </p:nvSpPr>
        <p:spPr>
          <a:xfrm>
            <a:off x="3844061" y="2890255"/>
            <a:ext cx="14616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547" name="Google Shape;547;p21"/>
          <p:cNvSpPr txBox="1">
            <a:spLocks noGrp="1"/>
          </p:cNvSpPr>
          <p:nvPr>
            <p:ph type="title" idx="6" hasCustomPrompt="1"/>
          </p:nvPr>
        </p:nvSpPr>
        <p:spPr>
          <a:xfrm>
            <a:off x="6124863" y="1892296"/>
            <a:ext cx="8751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8" name="Google Shape;548;p21"/>
          <p:cNvSpPr txBox="1">
            <a:spLocks noGrp="1"/>
          </p:cNvSpPr>
          <p:nvPr>
            <p:ph type="subTitle" idx="7"/>
          </p:nvPr>
        </p:nvSpPr>
        <p:spPr>
          <a:xfrm>
            <a:off x="5707864" y="3360868"/>
            <a:ext cx="16761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21"/>
          <p:cNvSpPr txBox="1">
            <a:spLocks noGrp="1"/>
          </p:cNvSpPr>
          <p:nvPr>
            <p:ph type="subTitle" idx="8"/>
          </p:nvPr>
        </p:nvSpPr>
        <p:spPr>
          <a:xfrm>
            <a:off x="5815114" y="2890255"/>
            <a:ext cx="14616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grpSp>
        <p:nvGrpSpPr>
          <p:cNvPr id="550" name="Google Shape;550;p21"/>
          <p:cNvGrpSpPr/>
          <p:nvPr/>
        </p:nvGrpSpPr>
        <p:grpSpPr>
          <a:xfrm>
            <a:off x="6521563" y="776021"/>
            <a:ext cx="7649705" cy="7649117"/>
            <a:chOff x="6521563" y="776021"/>
            <a:chExt cx="7649705" cy="7649117"/>
          </a:xfrm>
        </p:grpSpPr>
        <p:sp>
          <p:nvSpPr>
            <p:cNvPr id="551" name="Google Shape;551;p21"/>
            <p:cNvSpPr/>
            <p:nvPr/>
          </p:nvSpPr>
          <p:spPr>
            <a:xfrm rot="-752362" flipH="1">
              <a:off x="7140958" y="1395509"/>
              <a:ext cx="6410916" cy="6410141"/>
            </a:xfrm>
            <a:custGeom>
              <a:avLst/>
              <a:gdLst/>
              <a:ahLst/>
              <a:cxnLst/>
              <a:rect l="l" t="t" r="r" b="b"/>
              <a:pathLst>
                <a:path w="256449" h="256418" fill="none" extrusionOk="0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 rot="-752362" flipH="1">
              <a:off x="7322546" y="1576363"/>
              <a:ext cx="6047734" cy="6048459"/>
            </a:xfrm>
            <a:custGeom>
              <a:avLst/>
              <a:gdLst/>
              <a:ahLst/>
              <a:cxnLst/>
              <a:rect l="l" t="t" r="r" b="b"/>
              <a:pathLst>
                <a:path w="241921" h="241950" fill="none" extrusionOk="0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 rot="-752362" flipH="1">
              <a:off x="7503769" y="1757967"/>
              <a:ext cx="5685276" cy="5685251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 rot="-752362" flipH="1">
              <a:off x="7685079" y="1939587"/>
              <a:ext cx="5322818" cy="5322793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 rot="-752362" flipH="1">
              <a:off x="7866220" y="2120450"/>
              <a:ext cx="4960361" cy="4960336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 rot="-752362" flipH="1">
              <a:off x="8047823" y="2302078"/>
              <a:ext cx="4597153" cy="4597128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 rot="-752362" flipH="1">
              <a:off x="8229037" y="2482932"/>
              <a:ext cx="4234721" cy="4235446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 rot="-752362" flipH="1">
              <a:off x="8410259" y="2664537"/>
              <a:ext cx="3872263" cy="3872238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 rot="-752362" flipH="1">
              <a:off x="8591569" y="2846156"/>
              <a:ext cx="3509806" cy="3509781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 rot="-752362" flipH="1">
              <a:off x="8772711" y="3027019"/>
              <a:ext cx="3147348" cy="3147323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21"/>
          <p:cNvGrpSpPr/>
          <p:nvPr/>
        </p:nvGrpSpPr>
        <p:grpSpPr>
          <a:xfrm>
            <a:off x="-4799211" y="-3076322"/>
            <a:ext cx="7205473" cy="7204808"/>
            <a:chOff x="-15125236" y="31878"/>
            <a:chExt cx="7205473" cy="7204808"/>
          </a:xfrm>
        </p:grpSpPr>
        <p:sp>
          <p:nvSpPr>
            <p:cNvPr id="562" name="Google Shape;562;p21"/>
            <p:cNvSpPr/>
            <p:nvPr/>
          </p:nvSpPr>
          <p:spPr>
            <a:xfrm rot="-457905" flipH="1">
              <a:off x="-14727976" y="429193"/>
              <a:ext cx="6410953" cy="6410178"/>
            </a:xfrm>
            <a:custGeom>
              <a:avLst/>
              <a:gdLst/>
              <a:ahLst/>
              <a:cxnLst/>
              <a:rect l="l" t="t" r="r" b="b"/>
              <a:pathLst>
                <a:path w="256449" h="256418" fill="none" extrusionOk="0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 rot="-457905" flipH="1">
              <a:off x="-14546395" y="610041"/>
              <a:ext cx="6047768" cy="6048493"/>
            </a:xfrm>
            <a:custGeom>
              <a:avLst/>
              <a:gdLst/>
              <a:ahLst/>
              <a:cxnLst/>
              <a:rect l="l" t="t" r="r" b="b"/>
              <a:pathLst>
                <a:path w="241921" h="241950" fill="none" extrusionOk="0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1"/>
            <p:cNvSpPr/>
            <p:nvPr/>
          </p:nvSpPr>
          <p:spPr>
            <a:xfrm rot="-457905" flipH="1">
              <a:off x="-14365177" y="791639"/>
              <a:ext cx="5685309" cy="5685284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1"/>
            <p:cNvSpPr/>
            <p:nvPr/>
          </p:nvSpPr>
          <p:spPr>
            <a:xfrm rot="-457905" flipH="1">
              <a:off x="-14183906" y="973258"/>
              <a:ext cx="5322849" cy="5322824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 rot="-457905" flipH="1">
              <a:off x="-14002738" y="1154110"/>
              <a:ext cx="4960389" cy="4960364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 rot="-457905" flipH="1">
              <a:off x="-13821142" y="1335733"/>
              <a:ext cx="4597180" cy="4597155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 rot="-457905" flipH="1">
              <a:off x="-13639935" y="1516581"/>
              <a:ext cx="4234745" cy="4235470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 rot="-457905" flipH="1">
              <a:off x="-13458718" y="1698179"/>
              <a:ext cx="3872286" cy="3872261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 rot="-457905" flipH="1">
              <a:off x="-13277447" y="1879798"/>
              <a:ext cx="3509826" cy="3509801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 rot="-457905" flipH="1">
              <a:off x="-13096279" y="2060650"/>
              <a:ext cx="3147366" cy="3147341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21"/>
          <p:cNvSpPr txBox="1">
            <a:spLocks noGrp="1"/>
          </p:cNvSpPr>
          <p:nvPr>
            <p:ph type="title" idx="9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linker SemiBold"/>
              <a:buNone/>
              <a:defRPr sz="2800">
                <a:solidFill>
                  <a:schemeClr val="lt2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7" r:id="rId9"/>
    <p:sldLayoutId id="2147483668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9"/>
          <p:cNvSpPr txBox="1">
            <a:spLocks noGrp="1"/>
          </p:cNvSpPr>
          <p:nvPr>
            <p:ph type="ctrTitle"/>
          </p:nvPr>
        </p:nvSpPr>
        <p:spPr>
          <a:xfrm>
            <a:off x="1582402" y="0"/>
            <a:ext cx="7070652" cy="15629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AKbalthom KhmerGothic" panose="02000500000000000000" pitchFamily="2" charset="0"/>
                <a:cs typeface="AKbalthom KhmerGothic" panose="02000500000000000000" pitchFamily="2" charset="0"/>
              </a:rPr>
              <a:t>Institute  of Technology of Cambodia</a:t>
            </a:r>
            <a:endParaRPr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47" name="Google Shape;747;p29"/>
          <p:cNvSpPr txBox="1">
            <a:spLocks noGrp="1"/>
          </p:cNvSpPr>
          <p:nvPr>
            <p:ph type="subTitle" idx="1"/>
          </p:nvPr>
        </p:nvSpPr>
        <p:spPr>
          <a:xfrm>
            <a:off x="2232655" y="3125972"/>
            <a:ext cx="5461800" cy="4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Project:</a:t>
            </a:r>
            <a:r>
              <a:rPr lang="en-US" dirty="0" smtClean="0">
                <a:solidFill>
                  <a:srgbClr val="FF0000"/>
                </a:solidFill>
                <a:latin typeface="Algerian" panose="04020705040A02060702" pitchFamily="82" charset="0"/>
              </a:rPr>
              <a:t>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Best Route in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ambodia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82402" cy="15629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42160" y="1562986"/>
            <a:ext cx="77511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Kbalthom TNRB" panose="02000000000000000000" pitchFamily="2" charset="0"/>
              </a:rPr>
              <a:t>Department of Applied Mathematics and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Kbalthom TNRB" panose="02000000000000000000" pitchFamily="2" charset="0"/>
              </a:rPr>
              <a:t>Statistics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Kbalthom TNRB" panose="02000000000000000000" pitchFamily="2" charset="0"/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Kbalthom TNRB" panose="02000000000000000000" pitchFamily="2" charset="0"/>
              </a:rPr>
              <a:t>   			      AMS-B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Kbalthom TNRB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56560" y="2406273"/>
            <a:ext cx="56139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Kbalthom TNRB" panose="02000000000000000000" pitchFamily="2" charset="0"/>
              </a:rPr>
              <a:t>Project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Kbalthom TNRB" panose="02000000000000000000" pitchFamily="2" charset="0"/>
              </a:rPr>
              <a:t>about Java</a:t>
            </a:r>
          </a:p>
        </p:txBody>
      </p:sp>
      <p:sp>
        <p:nvSpPr>
          <p:cNvPr id="5" name="Rectangle 4"/>
          <p:cNvSpPr/>
          <p:nvPr/>
        </p:nvSpPr>
        <p:spPr>
          <a:xfrm>
            <a:off x="2799830" y="3833248"/>
            <a:ext cx="43274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Kbalthom TNRB" panose="02000000000000000000" pitchFamily="2" charset="0"/>
              </a:rPr>
              <a:t>Lecture:</a:t>
            </a:r>
            <a:r>
              <a:rPr lang="en-US" sz="2800" dirty="0">
                <a:solidFill>
                  <a:srgbClr val="FF0000"/>
                </a:solidFill>
                <a:latin typeface="AKbalthom TNRB" panose="02000000000000000000" pitchFamily="2" charset="0"/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AKbalthom TNRB" panose="02000000000000000000" pitchFamily="2" charset="0"/>
              </a:rPr>
              <a:t>Chan </a:t>
            </a:r>
            <a:r>
              <a:rPr lang="en-US" sz="2800" dirty="0" err="1">
                <a:solidFill>
                  <a:srgbClr val="00B0F0"/>
                </a:solidFill>
                <a:latin typeface="AKbalthom TNRB" panose="02000000000000000000" pitchFamily="2" charset="0"/>
              </a:rPr>
              <a:t>Sophal</a:t>
            </a:r>
            <a:endParaRPr lang="en-US" sz="2800" dirty="0">
              <a:solidFill>
                <a:srgbClr val="00B0F0"/>
              </a:solidFill>
              <a:latin typeface="AKbalthom TNRB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2"/>
          </p:nvPr>
        </p:nvSpPr>
        <p:spPr>
          <a:xfrm>
            <a:off x="1542143" y="104946"/>
            <a:ext cx="7399838" cy="829340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FF0000"/>
                </a:solidFill>
              </a:rPr>
              <a:t>+</a:t>
            </a:r>
            <a:r>
              <a:rPr lang="en-US" sz="2400" dirty="0" smtClean="0">
                <a:solidFill>
                  <a:srgbClr val="FF0000"/>
                </a:solidFill>
              </a:rPr>
              <a:t>Part 4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:We  are going to set data for show information.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3" y="786808"/>
            <a:ext cx="9144793" cy="43566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684" y="1956391"/>
            <a:ext cx="3434315" cy="318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45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5303" y="1738012"/>
            <a:ext cx="2909272" cy="1520575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Reference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 smtClean="0"/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648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38"/>
          <p:cNvSpPr txBox="1">
            <a:spLocks noGrp="1"/>
          </p:cNvSpPr>
          <p:nvPr>
            <p:ph type="body" idx="1"/>
          </p:nvPr>
        </p:nvSpPr>
        <p:spPr>
          <a:xfrm>
            <a:off x="1340632" y="790607"/>
            <a:ext cx="1753444" cy="5809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 err="1" smtClean="0">
                <a:solidFill>
                  <a:srgbClr val="FF0000"/>
                </a:solidFill>
              </a:rPr>
              <a:t>OpenStreetMap</a:t>
            </a:r>
            <a:endParaRPr sz="24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615" y="1549062"/>
            <a:ext cx="2619595" cy="2619595"/>
          </a:xfrm>
          <a:prstGeom prst="rect">
            <a:avLst/>
          </a:prstGeom>
        </p:spPr>
      </p:pic>
      <p:sp>
        <p:nvSpPr>
          <p:cNvPr id="7" name="Google Shape;918;p38"/>
          <p:cNvSpPr txBox="1">
            <a:spLocks/>
          </p:cNvSpPr>
          <p:nvPr/>
        </p:nvSpPr>
        <p:spPr>
          <a:xfrm>
            <a:off x="6011867" y="790607"/>
            <a:ext cx="1455733" cy="538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ig Shoulders Text Light"/>
              <a:buChar char="●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ig Shoulders Text Light"/>
              <a:buChar char="○"/>
              <a:defRPr sz="12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ig Shoulders Text Light"/>
              <a:buChar char="■"/>
              <a:defRPr sz="12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ig Shoulders Text Light"/>
              <a:buChar char="●"/>
              <a:defRPr sz="12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ig Shoulders Text Light"/>
              <a:buChar char="○"/>
              <a:defRPr sz="12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ig Shoulders Text Light"/>
              <a:buChar char="■"/>
              <a:defRPr sz="12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ig Shoulders Text Light"/>
              <a:buChar char="●"/>
              <a:defRPr sz="12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ig Shoulders Text Light"/>
              <a:buChar char="○"/>
              <a:defRPr sz="12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Big Shoulders Text Light"/>
              <a:buChar char="■"/>
              <a:defRPr sz="12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0" indent="0">
              <a:spcAft>
                <a:spcPts val="1600"/>
              </a:spcAft>
              <a:buFont typeface="Big Shoulders Text Light"/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GitHub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190" y="1549062"/>
            <a:ext cx="3666271" cy="20341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2968" y="1722600"/>
            <a:ext cx="4006922" cy="1551399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 smtClean="0"/>
              <a:t>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383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558" y="2412372"/>
            <a:ext cx="6295943" cy="193421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37338" y="1390104"/>
            <a:ext cx="2998381" cy="576919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NetBeans IDE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4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7447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800" dirty="0">
                <a:solidFill>
                  <a:schemeClr val="accent1"/>
                </a:solidFill>
              </a:rPr>
              <a:t>Thanks!</a:t>
            </a:r>
            <a:endParaRPr sz="4800" dirty="0"/>
          </a:p>
        </p:txBody>
      </p:sp>
      <p:grpSp>
        <p:nvGrpSpPr>
          <p:cNvPr id="1199" name="Google Shape;1199;p46"/>
          <p:cNvGrpSpPr/>
          <p:nvPr/>
        </p:nvGrpSpPr>
        <p:grpSpPr>
          <a:xfrm>
            <a:off x="1825242" y="2258682"/>
            <a:ext cx="5370225" cy="2730354"/>
            <a:chOff x="2073212" y="1447023"/>
            <a:chExt cx="5370225" cy="2730354"/>
          </a:xfrm>
        </p:grpSpPr>
        <p:sp>
          <p:nvSpPr>
            <p:cNvPr id="1200" name="Google Shape;1200;p46"/>
            <p:cNvSpPr/>
            <p:nvPr/>
          </p:nvSpPr>
          <p:spPr>
            <a:xfrm>
              <a:off x="6595253" y="3507583"/>
              <a:ext cx="46894" cy="40149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6"/>
            <p:cNvSpPr/>
            <p:nvPr/>
          </p:nvSpPr>
          <p:spPr>
            <a:xfrm>
              <a:off x="6595253" y="3564990"/>
              <a:ext cx="46743" cy="4001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6"/>
            <p:cNvSpPr/>
            <p:nvPr/>
          </p:nvSpPr>
          <p:spPr>
            <a:xfrm>
              <a:off x="6595253" y="3622116"/>
              <a:ext cx="46743" cy="40149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6"/>
            <p:cNvSpPr/>
            <p:nvPr/>
          </p:nvSpPr>
          <p:spPr>
            <a:xfrm>
              <a:off x="6652511" y="3564990"/>
              <a:ext cx="46762" cy="4001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6"/>
            <p:cNvSpPr/>
            <p:nvPr/>
          </p:nvSpPr>
          <p:spPr>
            <a:xfrm>
              <a:off x="6652511" y="3622116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6"/>
            <p:cNvSpPr/>
            <p:nvPr/>
          </p:nvSpPr>
          <p:spPr>
            <a:xfrm>
              <a:off x="6709618" y="3564990"/>
              <a:ext cx="46912" cy="4001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6"/>
            <p:cNvSpPr/>
            <p:nvPr/>
          </p:nvSpPr>
          <p:spPr>
            <a:xfrm>
              <a:off x="6709618" y="3622116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6"/>
            <p:cNvSpPr/>
            <p:nvPr/>
          </p:nvSpPr>
          <p:spPr>
            <a:xfrm>
              <a:off x="6709618" y="3736650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6"/>
            <p:cNvSpPr/>
            <p:nvPr/>
          </p:nvSpPr>
          <p:spPr>
            <a:xfrm>
              <a:off x="6766895" y="3564990"/>
              <a:ext cx="46912" cy="4001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6"/>
            <p:cNvSpPr/>
            <p:nvPr/>
          </p:nvSpPr>
          <p:spPr>
            <a:xfrm>
              <a:off x="6766895" y="3622116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6"/>
            <p:cNvSpPr/>
            <p:nvPr/>
          </p:nvSpPr>
          <p:spPr>
            <a:xfrm>
              <a:off x="6766895" y="3793908"/>
              <a:ext cx="46912" cy="4005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6"/>
            <p:cNvSpPr/>
            <p:nvPr/>
          </p:nvSpPr>
          <p:spPr>
            <a:xfrm>
              <a:off x="6766895" y="3736650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6"/>
            <p:cNvSpPr/>
            <p:nvPr/>
          </p:nvSpPr>
          <p:spPr>
            <a:xfrm>
              <a:off x="6766895" y="3679374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6"/>
            <p:cNvSpPr/>
            <p:nvPr/>
          </p:nvSpPr>
          <p:spPr>
            <a:xfrm>
              <a:off x="6882500" y="3564990"/>
              <a:ext cx="46912" cy="4001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6"/>
            <p:cNvSpPr/>
            <p:nvPr/>
          </p:nvSpPr>
          <p:spPr>
            <a:xfrm>
              <a:off x="6882500" y="3622116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6"/>
            <p:cNvSpPr/>
            <p:nvPr/>
          </p:nvSpPr>
          <p:spPr>
            <a:xfrm>
              <a:off x="6882500" y="3793908"/>
              <a:ext cx="46912" cy="4005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6"/>
            <p:cNvSpPr/>
            <p:nvPr/>
          </p:nvSpPr>
          <p:spPr>
            <a:xfrm>
              <a:off x="6882500" y="3736650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6"/>
            <p:cNvSpPr/>
            <p:nvPr/>
          </p:nvSpPr>
          <p:spPr>
            <a:xfrm>
              <a:off x="6882500" y="3679374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6"/>
            <p:cNvSpPr/>
            <p:nvPr/>
          </p:nvSpPr>
          <p:spPr>
            <a:xfrm>
              <a:off x="6940378" y="3736650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6"/>
            <p:cNvSpPr/>
            <p:nvPr/>
          </p:nvSpPr>
          <p:spPr>
            <a:xfrm>
              <a:off x="6940378" y="3679374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6"/>
            <p:cNvSpPr/>
            <p:nvPr/>
          </p:nvSpPr>
          <p:spPr>
            <a:xfrm>
              <a:off x="6709618" y="3679374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6"/>
            <p:cNvSpPr/>
            <p:nvPr/>
          </p:nvSpPr>
          <p:spPr>
            <a:xfrm>
              <a:off x="6652511" y="3679374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6"/>
            <p:cNvSpPr/>
            <p:nvPr/>
          </p:nvSpPr>
          <p:spPr>
            <a:xfrm>
              <a:off x="6595253" y="3679374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6"/>
            <p:cNvSpPr/>
            <p:nvPr/>
          </p:nvSpPr>
          <p:spPr>
            <a:xfrm>
              <a:off x="6366315" y="3622116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6"/>
            <p:cNvSpPr/>
            <p:nvPr/>
          </p:nvSpPr>
          <p:spPr>
            <a:xfrm>
              <a:off x="6366315" y="3679374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6"/>
            <p:cNvSpPr/>
            <p:nvPr/>
          </p:nvSpPr>
          <p:spPr>
            <a:xfrm>
              <a:off x="6423442" y="3564990"/>
              <a:ext cx="46912" cy="4001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6"/>
            <p:cNvSpPr/>
            <p:nvPr/>
          </p:nvSpPr>
          <p:spPr>
            <a:xfrm>
              <a:off x="6423442" y="3622116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5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6"/>
            <p:cNvSpPr/>
            <p:nvPr/>
          </p:nvSpPr>
          <p:spPr>
            <a:xfrm>
              <a:off x="6423442" y="3679374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6"/>
            <p:cNvSpPr/>
            <p:nvPr/>
          </p:nvSpPr>
          <p:spPr>
            <a:xfrm>
              <a:off x="6480699" y="3507583"/>
              <a:ext cx="46912" cy="40186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6"/>
            <p:cNvSpPr/>
            <p:nvPr/>
          </p:nvSpPr>
          <p:spPr>
            <a:xfrm>
              <a:off x="6480699" y="3564990"/>
              <a:ext cx="46912" cy="4005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6"/>
            <p:cNvSpPr/>
            <p:nvPr/>
          </p:nvSpPr>
          <p:spPr>
            <a:xfrm>
              <a:off x="6480699" y="3622116"/>
              <a:ext cx="46912" cy="40186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6"/>
            <p:cNvSpPr/>
            <p:nvPr/>
          </p:nvSpPr>
          <p:spPr>
            <a:xfrm>
              <a:off x="6480699" y="3679374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6"/>
            <p:cNvSpPr/>
            <p:nvPr/>
          </p:nvSpPr>
          <p:spPr>
            <a:xfrm>
              <a:off x="6537976" y="3450306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6"/>
            <p:cNvSpPr/>
            <p:nvPr/>
          </p:nvSpPr>
          <p:spPr>
            <a:xfrm>
              <a:off x="6537976" y="3507583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6"/>
            <p:cNvSpPr/>
            <p:nvPr/>
          </p:nvSpPr>
          <p:spPr>
            <a:xfrm>
              <a:off x="6537976" y="3679374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6"/>
            <p:cNvSpPr/>
            <p:nvPr/>
          </p:nvSpPr>
          <p:spPr>
            <a:xfrm>
              <a:off x="6537976" y="3622116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6"/>
            <p:cNvSpPr/>
            <p:nvPr/>
          </p:nvSpPr>
          <p:spPr>
            <a:xfrm>
              <a:off x="6537976" y="3564990"/>
              <a:ext cx="46762" cy="4001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6"/>
            <p:cNvSpPr/>
            <p:nvPr/>
          </p:nvSpPr>
          <p:spPr>
            <a:xfrm>
              <a:off x="6881430" y="3278665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6"/>
            <p:cNvSpPr/>
            <p:nvPr/>
          </p:nvSpPr>
          <p:spPr>
            <a:xfrm>
              <a:off x="6595253" y="3221389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6"/>
            <p:cNvSpPr/>
            <p:nvPr/>
          </p:nvSpPr>
          <p:spPr>
            <a:xfrm>
              <a:off x="6766895" y="3335922"/>
              <a:ext cx="46912" cy="4001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6"/>
            <p:cNvSpPr/>
            <p:nvPr/>
          </p:nvSpPr>
          <p:spPr>
            <a:xfrm>
              <a:off x="6766895" y="3278665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6"/>
            <p:cNvSpPr/>
            <p:nvPr/>
          </p:nvSpPr>
          <p:spPr>
            <a:xfrm>
              <a:off x="6709618" y="3335922"/>
              <a:ext cx="46912" cy="4001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6"/>
            <p:cNvSpPr/>
            <p:nvPr/>
          </p:nvSpPr>
          <p:spPr>
            <a:xfrm>
              <a:off x="6709618" y="3278665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6"/>
            <p:cNvSpPr/>
            <p:nvPr/>
          </p:nvSpPr>
          <p:spPr>
            <a:xfrm>
              <a:off x="6652511" y="3278665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6"/>
            <p:cNvSpPr/>
            <p:nvPr/>
          </p:nvSpPr>
          <p:spPr>
            <a:xfrm>
              <a:off x="6652511" y="3221389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6"/>
            <p:cNvSpPr/>
            <p:nvPr/>
          </p:nvSpPr>
          <p:spPr>
            <a:xfrm>
              <a:off x="7224883" y="3851034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6"/>
            <p:cNvSpPr/>
            <p:nvPr/>
          </p:nvSpPr>
          <p:spPr>
            <a:xfrm>
              <a:off x="7167625" y="3965568"/>
              <a:ext cx="46894" cy="4009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6"/>
            <p:cNvSpPr/>
            <p:nvPr/>
          </p:nvSpPr>
          <p:spPr>
            <a:xfrm>
              <a:off x="7167625" y="3908292"/>
              <a:ext cx="46894" cy="40168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6"/>
            <p:cNvSpPr/>
            <p:nvPr/>
          </p:nvSpPr>
          <p:spPr>
            <a:xfrm>
              <a:off x="7110499" y="3965568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6"/>
            <p:cNvSpPr/>
            <p:nvPr/>
          </p:nvSpPr>
          <p:spPr>
            <a:xfrm>
              <a:off x="6766895" y="3965568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6"/>
            <p:cNvSpPr/>
            <p:nvPr/>
          </p:nvSpPr>
          <p:spPr>
            <a:xfrm>
              <a:off x="6824172" y="3851034"/>
              <a:ext cx="46743" cy="40149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6"/>
            <p:cNvSpPr/>
            <p:nvPr/>
          </p:nvSpPr>
          <p:spPr>
            <a:xfrm>
              <a:off x="6824172" y="3793908"/>
              <a:ext cx="46743" cy="4005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6"/>
            <p:cNvSpPr/>
            <p:nvPr/>
          </p:nvSpPr>
          <p:spPr>
            <a:xfrm>
              <a:off x="6824172" y="3736650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6"/>
            <p:cNvSpPr/>
            <p:nvPr/>
          </p:nvSpPr>
          <p:spPr>
            <a:xfrm>
              <a:off x="6824172" y="3679374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6"/>
            <p:cNvSpPr/>
            <p:nvPr/>
          </p:nvSpPr>
          <p:spPr>
            <a:xfrm>
              <a:off x="6824172" y="3622116"/>
              <a:ext cx="46743" cy="40149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6"/>
            <p:cNvSpPr/>
            <p:nvPr/>
          </p:nvSpPr>
          <p:spPr>
            <a:xfrm>
              <a:off x="6824172" y="3564990"/>
              <a:ext cx="46743" cy="4001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6"/>
            <p:cNvSpPr/>
            <p:nvPr/>
          </p:nvSpPr>
          <p:spPr>
            <a:xfrm>
              <a:off x="6824172" y="3507583"/>
              <a:ext cx="46894" cy="40149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6"/>
            <p:cNvSpPr/>
            <p:nvPr/>
          </p:nvSpPr>
          <p:spPr>
            <a:xfrm>
              <a:off x="6766895" y="3851034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6"/>
            <p:cNvSpPr/>
            <p:nvPr/>
          </p:nvSpPr>
          <p:spPr>
            <a:xfrm>
              <a:off x="6766895" y="3507583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6"/>
            <p:cNvSpPr/>
            <p:nvPr/>
          </p:nvSpPr>
          <p:spPr>
            <a:xfrm>
              <a:off x="6766895" y="3450306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6"/>
            <p:cNvSpPr/>
            <p:nvPr/>
          </p:nvSpPr>
          <p:spPr>
            <a:xfrm>
              <a:off x="6709618" y="3851034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6"/>
            <p:cNvSpPr/>
            <p:nvPr/>
          </p:nvSpPr>
          <p:spPr>
            <a:xfrm>
              <a:off x="6709618" y="3793908"/>
              <a:ext cx="46912" cy="4005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6"/>
            <p:cNvSpPr/>
            <p:nvPr/>
          </p:nvSpPr>
          <p:spPr>
            <a:xfrm>
              <a:off x="6709618" y="3507583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6"/>
            <p:cNvSpPr/>
            <p:nvPr/>
          </p:nvSpPr>
          <p:spPr>
            <a:xfrm>
              <a:off x="6709618" y="3450306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6"/>
            <p:cNvSpPr/>
            <p:nvPr/>
          </p:nvSpPr>
          <p:spPr>
            <a:xfrm>
              <a:off x="6652511" y="3793908"/>
              <a:ext cx="46762" cy="4005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6"/>
            <p:cNvSpPr/>
            <p:nvPr/>
          </p:nvSpPr>
          <p:spPr>
            <a:xfrm>
              <a:off x="6652511" y="3736650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6"/>
            <p:cNvSpPr/>
            <p:nvPr/>
          </p:nvSpPr>
          <p:spPr>
            <a:xfrm>
              <a:off x="6652511" y="3507583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6"/>
            <p:cNvSpPr/>
            <p:nvPr/>
          </p:nvSpPr>
          <p:spPr>
            <a:xfrm>
              <a:off x="6652511" y="3450306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6"/>
            <p:cNvSpPr/>
            <p:nvPr/>
          </p:nvSpPr>
          <p:spPr>
            <a:xfrm>
              <a:off x="6595253" y="3736650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6"/>
            <p:cNvSpPr/>
            <p:nvPr/>
          </p:nvSpPr>
          <p:spPr>
            <a:xfrm>
              <a:off x="6595253" y="3450306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6"/>
            <p:cNvSpPr/>
            <p:nvPr/>
          </p:nvSpPr>
          <p:spPr>
            <a:xfrm>
              <a:off x="6595253" y="3393049"/>
              <a:ext cx="46743" cy="40149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6"/>
            <p:cNvSpPr/>
            <p:nvPr/>
          </p:nvSpPr>
          <p:spPr>
            <a:xfrm>
              <a:off x="6537976" y="3736650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6"/>
            <p:cNvSpPr/>
            <p:nvPr/>
          </p:nvSpPr>
          <p:spPr>
            <a:xfrm>
              <a:off x="6537976" y="3393049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6"/>
            <p:cNvSpPr/>
            <p:nvPr/>
          </p:nvSpPr>
          <p:spPr>
            <a:xfrm>
              <a:off x="6480699" y="3736650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6"/>
            <p:cNvSpPr/>
            <p:nvPr/>
          </p:nvSpPr>
          <p:spPr>
            <a:xfrm>
              <a:off x="6480699" y="3450306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6"/>
            <p:cNvSpPr/>
            <p:nvPr/>
          </p:nvSpPr>
          <p:spPr>
            <a:xfrm>
              <a:off x="6423442" y="3736650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6"/>
            <p:cNvSpPr/>
            <p:nvPr/>
          </p:nvSpPr>
          <p:spPr>
            <a:xfrm>
              <a:off x="6423442" y="3507583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6" y="1146"/>
                    <a:pt x="2025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6"/>
            <p:cNvSpPr/>
            <p:nvPr/>
          </p:nvSpPr>
          <p:spPr>
            <a:xfrm>
              <a:off x="6423442" y="3450306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6"/>
            <p:cNvSpPr/>
            <p:nvPr/>
          </p:nvSpPr>
          <p:spPr>
            <a:xfrm>
              <a:off x="6366315" y="3736650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6"/>
            <p:cNvSpPr/>
            <p:nvPr/>
          </p:nvSpPr>
          <p:spPr>
            <a:xfrm>
              <a:off x="6366315" y="3564990"/>
              <a:ext cx="46762" cy="4001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6"/>
            <p:cNvSpPr/>
            <p:nvPr/>
          </p:nvSpPr>
          <p:spPr>
            <a:xfrm>
              <a:off x="6366315" y="3507583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6"/>
            <p:cNvSpPr/>
            <p:nvPr/>
          </p:nvSpPr>
          <p:spPr>
            <a:xfrm>
              <a:off x="6309057" y="3736650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6"/>
            <p:cNvSpPr/>
            <p:nvPr/>
          </p:nvSpPr>
          <p:spPr>
            <a:xfrm>
              <a:off x="6309057" y="3679374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6"/>
            <p:cNvSpPr/>
            <p:nvPr/>
          </p:nvSpPr>
          <p:spPr>
            <a:xfrm>
              <a:off x="6309057" y="3622116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6"/>
            <p:cNvSpPr/>
            <p:nvPr/>
          </p:nvSpPr>
          <p:spPr>
            <a:xfrm>
              <a:off x="6309057" y="3564990"/>
              <a:ext cx="46762" cy="4001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6"/>
            <p:cNvSpPr/>
            <p:nvPr/>
          </p:nvSpPr>
          <p:spPr>
            <a:xfrm>
              <a:off x="5278697" y="3564990"/>
              <a:ext cx="46743" cy="4001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6"/>
            <p:cNvSpPr/>
            <p:nvPr/>
          </p:nvSpPr>
          <p:spPr>
            <a:xfrm>
              <a:off x="5278697" y="3507583"/>
              <a:ext cx="46894" cy="40149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6"/>
            <p:cNvSpPr/>
            <p:nvPr/>
          </p:nvSpPr>
          <p:spPr>
            <a:xfrm>
              <a:off x="5278697" y="3450306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6"/>
            <p:cNvSpPr/>
            <p:nvPr/>
          </p:nvSpPr>
          <p:spPr>
            <a:xfrm>
              <a:off x="5221420" y="3622116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6"/>
            <p:cNvSpPr/>
            <p:nvPr/>
          </p:nvSpPr>
          <p:spPr>
            <a:xfrm>
              <a:off x="5221420" y="3564990"/>
              <a:ext cx="46856" cy="40017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6"/>
            <p:cNvSpPr/>
            <p:nvPr/>
          </p:nvSpPr>
          <p:spPr>
            <a:xfrm>
              <a:off x="5221420" y="3507583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6"/>
            <p:cNvSpPr/>
            <p:nvPr/>
          </p:nvSpPr>
          <p:spPr>
            <a:xfrm>
              <a:off x="5164143" y="3049747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6"/>
            <p:cNvSpPr/>
            <p:nvPr/>
          </p:nvSpPr>
          <p:spPr>
            <a:xfrm>
              <a:off x="5164143" y="3106855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6"/>
            <p:cNvSpPr/>
            <p:nvPr/>
          </p:nvSpPr>
          <p:spPr>
            <a:xfrm>
              <a:off x="4878117" y="2763553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6"/>
            <p:cNvSpPr/>
            <p:nvPr/>
          </p:nvSpPr>
          <p:spPr>
            <a:xfrm>
              <a:off x="4878117" y="2820830"/>
              <a:ext cx="46762" cy="40036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6"/>
            <p:cNvSpPr/>
            <p:nvPr/>
          </p:nvSpPr>
          <p:spPr>
            <a:xfrm>
              <a:off x="4878117" y="2877937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6"/>
            <p:cNvSpPr/>
            <p:nvPr/>
          </p:nvSpPr>
          <p:spPr>
            <a:xfrm>
              <a:off x="4878117" y="2935213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6"/>
            <p:cNvSpPr/>
            <p:nvPr/>
          </p:nvSpPr>
          <p:spPr>
            <a:xfrm>
              <a:off x="4878117" y="2992471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6"/>
            <p:cNvSpPr/>
            <p:nvPr/>
          </p:nvSpPr>
          <p:spPr>
            <a:xfrm>
              <a:off x="4878117" y="3049747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6"/>
            <p:cNvSpPr/>
            <p:nvPr/>
          </p:nvSpPr>
          <p:spPr>
            <a:xfrm>
              <a:off x="4878117" y="3106855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6"/>
            <p:cNvSpPr/>
            <p:nvPr/>
          </p:nvSpPr>
          <p:spPr>
            <a:xfrm>
              <a:off x="4878117" y="3164131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6"/>
            <p:cNvSpPr/>
            <p:nvPr/>
          </p:nvSpPr>
          <p:spPr>
            <a:xfrm>
              <a:off x="4878117" y="3221389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6"/>
            <p:cNvSpPr/>
            <p:nvPr/>
          </p:nvSpPr>
          <p:spPr>
            <a:xfrm>
              <a:off x="4878117" y="3278665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6"/>
            <p:cNvSpPr/>
            <p:nvPr/>
          </p:nvSpPr>
          <p:spPr>
            <a:xfrm>
              <a:off x="4878117" y="3335922"/>
              <a:ext cx="46762" cy="4001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6"/>
            <p:cNvSpPr/>
            <p:nvPr/>
          </p:nvSpPr>
          <p:spPr>
            <a:xfrm>
              <a:off x="4878117" y="3393049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6"/>
            <p:cNvSpPr/>
            <p:nvPr/>
          </p:nvSpPr>
          <p:spPr>
            <a:xfrm>
              <a:off x="4878117" y="3450306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6"/>
            <p:cNvSpPr/>
            <p:nvPr/>
          </p:nvSpPr>
          <p:spPr>
            <a:xfrm>
              <a:off x="4878117" y="3507583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6"/>
            <p:cNvSpPr/>
            <p:nvPr/>
          </p:nvSpPr>
          <p:spPr>
            <a:xfrm>
              <a:off x="4878117" y="3564990"/>
              <a:ext cx="46762" cy="4001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6"/>
            <p:cNvSpPr/>
            <p:nvPr/>
          </p:nvSpPr>
          <p:spPr>
            <a:xfrm>
              <a:off x="4878117" y="3679374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6"/>
            <p:cNvSpPr/>
            <p:nvPr/>
          </p:nvSpPr>
          <p:spPr>
            <a:xfrm>
              <a:off x="4935225" y="2763553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6"/>
            <p:cNvSpPr/>
            <p:nvPr/>
          </p:nvSpPr>
          <p:spPr>
            <a:xfrm>
              <a:off x="4935225" y="2820830"/>
              <a:ext cx="46912" cy="40036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6"/>
            <p:cNvSpPr/>
            <p:nvPr/>
          </p:nvSpPr>
          <p:spPr>
            <a:xfrm>
              <a:off x="4935225" y="2877937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6"/>
            <p:cNvSpPr/>
            <p:nvPr/>
          </p:nvSpPr>
          <p:spPr>
            <a:xfrm>
              <a:off x="4935225" y="2935213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6"/>
            <p:cNvSpPr/>
            <p:nvPr/>
          </p:nvSpPr>
          <p:spPr>
            <a:xfrm>
              <a:off x="4935225" y="2992471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6"/>
            <p:cNvSpPr/>
            <p:nvPr/>
          </p:nvSpPr>
          <p:spPr>
            <a:xfrm>
              <a:off x="4935225" y="3049747"/>
              <a:ext cx="46912" cy="40036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6"/>
            <p:cNvSpPr/>
            <p:nvPr/>
          </p:nvSpPr>
          <p:spPr>
            <a:xfrm>
              <a:off x="4935225" y="3106855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6"/>
            <p:cNvSpPr/>
            <p:nvPr/>
          </p:nvSpPr>
          <p:spPr>
            <a:xfrm>
              <a:off x="4935225" y="3164131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6"/>
            <p:cNvSpPr/>
            <p:nvPr/>
          </p:nvSpPr>
          <p:spPr>
            <a:xfrm>
              <a:off x="4935225" y="3221389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6"/>
            <p:cNvSpPr/>
            <p:nvPr/>
          </p:nvSpPr>
          <p:spPr>
            <a:xfrm>
              <a:off x="4935225" y="3278665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6"/>
            <p:cNvSpPr/>
            <p:nvPr/>
          </p:nvSpPr>
          <p:spPr>
            <a:xfrm>
              <a:off x="4935225" y="3335922"/>
              <a:ext cx="46912" cy="4001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6"/>
            <p:cNvSpPr/>
            <p:nvPr/>
          </p:nvSpPr>
          <p:spPr>
            <a:xfrm>
              <a:off x="4935225" y="3393049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6"/>
            <p:cNvSpPr/>
            <p:nvPr/>
          </p:nvSpPr>
          <p:spPr>
            <a:xfrm>
              <a:off x="4935225" y="3450306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6"/>
            <p:cNvSpPr/>
            <p:nvPr/>
          </p:nvSpPr>
          <p:spPr>
            <a:xfrm>
              <a:off x="4992501" y="2763553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6"/>
            <p:cNvSpPr/>
            <p:nvPr/>
          </p:nvSpPr>
          <p:spPr>
            <a:xfrm>
              <a:off x="4992501" y="2820830"/>
              <a:ext cx="46912" cy="40036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6"/>
            <p:cNvSpPr/>
            <p:nvPr/>
          </p:nvSpPr>
          <p:spPr>
            <a:xfrm>
              <a:off x="4992501" y="2877937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6"/>
            <p:cNvSpPr/>
            <p:nvPr/>
          </p:nvSpPr>
          <p:spPr>
            <a:xfrm>
              <a:off x="4992501" y="2935213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6"/>
            <p:cNvSpPr/>
            <p:nvPr/>
          </p:nvSpPr>
          <p:spPr>
            <a:xfrm>
              <a:off x="4992501" y="2992471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6"/>
            <p:cNvSpPr/>
            <p:nvPr/>
          </p:nvSpPr>
          <p:spPr>
            <a:xfrm>
              <a:off x="4992501" y="3049747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6"/>
            <p:cNvSpPr/>
            <p:nvPr/>
          </p:nvSpPr>
          <p:spPr>
            <a:xfrm>
              <a:off x="4992501" y="3106855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6"/>
            <p:cNvSpPr/>
            <p:nvPr/>
          </p:nvSpPr>
          <p:spPr>
            <a:xfrm>
              <a:off x="4992501" y="3164131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6"/>
            <p:cNvSpPr/>
            <p:nvPr/>
          </p:nvSpPr>
          <p:spPr>
            <a:xfrm>
              <a:off x="4992501" y="3221389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6"/>
            <p:cNvSpPr/>
            <p:nvPr/>
          </p:nvSpPr>
          <p:spPr>
            <a:xfrm>
              <a:off x="4992501" y="3278665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6"/>
            <p:cNvSpPr/>
            <p:nvPr/>
          </p:nvSpPr>
          <p:spPr>
            <a:xfrm>
              <a:off x="4992501" y="3335922"/>
              <a:ext cx="46912" cy="4001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6"/>
            <p:cNvSpPr/>
            <p:nvPr/>
          </p:nvSpPr>
          <p:spPr>
            <a:xfrm>
              <a:off x="4992501" y="3393049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6"/>
            <p:cNvSpPr/>
            <p:nvPr/>
          </p:nvSpPr>
          <p:spPr>
            <a:xfrm>
              <a:off x="5049778" y="2935213"/>
              <a:ext cx="46743" cy="40149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6"/>
            <p:cNvSpPr/>
            <p:nvPr/>
          </p:nvSpPr>
          <p:spPr>
            <a:xfrm>
              <a:off x="5049778" y="2992471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6"/>
            <p:cNvSpPr/>
            <p:nvPr/>
          </p:nvSpPr>
          <p:spPr>
            <a:xfrm>
              <a:off x="5049778" y="3049747"/>
              <a:ext cx="46743" cy="40036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6"/>
            <p:cNvSpPr/>
            <p:nvPr/>
          </p:nvSpPr>
          <p:spPr>
            <a:xfrm>
              <a:off x="5049778" y="3106855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6"/>
            <p:cNvSpPr/>
            <p:nvPr/>
          </p:nvSpPr>
          <p:spPr>
            <a:xfrm>
              <a:off x="5107036" y="2935213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6"/>
            <p:cNvSpPr/>
            <p:nvPr/>
          </p:nvSpPr>
          <p:spPr>
            <a:xfrm>
              <a:off x="5107036" y="2992471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6"/>
            <p:cNvSpPr/>
            <p:nvPr/>
          </p:nvSpPr>
          <p:spPr>
            <a:xfrm>
              <a:off x="5107036" y="3049747"/>
              <a:ext cx="46762" cy="40036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6"/>
            <p:cNvSpPr/>
            <p:nvPr/>
          </p:nvSpPr>
          <p:spPr>
            <a:xfrm>
              <a:off x="5107036" y="3106855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6"/>
            <p:cNvSpPr/>
            <p:nvPr/>
          </p:nvSpPr>
          <p:spPr>
            <a:xfrm>
              <a:off x="5106942" y="3164131"/>
              <a:ext cx="46856" cy="40149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8"/>
                    <a:pt x="6" y="480"/>
                    <a:pt x="6" y="1065"/>
                  </a:cubicBezTo>
                  <a:cubicBezTo>
                    <a:pt x="0" y="1709"/>
                    <a:pt x="527" y="2137"/>
                    <a:pt x="1075" y="2137"/>
                  </a:cubicBezTo>
                  <a:cubicBezTo>
                    <a:pt x="1337" y="2137"/>
                    <a:pt x="1603" y="2039"/>
                    <a:pt x="1818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6"/>
            <p:cNvSpPr/>
            <p:nvPr/>
          </p:nvSpPr>
          <p:spPr>
            <a:xfrm>
              <a:off x="5049778" y="3164131"/>
              <a:ext cx="46743" cy="40149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6"/>
            <p:cNvSpPr/>
            <p:nvPr/>
          </p:nvSpPr>
          <p:spPr>
            <a:xfrm>
              <a:off x="5049778" y="3221389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6"/>
            <p:cNvSpPr/>
            <p:nvPr/>
          </p:nvSpPr>
          <p:spPr>
            <a:xfrm>
              <a:off x="5049778" y="3278665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6"/>
            <p:cNvSpPr/>
            <p:nvPr/>
          </p:nvSpPr>
          <p:spPr>
            <a:xfrm>
              <a:off x="5049778" y="3335922"/>
              <a:ext cx="46743" cy="4001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6"/>
            <p:cNvSpPr/>
            <p:nvPr/>
          </p:nvSpPr>
          <p:spPr>
            <a:xfrm>
              <a:off x="5049778" y="3393049"/>
              <a:ext cx="46743" cy="40149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6"/>
            <p:cNvSpPr/>
            <p:nvPr/>
          </p:nvSpPr>
          <p:spPr>
            <a:xfrm>
              <a:off x="5049778" y="3450306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6"/>
            <p:cNvSpPr/>
            <p:nvPr/>
          </p:nvSpPr>
          <p:spPr>
            <a:xfrm>
              <a:off x="4992501" y="3450306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6"/>
            <p:cNvSpPr/>
            <p:nvPr/>
          </p:nvSpPr>
          <p:spPr>
            <a:xfrm>
              <a:off x="4992501" y="3507583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6"/>
            <p:cNvSpPr/>
            <p:nvPr/>
          </p:nvSpPr>
          <p:spPr>
            <a:xfrm>
              <a:off x="4935225" y="3507583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6"/>
            <p:cNvSpPr/>
            <p:nvPr/>
          </p:nvSpPr>
          <p:spPr>
            <a:xfrm>
              <a:off x="4935225" y="3564990"/>
              <a:ext cx="46912" cy="4001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6"/>
            <p:cNvSpPr/>
            <p:nvPr/>
          </p:nvSpPr>
          <p:spPr>
            <a:xfrm>
              <a:off x="4935225" y="3679374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6"/>
            <p:cNvSpPr/>
            <p:nvPr/>
          </p:nvSpPr>
          <p:spPr>
            <a:xfrm>
              <a:off x="4935225" y="3622116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6"/>
            <p:cNvSpPr/>
            <p:nvPr/>
          </p:nvSpPr>
          <p:spPr>
            <a:xfrm>
              <a:off x="4878117" y="3622116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6"/>
            <p:cNvSpPr/>
            <p:nvPr/>
          </p:nvSpPr>
          <p:spPr>
            <a:xfrm>
              <a:off x="4591771" y="2649019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6"/>
            <p:cNvSpPr/>
            <p:nvPr/>
          </p:nvSpPr>
          <p:spPr>
            <a:xfrm>
              <a:off x="4591771" y="2706296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6"/>
            <p:cNvSpPr/>
            <p:nvPr/>
          </p:nvSpPr>
          <p:spPr>
            <a:xfrm>
              <a:off x="4591771" y="2763553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6"/>
            <p:cNvSpPr/>
            <p:nvPr/>
          </p:nvSpPr>
          <p:spPr>
            <a:xfrm>
              <a:off x="4591771" y="2820830"/>
              <a:ext cx="46762" cy="40036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6"/>
            <p:cNvSpPr/>
            <p:nvPr/>
          </p:nvSpPr>
          <p:spPr>
            <a:xfrm>
              <a:off x="4591771" y="2877937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6"/>
            <p:cNvSpPr/>
            <p:nvPr/>
          </p:nvSpPr>
          <p:spPr>
            <a:xfrm>
              <a:off x="4591771" y="2935213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6"/>
            <p:cNvSpPr/>
            <p:nvPr/>
          </p:nvSpPr>
          <p:spPr>
            <a:xfrm>
              <a:off x="4591771" y="2992471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6"/>
            <p:cNvSpPr/>
            <p:nvPr/>
          </p:nvSpPr>
          <p:spPr>
            <a:xfrm>
              <a:off x="4362852" y="2820830"/>
              <a:ext cx="46762" cy="40036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6"/>
            <p:cNvSpPr/>
            <p:nvPr/>
          </p:nvSpPr>
          <p:spPr>
            <a:xfrm>
              <a:off x="4362852" y="2877937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6"/>
            <p:cNvSpPr/>
            <p:nvPr/>
          </p:nvSpPr>
          <p:spPr>
            <a:xfrm>
              <a:off x="4362852" y="2935213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6"/>
            <p:cNvSpPr/>
            <p:nvPr/>
          </p:nvSpPr>
          <p:spPr>
            <a:xfrm>
              <a:off x="4420129" y="2763553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6"/>
            <p:cNvSpPr/>
            <p:nvPr/>
          </p:nvSpPr>
          <p:spPr>
            <a:xfrm>
              <a:off x="4420129" y="2820830"/>
              <a:ext cx="46743" cy="40036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6"/>
            <p:cNvSpPr/>
            <p:nvPr/>
          </p:nvSpPr>
          <p:spPr>
            <a:xfrm>
              <a:off x="4420129" y="2877937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6"/>
            <p:cNvSpPr/>
            <p:nvPr/>
          </p:nvSpPr>
          <p:spPr>
            <a:xfrm>
              <a:off x="4420129" y="2935213"/>
              <a:ext cx="46743" cy="40149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6"/>
            <p:cNvSpPr/>
            <p:nvPr/>
          </p:nvSpPr>
          <p:spPr>
            <a:xfrm>
              <a:off x="4420129" y="2992471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6"/>
            <p:cNvSpPr/>
            <p:nvPr/>
          </p:nvSpPr>
          <p:spPr>
            <a:xfrm>
              <a:off x="4477236" y="2649019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6"/>
            <p:cNvSpPr/>
            <p:nvPr/>
          </p:nvSpPr>
          <p:spPr>
            <a:xfrm>
              <a:off x="4477236" y="2706296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6"/>
            <p:cNvSpPr/>
            <p:nvPr/>
          </p:nvSpPr>
          <p:spPr>
            <a:xfrm>
              <a:off x="4477236" y="2763553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6"/>
            <p:cNvSpPr/>
            <p:nvPr/>
          </p:nvSpPr>
          <p:spPr>
            <a:xfrm>
              <a:off x="4477236" y="2820830"/>
              <a:ext cx="46912" cy="40036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6"/>
            <p:cNvSpPr/>
            <p:nvPr/>
          </p:nvSpPr>
          <p:spPr>
            <a:xfrm>
              <a:off x="4477236" y="2877937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6"/>
            <p:cNvSpPr/>
            <p:nvPr/>
          </p:nvSpPr>
          <p:spPr>
            <a:xfrm>
              <a:off x="4477236" y="2935213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6"/>
            <p:cNvSpPr/>
            <p:nvPr/>
          </p:nvSpPr>
          <p:spPr>
            <a:xfrm>
              <a:off x="4477236" y="2992471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6"/>
            <p:cNvSpPr/>
            <p:nvPr/>
          </p:nvSpPr>
          <p:spPr>
            <a:xfrm>
              <a:off x="4534513" y="2649019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6"/>
            <p:cNvSpPr/>
            <p:nvPr/>
          </p:nvSpPr>
          <p:spPr>
            <a:xfrm>
              <a:off x="4534513" y="2706296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6"/>
            <p:cNvSpPr/>
            <p:nvPr/>
          </p:nvSpPr>
          <p:spPr>
            <a:xfrm>
              <a:off x="4534513" y="2763553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6"/>
            <p:cNvSpPr/>
            <p:nvPr/>
          </p:nvSpPr>
          <p:spPr>
            <a:xfrm>
              <a:off x="4534513" y="2820830"/>
              <a:ext cx="46912" cy="40036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6"/>
            <p:cNvSpPr/>
            <p:nvPr/>
          </p:nvSpPr>
          <p:spPr>
            <a:xfrm>
              <a:off x="4534513" y="2877937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6"/>
            <p:cNvSpPr/>
            <p:nvPr/>
          </p:nvSpPr>
          <p:spPr>
            <a:xfrm>
              <a:off x="4534513" y="2935213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6"/>
            <p:cNvSpPr/>
            <p:nvPr/>
          </p:nvSpPr>
          <p:spPr>
            <a:xfrm>
              <a:off x="4534513" y="2992471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6"/>
            <p:cNvSpPr/>
            <p:nvPr/>
          </p:nvSpPr>
          <p:spPr>
            <a:xfrm>
              <a:off x="4534513" y="3049747"/>
              <a:ext cx="46912" cy="40036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6"/>
            <p:cNvSpPr/>
            <p:nvPr/>
          </p:nvSpPr>
          <p:spPr>
            <a:xfrm>
              <a:off x="4591771" y="3049747"/>
              <a:ext cx="46762" cy="40036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6"/>
            <p:cNvSpPr/>
            <p:nvPr/>
          </p:nvSpPr>
          <p:spPr>
            <a:xfrm>
              <a:off x="4649048" y="2649019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6"/>
            <p:cNvSpPr/>
            <p:nvPr/>
          </p:nvSpPr>
          <p:spPr>
            <a:xfrm>
              <a:off x="4649048" y="2706296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6"/>
            <p:cNvSpPr/>
            <p:nvPr/>
          </p:nvSpPr>
          <p:spPr>
            <a:xfrm>
              <a:off x="4649048" y="2763553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6"/>
            <p:cNvSpPr/>
            <p:nvPr/>
          </p:nvSpPr>
          <p:spPr>
            <a:xfrm>
              <a:off x="4649048" y="2877937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6"/>
            <p:cNvSpPr/>
            <p:nvPr/>
          </p:nvSpPr>
          <p:spPr>
            <a:xfrm>
              <a:off x="4649048" y="2935213"/>
              <a:ext cx="46743" cy="40149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6"/>
            <p:cNvSpPr/>
            <p:nvPr/>
          </p:nvSpPr>
          <p:spPr>
            <a:xfrm>
              <a:off x="4649048" y="2992471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6"/>
            <p:cNvSpPr/>
            <p:nvPr/>
          </p:nvSpPr>
          <p:spPr>
            <a:xfrm>
              <a:off x="4649048" y="3049747"/>
              <a:ext cx="46743" cy="40036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6"/>
            <p:cNvSpPr/>
            <p:nvPr/>
          </p:nvSpPr>
          <p:spPr>
            <a:xfrm>
              <a:off x="4706306" y="2649019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6"/>
            <p:cNvSpPr/>
            <p:nvPr/>
          </p:nvSpPr>
          <p:spPr>
            <a:xfrm>
              <a:off x="4706306" y="2706296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6"/>
            <p:cNvSpPr/>
            <p:nvPr/>
          </p:nvSpPr>
          <p:spPr>
            <a:xfrm>
              <a:off x="4706306" y="2763553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6"/>
            <p:cNvSpPr/>
            <p:nvPr/>
          </p:nvSpPr>
          <p:spPr>
            <a:xfrm>
              <a:off x="4706306" y="2877937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6"/>
            <p:cNvSpPr/>
            <p:nvPr/>
          </p:nvSpPr>
          <p:spPr>
            <a:xfrm>
              <a:off x="4706306" y="2935213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6"/>
            <p:cNvSpPr/>
            <p:nvPr/>
          </p:nvSpPr>
          <p:spPr>
            <a:xfrm>
              <a:off x="4706306" y="2992471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6"/>
            <p:cNvSpPr/>
            <p:nvPr/>
          </p:nvSpPr>
          <p:spPr>
            <a:xfrm>
              <a:off x="4706306" y="3049747"/>
              <a:ext cx="46762" cy="4005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5"/>
                    <a:pt x="528" y="2131"/>
                    <a:pt x="1076" y="2131"/>
                  </a:cubicBezTo>
                  <a:cubicBezTo>
                    <a:pt x="1335" y="2131"/>
                    <a:pt x="1599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6"/>
            <p:cNvSpPr/>
            <p:nvPr/>
          </p:nvSpPr>
          <p:spPr>
            <a:xfrm>
              <a:off x="4706306" y="3106855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6"/>
            <p:cNvSpPr/>
            <p:nvPr/>
          </p:nvSpPr>
          <p:spPr>
            <a:xfrm>
              <a:off x="4763582" y="2706296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6"/>
            <p:cNvSpPr/>
            <p:nvPr/>
          </p:nvSpPr>
          <p:spPr>
            <a:xfrm>
              <a:off x="4763582" y="2763553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6"/>
            <p:cNvSpPr/>
            <p:nvPr/>
          </p:nvSpPr>
          <p:spPr>
            <a:xfrm>
              <a:off x="4763582" y="2877937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6"/>
            <p:cNvSpPr/>
            <p:nvPr/>
          </p:nvSpPr>
          <p:spPr>
            <a:xfrm>
              <a:off x="4763582" y="2935213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6"/>
            <p:cNvSpPr/>
            <p:nvPr/>
          </p:nvSpPr>
          <p:spPr>
            <a:xfrm>
              <a:off x="4763582" y="2992471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6"/>
            <p:cNvSpPr/>
            <p:nvPr/>
          </p:nvSpPr>
          <p:spPr>
            <a:xfrm>
              <a:off x="4763582" y="3049747"/>
              <a:ext cx="46762" cy="40036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6"/>
            <p:cNvSpPr/>
            <p:nvPr/>
          </p:nvSpPr>
          <p:spPr>
            <a:xfrm>
              <a:off x="4763582" y="3106855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6"/>
            <p:cNvSpPr/>
            <p:nvPr/>
          </p:nvSpPr>
          <p:spPr>
            <a:xfrm>
              <a:off x="4763582" y="3164131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6"/>
            <p:cNvSpPr/>
            <p:nvPr/>
          </p:nvSpPr>
          <p:spPr>
            <a:xfrm>
              <a:off x="4763582" y="3221389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6"/>
            <p:cNvSpPr/>
            <p:nvPr/>
          </p:nvSpPr>
          <p:spPr>
            <a:xfrm>
              <a:off x="4763582" y="3507583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6"/>
            <p:cNvSpPr/>
            <p:nvPr/>
          </p:nvSpPr>
          <p:spPr>
            <a:xfrm>
              <a:off x="4820840" y="2763553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6"/>
            <p:cNvSpPr/>
            <p:nvPr/>
          </p:nvSpPr>
          <p:spPr>
            <a:xfrm>
              <a:off x="4820840" y="3622116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6"/>
            <p:cNvSpPr/>
            <p:nvPr/>
          </p:nvSpPr>
          <p:spPr>
            <a:xfrm>
              <a:off x="4820840" y="3564990"/>
              <a:ext cx="46725" cy="40017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6"/>
            <p:cNvSpPr/>
            <p:nvPr/>
          </p:nvSpPr>
          <p:spPr>
            <a:xfrm>
              <a:off x="4820840" y="3507583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6"/>
            <p:cNvSpPr/>
            <p:nvPr/>
          </p:nvSpPr>
          <p:spPr>
            <a:xfrm>
              <a:off x="4820840" y="3450306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6"/>
            <p:cNvSpPr/>
            <p:nvPr/>
          </p:nvSpPr>
          <p:spPr>
            <a:xfrm>
              <a:off x="4820840" y="3393049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6"/>
            <p:cNvSpPr/>
            <p:nvPr/>
          </p:nvSpPr>
          <p:spPr>
            <a:xfrm>
              <a:off x="4820840" y="3335922"/>
              <a:ext cx="46725" cy="40017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6"/>
            <p:cNvSpPr/>
            <p:nvPr/>
          </p:nvSpPr>
          <p:spPr>
            <a:xfrm>
              <a:off x="4820840" y="3278665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6"/>
            <p:cNvSpPr/>
            <p:nvPr/>
          </p:nvSpPr>
          <p:spPr>
            <a:xfrm>
              <a:off x="4820840" y="3221389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6"/>
            <p:cNvSpPr/>
            <p:nvPr/>
          </p:nvSpPr>
          <p:spPr>
            <a:xfrm>
              <a:off x="4820746" y="3164131"/>
              <a:ext cx="46856" cy="40149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6"/>
            <p:cNvSpPr/>
            <p:nvPr/>
          </p:nvSpPr>
          <p:spPr>
            <a:xfrm>
              <a:off x="4820840" y="3106855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6"/>
            <p:cNvSpPr/>
            <p:nvPr/>
          </p:nvSpPr>
          <p:spPr>
            <a:xfrm>
              <a:off x="4820840" y="3049747"/>
              <a:ext cx="46762" cy="40036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6"/>
            <p:cNvSpPr/>
            <p:nvPr/>
          </p:nvSpPr>
          <p:spPr>
            <a:xfrm>
              <a:off x="4820840" y="2992471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6"/>
            <p:cNvSpPr/>
            <p:nvPr/>
          </p:nvSpPr>
          <p:spPr>
            <a:xfrm>
              <a:off x="4820840" y="2935213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6"/>
            <p:cNvSpPr/>
            <p:nvPr/>
          </p:nvSpPr>
          <p:spPr>
            <a:xfrm>
              <a:off x="4820840" y="2877937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6"/>
            <p:cNvSpPr/>
            <p:nvPr/>
          </p:nvSpPr>
          <p:spPr>
            <a:xfrm>
              <a:off x="4820840" y="2820830"/>
              <a:ext cx="46762" cy="40036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6"/>
            <p:cNvSpPr/>
            <p:nvPr/>
          </p:nvSpPr>
          <p:spPr>
            <a:xfrm>
              <a:off x="4763582" y="2820830"/>
              <a:ext cx="46762" cy="40036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6"/>
            <p:cNvSpPr/>
            <p:nvPr/>
          </p:nvSpPr>
          <p:spPr>
            <a:xfrm>
              <a:off x="4706306" y="2820830"/>
              <a:ext cx="46762" cy="39999"/>
            </a:xfrm>
            <a:custGeom>
              <a:avLst/>
              <a:gdLst/>
              <a:ahLst/>
              <a:cxnLst/>
              <a:rect l="l" t="t" r="r" b="b"/>
              <a:pathLst>
                <a:path w="2489" h="2129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1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6"/>
            <p:cNvSpPr/>
            <p:nvPr/>
          </p:nvSpPr>
          <p:spPr>
            <a:xfrm>
              <a:off x="4649048" y="2820830"/>
              <a:ext cx="46743" cy="40036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6"/>
            <p:cNvSpPr/>
            <p:nvPr/>
          </p:nvSpPr>
          <p:spPr>
            <a:xfrm>
              <a:off x="5278697" y="3106855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6"/>
            <p:cNvSpPr/>
            <p:nvPr/>
          </p:nvSpPr>
          <p:spPr>
            <a:xfrm>
              <a:off x="5278697" y="3049747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6"/>
            <p:cNvSpPr/>
            <p:nvPr/>
          </p:nvSpPr>
          <p:spPr>
            <a:xfrm>
              <a:off x="5278697" y="2992471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6"/>
            <p:cNvSpPr/>
            <p:nvPr/>
          </p:nvSpPr>
          <p:spPr>
            <a:xfrm>
              <a:off x="5221420" y="3164131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6"/>
            <p:cNvSpPr/>
            <p:nvPr/>
          </p:nvSpPr>
          <p:spPr>
            <a:xfrm>
              <a:off x="5221420" y="3106855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6"/>
            <p:cNvSpPr/>
            <p:nvPr/>
          </p:nvSpPr>
          <p:spPr>
            <a:xfrm>
              <a:off x="5221420" y="3049747"/>
              <a:ext cx="46912" cy="40036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6"/>
            <p:cNvSpPr/>
            <p:nvPr/>
          </p:nvSpPr>
          <p:spPr>
            <a:xfrm>
              <a:off x="5221420" y="2992471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6"/>
            <p:cNvSpPr/>
            <p:nvPr/>
          </p:nvSpPr>
          <p:spPr>
            <a:xfrm>
              <a:off x="5221420" y="2935213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6"/>
            <p:cNvSpPr/>
            <p:nvPr/>
          </p:nvSpPr>
          <p:spPr>
            <a:xfrm>
              <a:off x="5164143" y="3221389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6"/>
            <p:cNvSpPr/>
            <p:nvPr/>
          </p:nvSpPr>
          <p:spPr>
            <a:xfrm>
              <a:off x="5164143" y="3164131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6"/>
            <p:cNvSpPr/>
            <p:nvPr/>
          </p:nvSpPr>
          <p:spPr>
            <a:xfrm>
              <a:off x="5164143" y="2992471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6"/>
            <p:cNvSpPr/>
            <p:nvPr/>
          </p:nvSpPr>
          <p:spPr>
            <a:xfrm>
              <a:off x="5164143" y="2935213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6"/>
            <p:cNvSpPr/>
            <p:nvPr/>
          </p:nvSpPr>
          <p:spPr>
            <a:xfrm>
              <a:off x="5164143" y="2877937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6"/>
            <p:cNvSpPr/>
            <p:nvPr/>
          </p:nvSpPr>
          <p:spPr>
            <a:xfrm>
              <a:off x="5107036" y="3507583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6"/>
            <p:cNvSpPr/>
            <p:nvPr/>
          </p:nvSpPr>
          <p:spPr>
            <a:xfrm>
              <a:off x="5107036" y="3450306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6"/>
            <p:cNvSpPr/>
            <p:nvPr/>
          </p:nvSpPr>
          <p:spPr>
            <a:xfrm>
              <a:off x="5107036" y="3393049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6"/>
            <p:cNvSpPr/>
            <p:nvPr/>
          </p:nvSpPr>
          <p:spPr>
            <a:xfrm>
              <a:off x="5107036" y="3335922"/>
              <a:ext cx="46762" cy="4001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6"/>
            <p:cNvSpPr/>
            <p:nvPr/>
          </p:nvSpPr>
          <p:spPr>
            <a:xfrm>
              <a:off x="5107036" y="3278665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6"/>
            <p:cNvSpPr/>
            <p:nvPr/>
          </p:nvSpPr>
          <p:spPr>
            <a:xfrm>
              <a:off x="5107036" y="3221389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6"/>
            <p:cNvSpPr/>
            <p:nvPr/>
          </p:nvSpPr>
          <p:spPr>
            <a:xfrm>
              <a:off x="5107036" y="2877937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6"/>
            <p:cNvSpPr/>
            <p:nvPr/>
          </p:nvSpPr>
          <p:spPr>
            <a:xfrm>
              <a:off x="5107036" y="2820830"/>
              <a:ext cx="46762" cy="40036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6"/>
            <p:cNvSpPr/>
            <p:nvPr/>
          </p:nvSpPr>
          <p:spPr>
            <a:xfrm>
              <a:off x="5049778" y="3564990"/>
              <a:ext cx="46743" cy="4001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6"/>
            <p:cNvSpPr/>
            <p:nvPr/>
          </p:nvSpPr>
          <p:spPr>
            <a:xfrm>
              <a:off x="5049778" y="3507583"/>
              <a:ext cx="46894" cy="40149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6"/>
            <p:cNvSpPr/>
            <p:nvPr/>
          </p:nvSpPr>
          <p:spPr>
            <a:xfrm>
              <a:off x="5049778" y="2820830"/>
              <a:ext cx="46743" cy="40036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6"/>
            <p:cNvSpPr/>
            <p:nvPr/>
          </p:nvSpPr>
          <p:spPr>
            <a:xfrm>
              <a:off x="5049778" y="2763553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6"/>
            <p:cNvSpPr/>
            <p:nvPr/>
          </p:nvSpPr>
          <p:spPr>
            <a:xfrm>
              <a:off x="4992501" y="3736650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6"/>
            <p:cNvSpPr/>
            <p:nvPr/>
          </p:nvSpPr>
          <p:spPr>
            <a:xfrm>
              <a:off x="4992501" y="3679374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6"/>
            <p:cNvSpPr/>
            <p:nvPr/>
          </p:nvSpPr>
          <p:spPr>
            <a:xfrm>
              <a:off x="4992501" y="3622116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6"/>
            <p:cNvSpPr/>
            <p:nvPr/>
          </p:nvSpPr>
          <p:spPr>
            <a:xfrm>
              <a:off x="4992501" y="3564990"/>
              <a:ext cx="46912" cy="4001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6"/>
            <p:cNvSpPr/>
            <p:nvPr/>
          </p:nvSpPr>
          <p:spPr>
            <a:xfrm>
              <a:off x="4992501" y="2706296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6"/>
            <p:cNvSpPr/>
            <p:nvPr/>
          </p:nvSpPr>
          <p:spPr>
            <a:xfrm>
              <a:off x="4935225" y="3736650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6"/>
            <p:cNvSpPr/>
            <p:nvPr/>
          </p:nvSpPr>
          <p:spPr>
            <a:xfrm>
              <a:off x="4935225" y="2706296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6"/>
            <p:cNvSpPr/>
            <p:nvPr/>
          </p:nvSpPr>
          <p:spPr>
            <a:xfrm>
              <a:off x="4935225" y="2649019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6"/>
            <p:cNvSpPr/>
            <p:nvPr/>
          </p:nvSpPr>
          <p:spPr>
            <a:xfrm>
              <a:off x="4878117" y="3736650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6"/>
            <p:cNvSpPr/>
            <p:nvPr/>
          </p:nvSpPr>
          <p:spPr>
            <a:xfrm>
              <a:off x="4878117" y="2706296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6"/>
            <p:cNvSpPr/>
            <p:nvPr/>
          </p:nvSpPr>
          <p:spPr>
            <a:xfrm>
              <a:off x="4878117" y="2649019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6"/>
            <p:cNvSpPr/>
            <p:nvPr/>
          </p:nvSpPr>
          <p:spPr>
            <a:xfrm>
              <a:off x="4820840" y="3736650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6"/>
            <p:cNvSpPr/>
            <p:nvPr/>
          </p:nvSpPr>
          <p:spPr>
            <a:xfrm>
              <a:off x="4820840" y="3679374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6"/>
            <p:cNvSpPr/>
            <p:nvPr/>
          </p:nvSpPr>
          <p:spPr>
            <a:xfrm>
              <a:off x="4820840" y="2706296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6"/>
            <p:cNvSpPr/>
            <p:nvPr/>
          </p:nvSpPr>
          <p:spPr>
            <a:xfrm>
              <a:off x="4820840" y="2649019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6"/>
            <p:cNvSpPr/>
            <p:nvPr/>
          </p:nvSpPr>
          <p:spPr>
            <a:xfrm>
              <a:off x="4763582" y="3679374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6"/>
            <p:cNvSpPr/>
            <p:nvPr/>
          </p:nvSpPr>
          <p:spPr>
            <a:xfrm>
              <a:off x="4763582" y="3622116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6"/>
            <p:cNvSpPr/>
            <p:nvPr/>
          </p:nvSpPr>
          <p:spPr>
            <a:xfrm>
              <a:off x="4763582" y="3564990"/>
              <a:ext cx="46762" cy="4001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6"/>
            <p:cNvSpPr/>
            <p:nvPr/>
          </p:nvSpPr>
          <p:spPr>
            <a:xfrm>
              <a:off x="4763582" y="3450306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6"/>
            <p:cNvSpPr/>
            <p:nvPr/>
          </p:nvSpPr>
          <p:spPr>
            <a:xfrm>
              <a:off x="4763582" y="3393049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6"/>
            <p:cNvSpPr/>
            <p:nvPr/>
          </p:nvSpPr>
          <p:spPr>
            <a:xfrm>
              <a:off x="4763582" y="3335922"/>
              <a:ext cx="46762" cy="4001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6"/>
            <p:cNvSpPr/>
            <p:nvPr/>
          </p:nvSpPr>
          <p:spPr>
            <a:xfrm>
              <a:off x="4763582" y="3278665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6"/>
            <p:cNvSpPr/>
            <p:nvPr/>
          </p:nvSpPr>
          <p:spPr>
            <a:xfrm>
              <a:off x="4763582" y="2649019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6"/>
            <p:cNvSpPr/>
            <p:nvPr/>
          </p:nvSpPr>
          <p:spPr>
            <a:xfrm>
              <a:off x="4706306" y="3507583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6"/>
            <p:cNvSpPr/>
            <p:nvPr/>
          </p:nvSpPr>
          <p:spPr>
            <a:xfrm>
              <a:off x="4706306" y="3450306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6"/>
            <p:cNvSpPr/>
            <p:nvPr/>
          </p:nvSpPr>
          <p:spPr>
            <a:xfrm>
              <a:off x="4706306" y="3278665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6"/>
            <p:cNvSpPr/>
            <p:nvPr/>
          </p:nvSpPr>
          <p:spPr>
            <a:xfrm>
              <a:off x="4706306" y="3221389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6"/>
            <p:cNvSpPr/>
            <p:nvPr/>
          </p:nvSpPr>
          <p:spPr>
            <a:xfrm>
              <a:off x="4706212" y="3164131"/>
              <a:ext cx="46856" cy="40149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6"/>
            <p:cNvSpPr/>
            <p:nvPr/>
          </p:nvSpPr>
          <p:spPr>
            <a:xfrm>
              <a:off x="4706306" y="2591762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6"/>
            <p:cNvSpPr/>
            <p:nvPr/>
          </p:nvSpPr>
          <p:spPr>
            <a:xfrm>
              <a:off x="4648935" y="3164131"/>
              <a:ext cx="46856" cy="40149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6"/>
            <p:cNvSpPr/>
            <p:nvPr/>
          </p:nvSpPr>
          <p:spPr>
            <a:xfrm>
              <a:off x="4649048" y="3106855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6"/>
            <p:cNvSpPr/>
            <p:nvPr/>
          </p:nvSpPr>
          <p:spPr>
            <a:xfrm>
              <a:off x="4649048" y="2591762"/>
              <a:ext cx="46743" cy="40149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6"/>
            <p:cNvSpPr/>
            <p:nvPr/>
          </p:nvSpPr>
          <p:spPr>
            <a:xfrm>
              <a:off x="4591771" y="3106855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6"/>
            <p:cNvSpPr/>
            <p:nvPr/>
          </p:nvSpPr>
          <p:spPr>
            <a:xfrm>
              <a:off x="4591771" y="2591762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6"/>
            <p:cNvSpPr/>
            <p:nvPr/>
          </p:nvSpPr>
          <p:spPr>
            <a:xfrm>
              <a:off x="4591771" y="2534636"/>
              <a:ext cx="46762" cy="4005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6"/>
            <p:cNvSpPr/>
            <p:nvPr/>
          </p:nvSpPr>
          <p:spPr>
            <a:xfrm>
              <a:off x="4534513" y="3106855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6"/>
            <p:cNvSpPr/>
            <p:nvPr/>
          </p:nvSpPr>
          <p:spPr>
            <a:xfrm>
              <a:off x="4534513" y="2591762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6"/>
            <p:cNvSpPr/>
            <p:nvPr/>
          </p:nvSpPr>
          <p:spPr>
            <a:xfrm>
              <a:off x="4534513" y="2534636"/>
              <a:ext cx="46912" cy="4005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6"/>
            <p:cNvSpPr/>
            <p:nvPr/>
          </p:nvSpPr>
          <p:spPr>
            <a:xfrm>
              <a:off x="4477236" y="3106855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6"/>
            <p:cNvSpPr/>
            <p:nvPr/>
          </p:nvSpPr>
          <p:spPr>
            <a:xfrm>
              <a:off x="4477236" y="3049747"/>
              <a:ext cx="46912" cy="40036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6"/>
            <p:cNvSpPr/>
            <p:nvPr/>
          </p:nvSpPr>
          <p:spPr>
            <a:xfrm>
              <a:off x="4477236" y="2591762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6"/>
            <p:cNvSpPr/>
            <p:nvPr/>
          </p:nvSpPr>
          <p:spPr>
            <a:xfrm>
              <a:off x="4477236" y="2534636"/>
              <a:ext cx="46912" cy="4005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6"/>
            <p:cNvSpPr/>
            <p:nvPr/>
          </p:nvSpPr>
          <p:spPr>
            <a:xfrm>
              <a:off x="4420129" y="3049747"/>
              <a:ext cx="46743" cy="40036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6"/>
            <p:cNvSpPr/>
            <p:nvPr/>
          </p:nvSpPr>
          <p:spPr>
            <a:xfrm>
              <a:off x="4420129" y="2706296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6"/>
            <p:cNvSpPr/>
            <p:nvPr/>
          </p:nvSpPr>
          <p:spPr>
            <a:xfrm>
              <a:off x="4420129" y="2649019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6"/>
            <p:cNvSpPr/>
            <p:nvPr/>
          </p:nvSpPr>
          <p:spPr>
            <a:xfrm>
              <a:off x="4420129" y="2591762"/>
              <a:ext cx="46743" cy="40149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6"/>
            <p:cNvSpPr/>
            <p:nvPr/>
          </p:nvSpPr>
          <p:spPr>
            <a:xfrm>
              <a:off x="4362852" y="3049747"/>
              <a:ext cx="46762" cy="40036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6"/>
            <p:cNvSpPr/>
            <p:nvPr/>
          </p:nvSpPr>
          <p:spPr>
            <a:xfrm>
              <a:off x="4362852" y="2992471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6"/>
            <p:cNvSpPr/>
            <p:nvPr/>
          </p:nvSpPr>
          <p:spPr>
            <a:xfrm>
              <a:off x="4362852" y="2763553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6"/>
            <p:cNvSpPr/>
            <p:nvPr/>
          </p:nvSpPr>
          <p:spPr>
            <a:xfrm>
              <a:off x="4362852" y="2706296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6"/>
            <p:cNvSpPr/>
            <p:nvPr/>
          </p:nvSpPr>
          <p:spPr>
            <a:xfrm>
              <a:off x="4305594" y="2992471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6"/>
            <p:cNvSpPr/>
            <p:nvPr/>
          </p:nvSpPr>
          <p:spPr>
            <a:xfrm>
              <a:off x="4305594" y="2935213"/>
              <a:ext cx="46743" cy="40149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6"/>
            <p:cNvSpPr/>
            <p:nvPr/>
          </p:nvSpPr>
          <p:spPr>
            <a:xfrm>
              <a:off x="4305594" y="2877937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6"/>
            <p:cNvSpPr/>
            <p:nvPr/>
          </p:nvSpPr>
          <p:spPr>
            <a:xfrm>
              <a:off x="4305594" y="2820830"/>
              <a:ext cx="46743" cy="40036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6"/>
            <p:cNvSpPr/>
            <p:nvPr/>
          </p:nvSpPr>
          <p:spPr>
            <a:xfrm>
              <a:off x="4305594" y="2763553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6"/>
            <p:cNvSpPr/>
            <p:nvPr/>
          </p:nvSpPr>
          <p:spPr>
            <a:xfrm>
              <a:off x="5049778" y="2877937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6"/>
            <p:cNvSpPr/>
            <p:nvPr/>
          </p:nvSpPr>
          <p:spPr>
            <a:xfrm>
              <a:off x="4248318" y="1504281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6"/>
            <p:cNvSpPr/>
            <p:nvPr/>
          </p:nvSpPr>
          <p:spPr>
            <a:xfrm>
              <a:off x="4191210" y="1504281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6"/>
            <p:cNvSpPr/>
            <p:nvPr/>
          </p:nvSpPr>
          <p:spPr>
            <a:xfrm>
              <a:off x="5164143" y="1904840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6"/>
            <p:cNvSpPr/>
            <p:nvPr/>
          </p:nvSpPr>
          <p:spPr>
            <a:xfrm>
              <a:off x="5164143" y="1962116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6"/>
            <p:cNvSpPr/>
            <p:nvPr/>
          </p:nvSpPr>
          <p:spPr>
            <a:xfrm>
              <a:off x="5164143" y="2019393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6"/>
            <p:cNvSpPr/>
            <p:nvPr/>
          </p:nvSpPr>
          <p:spPr>
            <a:xfrm>
              <a:off x="5164143" y="2076650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6"/>
            <p:cNvSpPr/>
            <p:nvPr/>
          </p:nvSpPr>
          <p:spPr>
            <a:xfrm>
              <a:off x="5164143" y="2133757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6"/>
            <p:cNvSpPr/>
            <p:nvPr/>
          </p:nvSpPr>
          <p:spPr>
            <a:xfrm>
              <a:off x="5164143" y="2191034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6"/>
            <p:cNvSpPr/>
            <p:nvPr/>
          </p:nvSpPr>
          <p:spPr>
            <a:xfrm>
              <a:off x="5164143" y="2248310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6"/>
            <p:cNvSpPr/>
            <p:nvPr/>
          </p:nvSpPr>
          <p:spPr>
            <a:xfrm>
              <a:off x="4878117" y="2076650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6"/>
            <p:cNvSpPr/>
            <p:nvPr/>
          </p:nvSpPr>
          <p:spPr>
            <a:xfrm>
              <a:off x="4878117" y="2133757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6"/>
            <p:cNvSpPr/>
            <p:nvPr/>
          </p:nvSpPr>
          <p:spPr>
            <a:xfrm>
              <a:off x="4649048" y="2133757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6"/>
            <p:cNvSpPr/>
            <p:nvPr/>
          </p:nvSpPr>
          <p:spPr>
            <a:xfrm>
              <a:off x="4706306" y="2191034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6"/>
            <p:cNvSpPr/>
            <p:nvPr/>
          </p:nvSpPr>
          <p:spPr>
            <a:xfrm>
              <a:off x="4706306" y="2133757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6"/>
            <p:cNvSpPr/>
            <p:nvPr/>
          </p:nvSpPr>
          <p:spPr>
            <a:xfrm>
              <a:off x="4763582" y="2133757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6"/>
            <p:cNvSpPr/>
            <p:nvPr/>
          </p:nvSpPr>
          <p:spPr>
            <a:xfrm>
              <a:off x="4820840" y="2133757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6"/>
            <p:cNvSpPr/>
            <p:nvPr/>
          </p:nvSpPr>
          <p:spPr>
            <a:xfrm>
              <a:off x="4820840" y="2191034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6"/>
            <p:cNvSpPr/>
            <p:nvPr/>
          </p:nvSpPr>
          <p:spPr>
            <a:xfrm>
              <a:off x="4878117" y="2191034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6"/>
            <p:cNvSpPr/>
            <p:nvPr/>
          </p:nvSpPr>
          <p:spPr>
            <a:xfrm>
              <a:off x="4878117" y="2248310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6"/>
            <p:cNvSpPr/>
            <p:nvPr/>
          </p:nvSpPr>
          <p:spPr>
            <a:xfrm>
              <a:off x="4935225" y="2076650"/>
              <a:ext cx="46912" cy="40036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6"/>
            <p:cNvSpPr/>
            <p:nvPr/>
          </p:nvSpPr>
          <p:spPr>
            <a:xfrm>
              <a:off x="4935225" y="2133757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6"/>
            <p:cNvSpPr/>
            <p:nvPr/>
          </p:nvSpPr>
          <p:spPr>
            <a:xfrm>
              <a:off x="4935225" y="2191034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6"/>
            <p:cNvSpPr/>
            <p:nvPr/>
          </p:nvSpPr>
          <p:spPr>
            <a:xfrm>
              <a:off x="4935225" y="2248310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6"/>
            <p:cNvSpPr/>
            <p:nvPr/>
          </p:nvSpPr>
          <p:spPr>
            <a:xfrm>
              <a:off x="4992501" y="1962116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6"/>
            <p:cNvSpPr/>
            <p:nvPr/>
          </p:nvSpPr>
          <p:spPr>
            <a:xfrm>
              <a:off x="4992501" y="2019393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6"/>
            <p:cNvSpPr/>
            <p:nvPr/>
          </p:nvSpPr>
          <p:spPr>
            <a:xfrm>
              <a:off x="4992501" y="2076650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6"/>
            <p:cNvSpPr/>
            <p:nvPr/>
          </p:nvSpPr>
          <p:spPr>
            <a:xfrm>
              <a:off x="4992501" y="2133757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6"/>
            <p:cNvSpPr/>
            <p:nvPr/>
          </p:nvSpPr>
          <p:spPr>
            <a:xfrm>
              <a:off x="4992501" y="2191034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6"/>
            <p:cNvSpPr/>
            <p:nvPr/>
          </p:nvSpPr>
          <p:spPr>
            <a:xfrm>
              <a:off x="4992501" y="2248310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6"/>
            <p:cNvSpPr/>
            <p:nvPr/>
          </p:nvSpPr>
          <p:spPr>
            <a:xfrm>
              <a:off x="5049778" y="1962116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6"/>
            <p:cNvSpPr/>
            <p:nvPr/>
          </p:nvSpPr>
          <p:spPr>
            <a:xfrm>
              <a:off x="5049778" y="2019393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6"/>
            <p:cNvSpPr/>
            <p:nvPr/>
          </p:nvSpPr>
          <p:spPr>
            <a:xfrm>
              <a:off x="5049778" y="2076650"/>
              <a:ext cx="46743" cy="40036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6"/>
            <p:cNvSpPr/>
            <p:nvPr/>
          </p:nvSpPr>
          <p:spPr>
            <a:xfrm>
              <a:off x="5049778" y="2133757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6"/>
            <p:cNvSpPr/>
            <p:nvPr/>
          </p:nvSpPr>
          <p:spPr>
            <a:xfrm>
              <a:off x="5049778" y="2191034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6"/>
            <p:cNvSpPr/>
            <p:nvPr/>
          </p:nvSpPr>
          <p:spPr>
            <a:xfrm>
              <a:off x="5049778" y="2248310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6"/>
            <p:cNvSpPr/>
            <p:nvPr/>
          </p:nvSpPr>
          <p:spPr>
            <a:xfrm>
              <a:off x="5049778" y="2305568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6"/>
            <p:cNvSpPr/>
            <p:nvPr/>
          </p:nvSpPr>
          <p:spPr>
            <a:xfrm>
              <a:off x="5107036" y="1904840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6"/>
            <p:cNvSpPr/>
            <p:nvPr/>
          </p:nvSpPr>
          <p:spPr>
            <a:xfrm>
              <a:off x="5107036" y="1962116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6"/>
            <p:cNvSpPr/>
            <p:nvPr/>
          </p:nvSpPr>
          <p:spPr>
            <a:xfrm>
              <a:off x="5107036" y="2019393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6"/>
            <p:cNvSpPr/>
            <p:nvPr/>
          </p:nvSpPr>
          <p:spPr>
            <a:xfrm>
              <a:off x="5107036" y="2076650"/>
              <a:ext cx="46762" cy="40036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6"/>
            <p:cNvSpPr/>
            <p:nvPr/>
          </p:nvSpPr>
          <p:spPr>
            <a:xfrm>
              <a:off x="5107036" y="2133757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6"/>
            <p:cNvSpPr/>
            <p:nvPr/>
          </p:nvSpPr>
          <p:spPr>
            <a:xfrm>
              <a:off x="5107036" y="2191034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6"/>
            <p:cNvSpPr/>
            <p:nvPr/>
          </p:nvSpPr>
          <p:spPr>
            <a:xfrm>
              <a:off x="5107036" y="2248310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6"/>
            <p:cNvSpPr/>
            <p:nvPr/>
          </p:nvSpPr>
          <p:spPr>
            <a:xfrm>
              <a:off x="5107036" y="2305568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6"/>
            <p:cNvSpPr/>
            <p:nvPr/>
          </p:nvSpPr>
          <p:spPr>
            <a:xfrm>
              <a:off x="5164143" y="2305568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6"/>
            <p:cNvSpPr/>
            <p:nvPr/>
          </p:nvSpPr>
          <p:spPr>
            <a:xfrm>
              <a:off x="5221420" y="1904840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6"/>
            <p:cNvSpPr/>
            <p:nvPr/>
          </p:nvSpPr>
          <p:spPr>
            <a:xfrm>
              <a:off x="5221420" y="1962116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6"/>
            <p:cNvSpPr/>
            <p:nvPr/>
          </p:nvSpPr>
          <p:spPr>
            <a:xfrm>
              <a:off x="5221420" y="2019393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6"/>
            <p:cNvSpPr/>
            <p:nvPr/>
          </p:nvSpPr>
          <p:spPr>
            <a:xfrm>
              <a:off x="5221420" y="2076650"/>
              <a:ext cx="46912" cy="40036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6"/>
            <p:cNvSpPr/>
            <p:nvPr/>
          </p:nvSpPr>
          <p:spPr>
            <a:xfrm>
              <a:off x="5221420" y="2133757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6"/>
            <p:cNvSpPr/>
            <p:nvPr/>
          </p:nvSpPr>
          <p:spPr>
            <a:xfrm>
              <a:off x="5221420" y="2191034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6"/>
            <p:cNvSpPr/>
            <p:nvPr/>
          </p:nvSpPr>
          <p:spPr>
            <a:xfrm>
              <a:off x="5221420" y="2248310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6"/>
            <p:cNvSpPr/>
            <p:nvPr/>
          </p:nvSpPr>
          <p:spPr>
            <a:xfrm>
              <a:off x="5221420" y="2305568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6"/>
            <p:cNvSpPr/>
            <p:nvPr/>
          </p:nvSpPr>
          <p:spPr>
            <a:xfrm>
              <a:off x="5221420" y="1847732"/>
              <a:ext cx="46856" cy="40017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6"/>
            <p:cNvSpPr/>
            <p:nvPr/>
          </p:nvSpPr>
          <p:spPr>
            <a:xfrm>
              <a:off x="5164143" y="1847732"/>
              <a:ext cx="46912" cy="4001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6"/>
            <p:cNvSpPr/>
            <p:nvPr/>
          </p:nvSpPr>
          <p:spPr>
            <a:xfrm>
              <a:off x="5107036" y="1847732"/>
              <a:ext cx="46762" cy="4001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6"/>
            <p:cNvSpPr/>
            <p:nvPr/>
          </p:nvSpPr>
          <p:spPr>
            <a:xfrm>
              <a:off x="5107036" y="1733199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6"/>
            <p:cNvSpPr/>
            <p:nvPr/>
          </p:nvSpPr>
          <p:spPr>
            <a:xfrm>
              <a:off x="5049778" y="1904840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6"/>
            <p:cNvSpPr/>
            <p:nvPr/>
          </p:nvSpPr>
          <p:spPr>
            <a:xfrm>
              <a:off x="5049778" y="1847732"/>
              <a:ext cx="46743" cy="4001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6"/>
            <p:cNvSpPr/>
            <p:nvPr/>
          </p:nvSpPr>
          <p:spPr>
            <a:xfrm>
              <a:off x="5049778" y="1790475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6"/>
            <p:cNvSpPr/>
            <p:nvPr/>
          </p:nvSpPr>
          <p:spPr>
            <a:xfrm>
              <a:off x="5049778" y="1733199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6"/>
            <p:cNvSpPr/>
            <p:nvPr/>
          </p:nvSpPr>
          <p:spPr>
            <a:xfrm>
              <a:off x="4992501" y="2305568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6"/>
            <p:cNvSpPr/>
            <p:nvPr/>
          </p:nvSpPr>
          <p:spPr>
            <a:xfrm>
              <a:off x="4992501" y="1904840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6"/>
            <p:cNvSpPr/>
            <p:nvPr/>
          </p:nvSpPr>
          <p:spPr>
            <a:xfrm>
              <a:off x="4992501" y="1847732"/>
              <a:ext cx="46912" cy="4001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6"/>
            <p:cNvSpPr/>
            <p:nvPr/>
          </p:nvSpPr>
          <p:spPr>
            <a:xfrm>
              <a:off x="4992501" y="1790475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6"/>
            <p:cNvSpPr/>
            <p:nvPr/>
          </p:nvSpPr>
          <p:spPr>
            <a:xfrm>
              <a:off x="4992501" y="1733199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6"/>
            <p:cNvSpPr/>
            <p:nvPr/>
          </p:nvSpPr>
          <p:spPr>
            <a:xfrm>
              <a:off x="4992501" y="1675922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6"/>
            <p:cNvSpPr/>
            <p:nvPr/>
          </p:nvSpPr>
          <p:spPr>
            <a:xfrm>
              <a:off x="4935225" y="2305568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6"/>
            <p:cNvSpPr/>
            <p:nvPr/>
          </p:nvSpPr>
          <p:spPr>
            <a:xfrm>
              <a:off x="4935225" y="2019393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6"/>
            <p:cNvSpPr/>
            <p:nvPr/>
          </p:nvSpPr>
          <p:spPr>
            <a:xfrm>
              <a:off x="4935225" y="1962116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6"/>
            <p:cNvSpPr/>
            <p:nvPr/>
          </p:nvSpPr>
          <p:spPr>
            <a:xfrm>
              <a:off x="4935225" y="1904840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6"/>
            <p:cNvSpPr/>
            <p:nvPr/>
          </p:nvSpPr>
          <p:spPr>
            <a:xfrm>
              <a:off x="4935225" y="1847732"/>
              <a:ext cx="46912" cy="4001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6"/>
            <p:cNvSpPr/>
            <p:nvPr/>
          </p:nvSpPr>
          <p:spPr>
            <a:xfrm>
              <a:off x="4935225" y="1790475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6"/>
            <p:cNvSpPr/>
            <p:nvPr/>
          </p:nvSpPr>
          <p:spPr>
            <a:xfrm>
              <a:off x="4935225" y="1733199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6"/>
            <p:cNvSpPr/>
            <p:nvPr/>
          </p:nvSpPr>
          <p:spPr>
            <a:xfrm>
              <a:off x="4935225" y="1675922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6"/>
            <p:cNvSpPr/>
            <p:nvPr/>
          </p:nvSpPr>
          <p:spPr>
            <a:xfrm>
              <a:off x="4878117" y="2362844"/>
              <a:ext cx="46856" cy="40149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6"/>
            <p:cNvSpPr/>
            <p:nvPr/>
          </p:nvSpPr>
          <p:spPr>
            <a:xfrm>
              <a:off x="4878117" y="2305568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6"/>
            <p:cNvSpPr/>
            <p:nvPr/>
          </p:nvSpPr>
          <p:spPr>
            <a:xfrm>
              <a:off x="4878117" y="2019393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6"/>
            <p:cNvSpPr/>
            <p:nvPr/>
          </p:nvSpPr>
          <p:spPr>
            <a:xfrm>
              <a:off x="4878117" y="1904840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6"/>
            <p:cNvSpPr/>
            <p:nvPr/>
          </p:nvSpPr>
          <p:spPr>
            <a:xfrm>
              <a:off x="4878117" y="1847732"/>
              <a:ext cx="46762" cy="4001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6"/>
            <p:cNvSpPr/>
            <p:nvPr/>
          </p:nvSpPr>
          <p:spPr>
            <a:xfrm>
              <a:off x="4878117" y="1790475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6"/>
            <p:cNvSpPr/>
            <p:nvPr/>
          </p:nvSpPr>
          <p:spPr>
            <a:xfrm>
              <a:off x="4878117" y="1733199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6"/>
            <p:cNvSpPr/>
            <p:nvPr/>
          </p:nvSpPr>
          <p:spPr>
            <a:xfrm>
              <a:off x="4878117" y="1675922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6"/>
            <p:cNvSpPr/>
            <p:nvPr/>
          </p:nvSpPr>
          <p:spPr>
            <a:xfrm>
              <a:off x="4878117" y="1504281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6"/>
            <p:cNvSpPr/>
            <p:nvPr/>
          </p:nvSpPr>
          <p:spPr>
            <a:xfrm>
              <a:off x="4820840" y="2248310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6"/>
            <p:cNvSpPr/>
            <p:nvPr/>
          </p:nvSpPr>
          <p:spPr>
            <a:xfrm>
              <a:off x="4820840" y="2076650"/>
              <a:ext cx="46762" cy="40036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6"/>
            <p:cNvSpPr/>
            <p:nvPr/>
          </p:nvSpPr>
          <p:spPr>
            <a:xfrm>
              <a:off x="4820840" y="2019393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6"/>
            <p:cNvSpPr/>
            <p:nvPr/>
          </p:nvSpPr>
          <p:spPr>
            <a:xfrm>
              <a:off x="4820840" y="1962116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6"/>
            <p:cNvSpPr/>
            <p:nvPr/>
          </p:nvSpPr>
          <p:spPr>
            <a:xfrm>
              <a:off x="4820840" y="1904840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6"/>
            <p:cNvSpPr/>
            <p:nvPr/>
          </p:nvSpPr>
          <p:spPr>
            <a:xfrm>
              <a:off x="4820840" y="1847732"/>
              <a:ext cx="46725" cy="40017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6"/>
            <p:cNvSpPr/>
            <p:nvPr/>
          </p:nvSpPr>
          <p:spPr>
            <a:xfrm>
              <a:off x="4820840" y="1790475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6"/>
            <p:cNvSpPr/>
            <p:nvPr/>
          </p:nvSpPr>
          <p:spPr>
            <a:xfrm>
              <a:off x="4820840" y="1733199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6"/>
            <p:cNvSpPr/>
            <p:nvPr/>
          </p:nvSpPr>
          <p:spPr>
            <a:xfrm>
              <a:off x="4820840" y="1675922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6"/>
            <p:cNvSpPr/>
            <p:nvPr/>
          </p:nvSpPr>
          <p:spPr>
            <a:xfrm>
              <a:off x="4820840" y="1504281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6"/>
            <p:cNvSpPr/>
            <p:nvPr/>
          </p:nvSpPr>
          <p:spPr>
            <a:xfrm>
              <a:off x="4763582" y="2362844"/>
              <a:ext cx="46856" cy="40149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6"/>
            <p:cNvSpPr/>
            <p:nvPr/>
          </p:nvSpPr>
          <p:spPr>
            <a:xfrm>
              <a:off x="4763582" y="2305568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6"/>
            <p:cNvSpPr/>
            <p:nvPr/>
          </p:nvSpPr>
          <p:spPr>
            <a:xfrm>
              <a:off x="4763582" y="2191034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6"/>
            <p:cNvSpPr/>
            <p:nvPr/>
          </p:nvSpPr>
          <p:spPr>
            <a:xfrm>
              <a:off x="4763582" y="2076650"/>
              <a:ext cx="46762" cy="40036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6"/>
            <p:cNvSpPr/>
            <p:nvPr/>
          </p:nvSpPr>
          <p:spPr>
            <a:xfrm>
              <a:off x="4763582" y="1962116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6"/>
            <p:cNvSpPr/>
            <p:nvPr/>
          </p:nvSpPr>
          <p:spPr>
            <a:xfrm>
              <a:off x="4763582" y="1904840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6"/>
            <p:cNvSpPr/>
            <p:nvPr/>
          </p:nvSpPr>
          <p:spPr>
            <a:xfrm>
              <a:off x="4763582" y="1847732"/>
              <a:ext cx="46762" cy="4001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6"/>
            <p:cNvSpPr/>
            <p:nvPr/>
          </p:nvSpPr>
          <p:spPr>
            <a:xfrm>
              <a:off x="4763582" y="1790475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6"/>
            <p:cNvSpPr/>
            <p:nvPr/>
          </p:nvSpPr>
          <p:spPr>
            <a:xfrm>
              <a:off x="4763582" y="1733199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6"/>
            <p:cNvSpPr/>
            <p:nvPr/>
          </p:nvSpPr>
          <p:spPr>
            <a:xfrm>
              <a:off x="4763582" y="1561557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6"/>
            <p:cNvSpPr/>
            <p:nvPr/>
          </p:nvSpPr>
          <p:spPr>
            <a:xfrm>
              <a:off x="4763582" y="1504281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6"/>
            <p:cNvSpPr/>
            <p:nvPr/>
          </p:nvSpPr>
          <p:spPr>
            <a:xfrm>
              <a:off x="4706306" y="2305568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6"/>
            <p:cNvSpPr/>
            <p:nvPr/>
          </p:nvSpPr>
          <p:spPr>
            <a:xfrm>
              <a:off x="4706306" y="2248310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6"/>
            <p:cNvSpPr/>
            <p:nvPr/>
          </p:nvSpPr>
          <p:spPr>
            <a:xfrm>
              <a:off x="4706306" y="2076650"/>
              <a:ext cx="46762" cy="4005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5"/>
                    <a:pt x="528" y="2132"/>
                    <a:pt x="1076" y="2132"/>
                  </a:cubicBezTo>
                  <a:cubicBezTo>
                    <a:pt x="1335" y="2132"/>
                    <a:pt x="1599" y="2036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6"/>
            <p:cNvSpPr/>
            <p:nvPr/>
          </p:nvSpPr>
          <p:spPr>
            <a:xfrm>
              <a:off x="4706306" y="2019393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6"/>
            <p:cNvSpPr/>
            <p:nvPr/>
          </p:nvSpPr>
          <p:spPr>
            <a:xfrm>
              <a:off x="4706306" y="1962116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6"/>
            <p:cNvSpPr/>
            <p:nvPr/>
          </p:nvSpPr>
          <p:spPr>
            <a:xfrm>
              <a:off x="4706306" y="1904840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6"/>
            <p:cNvSpPr/>
            <p:nvPr/>
          </p:nvSpPr>
          <p:spPr>
            <a:xfrm>
              <a:off x="4706306" y="1847732"/>
              <a:ext cx="46762" cy="4001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6"/>
            <p:cNvSpPr/>
            <p:nvPr/>
          </p:nvSpPr>
          <p:spPr>
            <a:xfrm>
              <a:off x="4706306" y="1790475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6"/>
            <p:cNvSpPr/>
            <p:nvPr/>
          </p:nvSpPr>
          <p:spPr>
            <a:xfrm>
              <a:off x="4706306" y="1504281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6"/>
            <p:cNvSpPr/>
            <p:nvPr/>
          </p:nvSpPr>
          <p:spPr>
            <a:xfrm>
              <a:off x="4649048" y="2248310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6"/>
            <p:cNvSpPr/>
            <p:nvPr/>
          </p:nvSpPr>
          <p:spPr>
            <a:xfrm>
              <a:off x="4649048" y="2191034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6"/>
            <p:cNvSpPr/>
            <p:nvPr/>
          </p:nvSpPr>
          <p:spPr>
            <a:xfrm>
              <a:off x="4649048" y="2076650"/>
              <a:ext cx="46743" cy="40036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6"/>
            <p:cNvSpPr/>
            <p:nvPr/>
          </p:nvSpPr>
          <p:spPr>
            <a:xfrm>
              <a:off x="4649048" y="1904840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6"/>
            <p:cNvSpPr/>
            <p:nvPr/>
          </p:nvSpPr>
          <p:spPr>
            <a:xfrm>
              <a:off x="4649048" y="1847732"/>
              <a:ext cx="46706" cy="40017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6"/>
            <p:cNvSpPr/>
            <p:nvPr/>
          </p:nvSpPr>
          <p:spPr>
            <a:xfrm>
              <a:off x="4591771" y="2305568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6"/>
            <p:cNvSpPr/>
            <p:nvPr/>
          </p:nvSpPr>
          <p:spPr>
            <a:xfrm>
              <a:off x="4591771" y="2248310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6"/>
            <p:cNvSpPr/>
            <p:nvPr/>
          </p:nvSpPr>
          <p:spPr>
            <a:xfrm>
              <a:off x="4591771" y="2191034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6"/>
            <p:cNvSpPr/>
            <p:nvPr/>
          </p:nvSpPr>
          <p:spPr>
            <a:xfrm>
              <a:off x="4591771" y="2133757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6"/>
            <p:cNvSpPr/>
            <p:nvPr/>
          </p:nvSpPr>
          <p:spPr>
            <a:xfrm>
              <a:off x="4591771" y="1904840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6"/>
            <p:cNvSpPr/>
            <p:nvPr/>
          </p:nvSpPr>
          <p:spPr>
            <a:xfrm>
              <a:off x="4534513" y="2362844"/>
              <a:ext cx="47006" cy="40149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6"/>
            <p:cNvSpPr/>
            <p:nvPr/>
          </p:nvSpPr>
          <p:spPr>
            <a:xfrm>
              <a:off x="4534513" y="2305568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6"/>
            <p:cNvSpPr/>
            <p:nvPr/>
          </p:nvSpPr>
          <p:spPr>
            <a:xfrm>
              <a:off x="4534513" y="2248310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6"/>
            <p:cNvSpPr/>
            <p:nvPr/>
          </p:nvSpPr>
          <p:spPr>
            <a:xfrm>
              <a:off x="4534513" y="2191034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6"/>
            <p:cNvSpPr/>
            <p:nvPr/>
          </p:nvSpPr>
          <p:spPr>
            <a:xfrm>
              <a:off x="4534513" y="2133757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6"/>
            <p:cNvSpPr/>
            <p:nvPr/>
          </p:nvSpPr>
          <p:spPr>
            <a:xfrm>
              <a:off x="4534513" y="2076650"/>
              <a:ext cx="46912" cy="40036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6"/>
            <p:cNvSpPr/>
            <p:nvPr/>
          </p:nvSpPr>
          <p:spPr>
            <a:xfrm>
              <a:off x="4534513" y="2019393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6"/>
            <p:cNvSpPr/>
            <p:nvPr/>
          </p:nvSpPr>
          <p:spPr>
            <a:xfrm>
              <a:off x="4477236" y="2420102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6"/>
            <p:cNvSpPr/>
            <p:nvPr/>
          </p:nvSpPr>
          <p:spPr>
            <a:xfrm>
              <a:off x="4477236" y="2362844"/>
              <a:ext cx="47025" cy="40149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6"/>
            <p:cNvSpPr/>
            <p:nvPr/>
          </p:nvSpPr>
          <p:spPr>
            <a:xfrm>
              <a:off x="4477236" y="2305568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6"/>
            <p:cNvSpPr/>
            <p:nvPr/>
          </p:nvSpPr>
          <p:spPr>
            <a:xfrm>
              <a:off x="4477236" y="2191034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6"/>
            <p:cNvSpPr/>
            <p:nvPr/>
          </p:nvSpPr>
          <p:spPr>
            <a:xfrm>
              <a:off x="4477236" y="2076650"/>
              <a:ext cx="46912" cy="40036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6"/>
            <p:cNvSpPr/>
            <p:nvPr/>
          </p:nvSpPr>
          <p:spPr>
            <a:xfrm>
              <a:off x="4477236" y="2019393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6"/>
            <p:cNvSpPr/>
            <p:nvPr/>
          </p:nvSpPr>
          <p:spPr>
            <a:xfrm>
              <a:off x="4477236" y="1962116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6"/>
            <p:cNvSpPr/>
            <p:nvPr/>
          </p:nvSpPr>
          <p:spPr>
            <a:xfrm>
              <a:off x="4420129" y="2420102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6"/>
            <p:cNvSpPr/>
            <p:nvPr/>
          </p:nvSpPr>
          <p:spPr>
            <a:xfrm>
              <a:off x="4420129" y="2362844"/>
              <a:ext cx="46856" cy="40149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6"/>
            <p:cNvSpPr/>
            <p:nvPr/>
          </p:nvSpPr>
          <p:spPr>
            <a:xfrm>
              <a:off x="4420129" y="2305568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6"/>
            <p:cNvSpPr/>
            <p:nvPr/>
          </p:nvSpPr>
          <p:spPr>
            <a:xfrm>
              <a:off x="4420129" y="2019393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6"/>
            <p:cNvSpPr/>
            <p:nvPr/>
          </p:nvSpPr>
          <p:spPr>
            <a:xfrm>
              <a:off x="4362852" y="2076650"/>
              <a:ext cx="46762" cy="40036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6"/>
            <p:cNvSpPr/>
            <p:nvPr/>
          </p:nvSpPr>
          <p:spPr>
            <a:xfrm>
              <a:off x="4248318" y="1904840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6"/>
            <p:cNvSpPr/>
            <p:nvPr/>
          </p:nvSpPr>
          <p:spPr>
            <a:xfrm>
              <a:off x="4191210" y="1962116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6"/>
            <p:cNvSpPr/>
            <p:nvPr/>
          </p:nvSpPr>
          <p:spPr>
            <a:xfrm>
              <a:off x="4191210" y="1904840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6"/>
            <p:cNvSpPr/>
            <p:nvPr/>
          </p:nvSpPr>
          <p:spPr>
            <a:xfrm>
              <a:off x="4133933" y="1962116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6"/>
            <p:cNvSpPr/>
            <p:nvPr/>
          </p:nvSpPr>
          <p:spPr>
            <a:xfrm>
              <a:off x="4133933" y="1904840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6"/>
            <p:cNvSpPr/>
            <p:nvPr/>
          </p:nvSpPr>
          <p:spPr>
            <a:xfrm>
              <a:off x="4133933" y="1675922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6"/>
            <p:cNvSpPr/>
            <p:nvPr/>
          </p:nvSpPr>
          <p:spPr>
            <a:xfrm>
              <a:off x="4133933" y="1618665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6"/>
            <p:cNvSpPr/>
            <p:nvPr/>
          </p:nvSpPr>
          <p:spPr>
            <a:xfrm>
              <a:off x="4133933" y="1561557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6"/>
            <p:cNvSpPr/>
            <p:nvPr/>
          </p:nvSpPr>
          <p:spPr>
            <a:xfrm>
              <a:off x="4133933" y="1504281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6"/>
            <p:cNvSpPr/>
            <p:nvPr/>
          </p:nvSpPr>
          <p:spPr>
            <a:xfrm>
              <a:off x="4076675" y="1790475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6"/>
            <p:cNvSpPr/>
            <p:nvPr/>
          </p:nvSpPr>
          <p:spPr>
            <a:xfrm>
              <a:off x="4076675" y="1733199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6"/>
            <p:cNvSpPr/>
            <p:nvPr/>
          </p:nvSpPr>
          <p:spPr>
            <a:xfrm>
              <a:off x="4076675" y="1675922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6"/>
            <p:cNvSpPr/>
            <p:nvPr/>
          </p:nvSpPr>
          <p:spPr>
            <a:xfrm>
              <a:off x="4076675" y="1618665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6"/>
            <p:cNvSpPr/>
            <p:nvPr/>
          </p:nvSpPr>
          <p:spPr>
            <a:xfrm>
              <a:off x="4076675" y="1561557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6"/>
            <p:cNvSpPr/>
            <p:nvPr/>
          </p:nvSpPr>
          <p:spPr>
            <a:xfrm>
              <a:off x="4076675" y="1504281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6"/>
            <p:cNvSpPr/>
            <p:nvPr/>
          </p:nvSpPr>
          <p:spPr>
            <a:xfrm>
              <a:off x="4076675" y="1447023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6"/>
            <p:cNvSpPr/>
            <p:nvPr/>
          </p:nvSpPr>
          <p:spPr>
            <a:xfrm>
              <a:off x="4019399" y="1847732"/>
              <a:ext cx="46706" cy="40017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6" y="1"/>
                  </a:moveTo>
                  <a:cubicBezTo>
                    <a:pt x="1072" y="1"/>
                    <a:pt x="1069" y="1"/>
                    <a:pt x="1066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6"/>
            <p:cNvSpPr/>
            <p:nvPr/>
          </p:nvSpPr>
          <p:spPr>
            <a:xfrm>
              <a:off x="4019399" y="1790475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6"/>
            <p:cNvSpPr/>
            <p:nvPr/>
          </p:nvSpPr>
          <p:spPr>
            <a:xfrm>
              <a:off x="4019399" y="1733199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6"/>
            <p:cNvSpPr/>
            <p:nvPr/>
          </p:nvSpPr>
          <p:spPr>
            <a:xfrm>
              <a:off x="4019399" y="1675922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6"/>
            <p:cNvSpPr/>
            <p:nvPr/>
          </p:nvSpPr>
          <p:spPr>
            <a:xfrm>
              <a:off x="4019399" y="1618665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6"/>
            <p:cNvSpPr/>
            <p:nvPr/>
          </p:nvSpPr>
          <p:spPr>
            <a:xfrm>
              <a:off x="4019399" y="1561557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6"/>
            <p:cNvSpPr/>
            <p:nvPr/>
          </p:nvSpPr>
          <p:spPr>
            <a:xfrm>
              <a:off x="4019399" y="1504281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6"/>
            <p:cNvSpPr/>
            <p:nvPr/>
          </p:nvSpPr>
          <p:spPr>
            <a:xfrm>
              <a:off x="4019399" y="1447023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6"/>
            <p:cNvSpPr/>
            <p:nvPr/>
          </p:nvSpPr>
          <p:spPr>
            <a:xfrm>
              <a:off x="3962141" y="1847732"/>
              <a:ext cx="46743" cy="4001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6"/>
            <p:cNvSpPr/>
            <p:nvPr/>
          </p:nvSpPr>
          <p:spPr>
            <a:xfrm>
              <a:off x="3962141" y="1790475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6"/>
            <p:cNvSpPr/>
            <p:nvPr/>
          </p:nvSpPr>
          <p:spPr>
            <a:xfrm>
              <a:off x="3962141" y="1733199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6"/>
            <p:cNvSpPr/>
            <p:nvPr/>
          </p:nvSpPr>
          <p:spPr>
            <a:xfrm>
              <a:off x="3962141" y="1675922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6"/>
            <p:cNvSpPr/>
            <p:nvPr/>
          </p:nvSpPr>
          <p:spPr>
            <a:xfrm>
              <a:off x="3962141" y="1618665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6"/>
            <p:cNvSpPr/>
            <p:nvPr/>
          </p:nvSpPr>
          <p:spPr>
            <a:xfrm>
              <a:off x="3962141" y="1561557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6"/>
            <p:cNvSpPr/>
            <p:nvPr/>
          </p:nvSpPr>
          <p:spPr>
            <a:xfrm>
              <a:off x="3962141" y="1504281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6"/>
            <p:cNvSpPr/>
            <p:nvPr/>
          </p:nvSpPr>
          <p:spPr>
            <a:xfrm>
              <a:off x="3962141" y="1447023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6"/>
            <p:cNvSpPr/>
            <p:nvPr/>
          </p:nvSpPr>
          <p:spPr>
            <a:xfrm>
              <a:off x="3905014" y="1847732"/>
              <a:ext cx="46762" cy="4001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6"/>
            <p:cNvSpPr/>
            <p:nvPr/>
          </p:nvSpPr>
          <p:spPr>
            <a:xfrm>
              <a:off x="3905014" y="1790475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6"/>
            <p:cNvSpPr/>
            <p:nvPr/>
          </p:nvSpPr>
          <p:spPr>
            <a:xfrm>
              <a:off x="3905014" y="1733199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6"/>
            <p:cNvSpPr/>
            <p:nvPr/>
          </p:nvSpPr>
          <p:spPr>
            <a:xfrm>
              <a:off x="3905014" y="1675922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6"/>
            <p:cNvSpPr/>
            <p:nvPr/>
          </p:nvSpPr>
          <p:spPr>
            <a:xfrm>
              <a:off x="3905014" y="1618665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6"/>
            <p:cNvSpPr/>
            <p:nvPr/>
          </p:nvSpPr>
          <p:spPr>
            <a:xfrm>
              <a:off x="3905014" y="1561557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6"/>
            <p:cNvSpPr/>
            <p:nvPr/>
          </p:nvSpPr>
          <p:spPr>
            <a:xfrm>
              <a:off x="3905014" y="1504281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6"/>
            <p:cNvSpPr/>
            <p:nvPr/>
          </p:nvSpPr>
          <p:spPr>
            <a:xfrm>
              <a:off x="3905014" y="1447023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6"/>
            <p:cNvSpPr/>
            <p:nvPr/>
          </p:nvSpPr>
          <p:spPr>
            <a:xfrm>
              <a:off x="3847756" y="1904840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6"/>
            <p:cNvSpPr/>
            <p:nvPr/>
          </p:nvSpPr>
          <p:spPr>
            <a:xfrm>
              <a:off x="3847756" y="1847732"/>
              <a:ext cx="46743" cy="4001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6"/>
            <p:cNvSpPr/>
            <p:nvPr/>
          </p:nvSpPr>
          <p:spPr>
            <a:xfrm>
              <a:off x="3847756" y="1790475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6"/>
            <p:cNvSpPr/>
            <p:nvPr/>
          </p:nvSpPr>
          <p:spPr>
            <a:xfrm>
              <a:off x="3847756" y="1733199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6"/>
            <p:cNvSpPr/>
            <p:nvPr/>
          </p:nvSpPr>
          <p:spPr>
            <a:xfrm>
              <a:off x="3847756" y="1675922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6"/>
            <p:cNvSpPr/>
            <p:nvPr/>
          </p:nvSpPr>
          <p:spPr>
            <a:xfrm>
              <a:off x="3847756" y="1618665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6"/>
            <p:cNvSpPr/>
            <p:nvPr/>
          </p:nvSpPr>
          <p:spPr>
            <a:xfrm>
              <a:off x="3847756" y="1561557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6"/>
            <p:cNvSpPr/>
            <p:nvPr/>
          </p:nvSpPr>
          <p:spPr>
            <a:xfrm>
              <a:off x="3847756" y="1504281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6"/>
            <p:cNvSpPr/>
            <p:nvPr/>
          </p:nvSpPr>
          <p:spPr>
            <a:xfrm>
              <a:off x="3847756" y="1447023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6"/>
            <p:cNvSpPr/>
            <p:nvPr/>
          </p:nvSpPr>
          <p:spPr>
            <a:xfrm>
              <a:off x="3790480" y="1962116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6"/>
            <p:cNvSpPr/>
            <p:nvPr/>
          </p:nvSpPr>
          <p:spPr>
            <a:xfrm>
              <a:off x="3790480" y="1904840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6"/>
            <p:cNvSpPr/>
            <p:nvPr/>
          </p:nvSpPr>
          <p:spPr>
            <a:xfrm>
              <a:off x="3790480" y="1847732"/>
              <a:ext cx="46762" cy="4001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6"/>
            <p:cNvSpPr/>
            <p:nvPr/>
          </p:nvSpPr>
          <p:spPr>
            <a:xfrm>
              <a:off x="3790480" y="1790475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6"/>
            <p:cNvSpPr/>
            <p:nvPr/>
          </p:nvSpPr>
          <p:spPr>
            <a:xfrm>
              <a:off x="3790480" y="1733199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6"/>
            <p:cNvSpPr/>
            <p:nvPr/>
          </p:nvSpPr>
          <p:spPr>
            <a:xfrm>
              <a:off x="3790480" y="1675922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6"/>
            <p:cNvSpPr/>
            <p:nvPr/>
          </p:nvSpPr>
          <p:spPr>
            <a:xfrm>
              <a:off x="3790480" y="1618665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6"/>
            <p:cNvSpPr/>
            <p:nvPr/>
          </p:nvSpPr>
          <p:spPr>
            <a:xfrm>
              <a:off x="3790480" y="1561557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6"/>
            <p:cNvSpPr/>
            <p:nvPr/>
          </p:nvSpPr>
          <p:spPr>
            <a:xfrm>
              <a:off x="3790480" y="1504281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6"/>
            <p:cNvSpPr/>
            <p:nvPr/>
          </p:nvSpPr>
          <p:spPr>
            <a:xfrm>
              <a:off x="3790480" y="1447023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6"/>
            <p:cNvSpPr/>
            <p:nvPr/>
          </p:nvSpPr>
          <p:spPr>
            <a:xfrm>
              <a:off x="3733222" y="1962116"/>
              <a:ext cx="46894" cy="4009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6"/>
            <p:cNvSpPr/>
            <p:nvPr/>
          </p:nvSpPr>
          <p:spPr>
            <a:xfrm>
              <a:off x="3733222" y="1904840"/>
              <a:ext cx="46894" cy="40168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6"/>
            <p:cNvSpPr/>
            <p:nvPr/>
          </p:nvSpPr>
          <p:spPr>
            <a:xfrm>
              <a:off x="3733222" y="1847732"/>
              <a:ext cx="46894" cy="40017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6"/>
            <p:cNvSpPr/>
            <p:nvPr/>
          </p:nvSpPr>
          <p:spPr>
            <a:xfrm>
              <a:off x="3733222" y="1790475"/>
              <a:ext cx="46894" cy="40074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6"/>
            <p:cNvSpPr/>
            <p:nvPr/>
          </p:nvSpPr>
          <p:spPr>
            <a:xfrm>
              <a:off x="3733222" y="1733199"/>
              <a:ext cx="46894" cy="4009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6"/>
            <p:cNvSpPr/>
            <p:nvPr/>
          </p:nvSpPr>
          <p:spPr>
            <a:xfrm>
              <a:off x="3733222" y="1675922"/>
              <a:ext cx="46894" cy="40168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6"/>
            <p:cNvSpPr/>
            <p:nvPr/>
          </p:nvSpPr>
          <p:spPr>
            <a:xfrm>
              <a:off x="3733222" y="1618665"/>
              <a:ext cx="46894" cy="40168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6"/>
            <p:cNvSpPr/>
            <p:nvPr/>
          </p:nvSpPr>
          <p:spPr>
            <a:xfrm>
              <a:off x="3733222" y="1561557"/>
              <a:ext cx="46894" cy="40074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6"/>
            <p:cNvSpPr/>
            <p:nvPr/>
          </p:nvSpPr>
          <p:spPr>
            <a:xfrm>
              <a:off x="3733222" y="1504281"/>
              <a:ext cx="46894" cy="4009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6"/>
            <p:cNvSpPr/>
            <p:nvPr/>
          </p:nvSpPr>
          <p:spPr>
            <a:xfrm>
              <a:off x="3733222" y="1447023"/>
              <a:ext cx="46894" cy="40074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6"/>
            <p:cNvSpPr/>
            <p:nvPr/>
          </p:nvSpPr>
          <p:spPr>
            <a:xfrm>
              <a:off x="3676095" y="1904840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6"/>
            <p:cNvSpPr/>
            <p:nvPr/>
          </p:nvSpPr>
          <p:spPr>
            <a:xfrm>
              <a:off x="3676095" y="1847732"/>
              <a:ext cx="46762" cy="4001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6"/>
            <p:cNvSpPr/>
            <p:nvPr/>
          </p:nvSpPr>
          <p:spPr>
            <a:xfrm>
              <a:off x="3676095" y="1790475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6"/>
            <p:cNvSpPr/>
            <p:nvPr/>
          </p:nvSpPr>
          <p:spPr>
            <a:xfrm>
              <a:off x="3676095" y="1733199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6"/>
            <p:cNvSpPr/>
            <p:nvPr/>
          </p:nvSpPr>
          <p:spPr>
            <a:xfrm>
              <a:off x="3676095" y="1675922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6"/>
            <p:cNvSpPr/>
            <p:nvPr/>
          </p:nvSpPr>
          <p:spPr>
            <a:xfrm>
              <a:off x="3676095" y="1618665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6"/>
            <p:cNvSpPr/>
            <p:nvPr/>
          </p:nvSpPr>
          <p:spPr>
            <a:xfrm>
              <a:off x="3676095" y="1561557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6"/>
            <p:cNvSpPr/>
            <p:nvPr/>
          </p:nvSpPr>
          <p:spPr>
            <a:xfrm>
              <a:off x="3676095" y="1504281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6"/>
            <p:cNvSpPr/>
            <p:nvPr/>
          </p:nvSpPr>
          <p:spPr>
            <a:xfrm>
              <a:off x="3676095" y="1447023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6"/>
            <p:cNvSpPr/>
            <p:nvPr/>
          </p:nvSpPr>
          <p:spPr>
            <a:xfrm>
              <a:off x="3618838" y="1675922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6"/>
            <p:cNvSpPr/>
            <p:nvPr/>
          </p:nvSpPr>
          <p:spPr>
            <a:xfrm>
              <a:off x="3618838" y="1618665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6"/>
            <p:cNvSpPr/>
            <p:nvPr/>
          </p:nvSpPr>
          <p:spPr>
            <a:xfrm>
              <a:off x="3618838" y="1561557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6"/>
            <p:cNvSpPr/>
            <p:nvPr/>
          </p:nvSpPr>
          <p:spPr>
            <a:xfrm>
              <a:off x="3618838" y="1504281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6"/>
            <p:cNvSpPr/>
            <p:nvPr/>
          </p:nvSpPr>
          <p:spPr>
            <a:xfrm>
              <a:off x="3561411" y="1618665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9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6"/>
            <p:cNvSpPr/>
            <p:nvPr/>
          </p:nvSpPr>
          <p:spPr>
            <a:xfrm>
              <a:off x="3561411" y="1561557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6"/>
            <p:cNvSpPr/>
            <p:nvPr/>
          </p:nvSpPr>
          <p:spPr>
            <a:xfrm>
              <a:off x="3561411" y="1504281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6"/>
            <p:cNvSpPr/>
            <p:nvPr/>
          </p:nvSpPr>
          <p:spPr>
            <a:xfrm>
              <a:off x="3504134" y="1618665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6"/>
            <p:cNvSpPr/>
            <p:nvPr/>
          </p:nvSpPr>
          <p:spPr>
            <a:xfrm>
              <a:off x="3504134" y="1561557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6"/>
            <p:cNvSpPr/>
            <p:nvPr/>
          </p:nvSpPr>
          <p:spPr>
            <a:xfrm>
              <a:off x="3962141" y="3393049"/>
              <a:ext cx="46743" cy="40149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6"/>
            <p:cNvSpPr/>
            <p:nvPr/>
          </p:nvSpPr>
          <p:spPr>
            <a:xfrm>
              <a:off x="3962141" y="3335922"/>
              <a:ext cx="46856" cy="40055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4" y="2033"/>
                    <a:pt x="1821" y="1814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6"/>
            <p:cNvSpPr/>
            <p:nvPr/>
          </p:nvSpPr>
          <p:spPr>
            <a:xfrm>
              <a:off x="3962141" y="3278665"/>
              <a:ext cx="46856" cy="40036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6"/>
            <p:cNvSpPr/>
            <p:nvPr/>
          </p:nvSpPr>
          <p:spPr>
            <a:xfrm>
              <a:off x="3905014" y="3564990"/>
              <a:ext cx="46762" cy="4005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6"/>
            <p:cNvSpPr/>
            <p:nvPr/>
          </p:nvSpPr>
          <p:spPr>
            <a:xfrm>
              <a:off x="3904864" y="3507583"/>
              <a:ext cx="46912" cy="40186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1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6"/>
            <p:cNvSpPr/>
            <p:nvPr/>
          </p:nvSpPr>
          <p:spPr>
            <a:xfrm>
              <a:off x="3905014" y="3450306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6"/>
            <p:cNvSpPr/>
            <p:nvPr/>
          </p:nvSpPr>
          <p:spPr>
            <a:xfrm>
              <a:off x="3905014" y="3393049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6"/>
            <p:cNvSpPr/>
            <p:nvPr/>
          </p:nvSpPr>
          <p:spPr>
            <a:xfrm>
              <a:off x="3905014" y="3335922"/>
              <a:ext cx="46762" cy="4005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6"/>
            <p:cNvSpPr/>
            <p:nvPr/>
          </p:nvSpPr>
          <p:spPr>
            <a:xfrm>
              <a:off x="3905014" y="3278665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6"/>
            <p:cNvSpPr/>
            <p:nvPr/>
          </p:nvSpPr>
          <p:spPr>
            <a:xfrm>
              <a:off x="3847756" y="3564990"/>
              <a:ext cx="46743" cy="4005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6"/>
            <p:cNvSpPr/>
            <p:nvPr/>
          </p:nvSpPr>
          <p:spPr>
            <a:xfrm>
              <a:off x="3847756" y="3507583"/>
              <a:ext cx="46894" cy="40186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72" y="0"/>
                    <a:pt x="0" y="480"/>
                    <a:pt x="0" y="1073"/>
                  </a:cubicBezTo>
                  <a:cubicBezTo>
                    <a:pt x="0" y="1715"/>
                    <a:pt x="526" y="2139"/>
                    <a:pt x="1073" y="2139"/>
                  </a:cubicBezTo>
                  <a:cubicBezTo>
                    <a:pt x="1336" y="2139"/>
                    <a:pt x="1604" y="2040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6"/>
            <p:cNvSpPr/>
            <p:nvPr/>
          </p:nvSpPr>
          <p:spPr>
            <a:xfrm>
              <a:off x="3847756" y="3450306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6"/>
            <p:cNvSpPr/>
            <p:nvPr/>
          </p:nvSpPr>
          <p:spPr>
            <a:xfrm>
              <a:off x="3847756" y="3393049"/>
              <a:ext cx="46743" cy="40149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6"/>
            <p:cNvSpPr/>
            <p:nvPr/>
          </p:nvSpPr>
          <p:spPr>
            <a:xfrm>
              <a:off x="3847756" y="3335922"/>
              <a:ext cx="46743" cy="4005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6"/>
            <p:cNvSpPr/>
            <p:nvPr/>
          </p:nvSpPr>
          <p:spPr>
            <a:xfrm>
              <a:off x="3847756" y="3278665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6"/>
            <p:cNvSpPr/>
            <p:nvPr/>
          </p:nvSpPr>
          <p:spPr>
            <a:xfrm>
              <a:off x="3790480" y="3622116"/>
              <a:ext cx="46762" cy="40186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6"/>
            <p:cNvSpPr/>
            <p:nvPr/>
          </p:nvSpPr>
          <p:spPr>
            <a:xfrm>
              <a:off x="3790480" y="3564990"/>
              <a:ext cx="46762" cy="4005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6"/>
            <p:cNvSpPr/>
            <p:nvPr/>
          </p:nvSpPr>
          <p:spPr>
            <a:xfrm>
              <a:off x="3790480" y="3507583"/>
              <a:ext cx="46912" cy="40186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6"/>
            <p:cNvSpPr/>
            <p:nvPr/>
          </p:nvSpPr>
          <p:spPr>
            <a:xfrm>
              <a:off x="3790480" y="3450306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6"/>
            <p:cNvSpPr/>
            <p:nvPr/>
          </p:nvSpPr>
          <p:spPr>
            <a:xfrm>
              <a:off x="3790480" y="3393049"/>
              <a:ext cx="46762" cy="40186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8"/>
                    <a:pt x="1" y="488"/>
                    <a:pt x="1" y="1073"/>
                  </a:cubicBezTo>
                  <a:cubicBezTo>
                    <a:pt x="1" y="1715"/>
                    <a:pt x="527" y="2139"/>
                    <a:pt x="1073" y="2139"/>
                  </a:cubicBezTo>
                  <a:cubicBezTo>
                    <a:pt x="1337" y="2139"/>
                    <a:pt x="1605" y="2040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6"/>
            <p:cNvSpPr/>
            <p:nvPr/>
          </p:nvSpPr>
          <p:spPr>
            <a:xfrm>
              <a:off x="3790480" y="3335922"/>
              <a:ext cx="46762" cy="4005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6"/>
            <p:cNvSpPr/>
            <p:nvPr/>
          </p:nvSpPr>
          <p:spPr>
            <a:xfrm>
              <a:off x="3790480" y="3278665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6"/>
            <p:cNvSpPr/>
            <p:nvPr/>
          </p:nvSpPr>
          <p:spPr>
            <a:xfrm>
              <a:off x="3790480" y="3221389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6"/>
            <p:cNvSpPr/>
            <p:nvPr/>
          </p:nvSpPr>
          <p:spPr>
            <a:xfrm>
              <a:off x="3733222" y="3736650"/>
              <a:ext cx="46894" cy="4009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6"/>
            <p:cNvSpPr/>
            <p:nvPr/>
          </p:nvSpPr>
          <p:spPr>
            <a:xfrm>
              <a:off x="3733222" y="3679374"/>
              <a:ext cx="46894" cy="4009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39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6"/>
            <p:cNvSpPr/>
            <p:nvPr/>
          </p:nvSpPr>
          <p:spPr>
            <a:xfrm>
              <a:off x="3733222" y="3622116"/>
              <a:ext cx="46743" cy="40186"/>
            </a:xfrm>
            <a:custGeom>
              <a:avLst/>
              <a:gdLst/>
              <a:ahLst/>
              <a:cxnLst/>
              <a:rect l="l" t="t" r="r" b="b"/>
              <a:pathLst>
                <a:path w="2488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4" y="2041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6"/>
            <p:cNvSpPr/>
            <p:nvPr/>
          </p:nvSpPr>
          <p:spPr>
            <a:xfrm>
              <a:off x="3733222" y="3564990"/>
              <a:ext cx="46743" cy="4005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6"/>
            <p:cNvSpPr/>
            <p:nvPr/>
          </p:nvSpPr>
          <p:spPr>
            <a:xfrm>
              <a:off x="3733222" y="3507583"/>
              <a:ext cx="46894" cy="40186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29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6"/>
            <p:cNvSpPr/>
            <p:nvPr/>
          </p:nvSpPr>
          <p:spPr>
            <a:xfrm>
              <a:off x="3733222" y="3450306"/>
              <a:ext cx="46894" cy="40168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6"/>
            <p:cNvSpPr/>
            <p:nvPr/>
          </p:nvSpPr>
          <p:spPr>
            <a:xfrm>
              <a:off x="3733222" y="3393049"/>
              <a:ext cx="46894" cy="40149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8" y="2137"/>
                    <a:pt x="1076" y="2137"/>
                  </a:cubicBezTo>
                  <a:cubicBezTo>
                    <a:pt x="1339" y="2137"/>
                    <a:pt x="1605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6"/>
            <p:cNvSpPr/>
            <p:nvPr/>
          </p:nvSpPr>
          <p:spPr>
            <a:xfrm>
              <a:off x="3733222" y="3335922"/>
              <a:ext cx="46743" cy="4005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6"/>
            <p:cNvSpPr/>
            <p:nvPr/>
          </p:nvSpPr>
          <p:spPr>
            <a:xfrm>
              <a:off x="3733222" y="3278665"/>
              <a:ext cx="46894" cy="4009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6"/>
            <p:cNvSpPr/>
            <p:nvPr/>
          </p:nvSpPr>
          <p:spPr>
            <a:xfrm>
              <a:off x="3733222" y="3221389"/>
              <a:ext cx="46894" cy="4009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6"/>
            <p:cNvSpPr/>
            <p:nvPr/>
          </p:nvSpPr>
          <p:spPr>
            <a:xfrm>
              <a:off x="3733222" y="3164131"/>
              <a:ext cx="46894" cy="40149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6"/>
            <p:cNvSpPr/>
            <p:nvPr/>
          </p:nvSpPr>
          <p:spPr>
            <a:xfrm>
              <a:off x="3676095" y="3851034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6"/>
            <p:cNvSpPr/>
            <p:nvPr/>
          </p:nvSpPr>
          <p:spPr>
            <a:xfrm>
              <a:off x="3676095" y="3793908"/>
              <a:ext cx="46762" cy="4005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6"/>
            <p:cNvSpPr/>
            <p:nvPr/>
          </p:nvSpPr>
          <p:spPr>
            <a:xfrm>
              <a:off x="3676095" y="3736650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6"/>
            <p:cNvSpPr/>
            <p:nvPr/>
          </p:nvSpPr>
          <p:spPr>
            <a:xfrm>
              <a:off x="3676095" y="3679374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6"/>
            <p:cNvSpPr/>
            <p:nvPr/>
          </p:nvSpPr>
          <p:spPr>
            <a:xfrm>
              <a:off x="3675945" y="3622116"/>
              <a:ext cx="46912" cy="40186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6"/>
            <p:cNvSpPr/>
            <p:nvPr/>
          </p:nvSpPr>
          <p:spPr>
            <a:xfrm>
              <a:off x="3675945" y="3564990"/>
              <a:ext cx="46912" cy="4005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6"/>
            <p:cNvSpPr/>
            <p:nvPr/>
          </p:nvSpPr>
          <p:spPr>
            <a:xfrm>
              <a:off x="3675945" y="3507583"/>
              <a:ext cx="46912" cy="40186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6"/>
            <p:cNvSpPr/>
            <p:nvPr/>
          </p:nvSpPr>
          <p:spPr>
            <a:xfrm>
              <a:off x="3676095" y="3450306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6"/>
            <p:cNvSpPr/>
            <p:nvPr/>
          </p:nvSpPr>
          <p:spPr>
            <a:xfrm>
              <a:off x="3676095" y="3393049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6"/>
            <p:cNvSpPr/>
            <p:nvPr/>
          </p:nvSpPr>
          <p:spPr>
            <a:xfrm>
              <a:off x="3675945" y="3335922"/>
              <a:ext cx="46912" cy="4005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6"/>
            <p:cNvSpPr/>
            <p:nvPr/>
          </p:nvSpPr>
          <p:spPr>
            <a:xfrm>
              <a:off x="3675945" y="3278665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6"/>
            <p:cNvSpPr/>
            <p:nvPr/>
          </p:nvSpPr>
          <p:spPr>
            <a:xfrm>
              <a:off x="3675945" y="3221389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6"/>
            <p:cNvSpPr/>
            <p:nvPr/>
          </p:nvSpPr>
          <p:spPr>
            <a:xfrm>
              <a:off x="3675945" y="3164131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6"/>
            <p:cNvSpPr/>
            <p:nvPr/>
          </p:nvSpPr>
          <p:spPr>
            <a:xfrm>
              <a:off x="3675945" y="3106855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6"/>
            <p:cNvSpPr/>
            <p:nvPr/>
          </p:nvSpPr>
          <p:spPr>
            <a:xfrm>
              <a:off x="3618838" y="3908292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6"/>
            <p:cNvSpPr/>
            <p:nvPr/>
          </p:nvSpPr>
          <p:spPr>
            <a:xfrm>
              <a:off x="3618838" y="3851034"/>
              <a:ext cx="46743" cy="40149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6"/>
            <p:cNvSpPr/>
            <p:nvPr/>
          </p:nvSpPr>
          <p:spPr>
            <a:xfrm>
              <a:off x="3618838" y="3793908"/>
              <a:ext cx="46743" cy="4005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6"/>
            <p:cNvSpPr/>
            <p:nvPr/>
          </p:nvSpPr>
          <p:spPr>
            <a:xfrm>
              <a:off x="3618838" y="3736650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6"/>
            <p:cNvSpPr/>
            <p:nvPr/>
          </p:nvSpPr>
          <p:spPr>
            <a:xfrm>
              <a:off x="3618838" y="3679374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6"/>
            <p:cNvSpPr/>
            <p:nvPr/>
          </p:nvSpPr>
          <p:spPr>
            <a:xfrm>
              <a:off x="3618668" y="3622116"/>
              <a:ext cx="46912" cy="40186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1" y="2139"/>
                    <a:pt x="1078" y="2139"/>
                  </a:cubicBezTo>
                  <a:cubicBezTo>
                    <a:pt x="1342" y="2139"/>
                    <a:pt x="1611" y="2041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6"/>
            <p:cNvSpPr/>
            <p:nvPr/>
          </p:nvSpPr>
          <p:spPr>
            <a:xfrm>
              <a:off x="3618838" y="3564990"/>
              <a:ext cx="46743" cy="4005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6"/>
            <p:cNvSpPr/>
            <p:nvPr/>
          </p:nvSpPr>
          <p:spPr>
            <a:xfrm>
              <a:off x="3618668" y="3507583"/>
              <a:ext cx="47063" cy="40186"/>
            </a:xfrm>
            <a:custGeom>
              <a:avLst/>
              <a:gdLst/>
              <a:ahLst/>
              <a:cxnLst/>
              <a:rect l="l" t="t" r="r" b="b"/>
              <a:pathLst>
                <a:path w="2505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2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505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6"/>
            <p:cNvSpPr/>
            <p:nvPr/>
          </p:nvSpPr>
          <p:spPr>
            <a:xfrm>
              <a:off x="3618838" y="3450306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6"/>
            <p:cNvSpPr/>
            <p:nvPr/>
          </p:nvSpPr>
          <p:spPr>
            <a:xfrm>
              <a:off x="3618838" y="3393049"/>
              <a:ext cx="46743" cy="40149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6"/>
            <p:cNvSpPr/>
            <p:nvPr/>
          </p:nvSpPr>
          <p:spPr>
            <a:xfrm>
              <a:off x="3618838" y="3335922"/>
              <a:ext cx="46743" cy="4005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6"/>
            <p:cNvSpPr/>
            <p:nvPr/>
          </p:nvSpPr>
          <p:spPr>
            <a:xfrm>
              <a:off x="3618838" y="3278665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6"/>
            <p:cNvSpPr/>
            <p:nvPr/>
          </p:nvSpPr>
          <p:spPr>
            <a:xfrm>
              <a:off x="3618838" y="3221389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6"/>
            <p:cNvSpPr/>
            <p:nvPr/>
          </p:nvSpPr>
          <p:spPr>
            <a:xfrm>
              <a:off x="3618725" y="3164131"/>
              <a:ext cx="46856" cy="40149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4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6"/>
            <p:cNvSpPr/>
            <p:nvPr/>
          </p:nvSpPr>
          <p:spPr>
            <a:xfrm>
              <a:off x="3618725" y="3106855"/>
              <a:ext cx="46856" cy="40168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6"/>
            <p:cNvSpPr/>
            <p:nvPr/>
          </p:nvSpPr>
          <p:spPr>
            <a:xfrm>
              <a:off x="3618838" y="3049747"/>
              <a:ext cx="46743" cy="40036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6"/>
            <p:cNvSpPr/>
            <p:nvPr/>
          </p:nvSpPr>
          <p:spPr>
            <a:xfrm>
              <a:off x="3618838" y="2191034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6"/>
            <p:cNvSpPr/>
            <p:nvPr/>
          </p:nvSpPr>
          <p:spPr>
            <a:xfrm>
              <a:off x="3561411" y="3965568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6"/>
            <p:cNvSpPr/>
            <p:nvPr/>
          </p:nvSpPr>
          <p:spPr>
            <a:xfrm>
              <a:off x="3561411" y="3908292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6"/>
            <p:cNvSpPr/>
            <p:nvPr/>
          </p:nvSpPr>
          <p:spPr>
            <a:xfrm>
              <a:off x="3561411" y="3851034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6"/>
            <p:cNvSpPr/>
            <p:nvPr/>
          </p:nvSpPr>
          <p:spPr>
            <a:xfrm>
              <a:off x="3561411" y="3793908"/>
              <a:ext cx="46762" cy="4001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6"/>
            <p:cNvSpPr/>
            <p:nvPr/>
          </p:nvSpPr>
          <p:spPr>
            <a:xfrm>
              <a:off x="3561411" y="3736650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6"/>
            <p:cNvSpPr/>
            <p:nvPr/>
          </p:nvSpPr>
          <p:spPr>
            <a:xfrm>
              <a:off x="3561411" y="3679374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6"/>
            <p:cNvSpPr/>
            <p:nvPr/>
          </p:nvSpPr>
          <p:spPr>
            <a:xfrm>
              <a:off x="3561411" y="3622116"/>
              <a:ext cx="46762" cy="40186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1" y="1821"/>
                  </a:cubicBezTo>
                  <a:cubicBezTo>
                    <a:pt x="2488" y="1146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6"/>
            <p:cNvSpPr/>
            <p:nvPr/>
          </p:nvSpPr>
          <p:spPr>
            <a:xfrm>
              <a:off x="3561411" y="3564990"/>
              <a:ext cx="46762" cy="4005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6"/>
            <p:cNvSpPr/>
            <p:nvPr/>
          </p:nvSpPr>
          <p:spPr>
            <a:xfrm>
              <a:off x="3561411" y="3507583"/>
              <a:ext cx="46912" cy="40186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6"/>
            <p:cNvSpPr/>
            <p:nvPr/>
          </p:nvSpPr>
          <p:spPr>
            <a:xfrm>
              <a:off x="3561411" y="3450306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6"/>
            <p:cNvSpPr/>
            <p:nvPr/>
          </p:nvSpPr>
          <p:spPr>
            <a:xfrm>
              <a:off x="3561411" y="3393049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6"/>
            <p:cNvSpPr/>
            <p:nvPr/>
          </p:nvSpPr>
          <p:spPr>
            <a:xfrm>
              <a:off x="3561411" y="3335922"/>
              <a:ext cx="46762" cy="4005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6"/>
            <p:cNvSpPr/>
            <p:nvPr/>
          </p:nvSpPr>
          <p:spPr>
            <a:xfrm>
              <a:off x="3561411" y="3278665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6"/>
            <p:cNvSpPr/>
            <p:nvPr/>
          </p:nvSpPr>
          <p:spPr>
            <a:xfrm>
              <a:off x="3561411" y="3221389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6"/>
            <p:cNvSpPr/>
            <p:nvPr/>
          </p:nvSpPr>
          <p:spPr>
            <a:xfrm>
              <a:off x="3561411" y="3164131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6"/>
            <p:cNvSpPr/>
            <p:nvPr/>
          </p:nvSpPr>
          <p:spPr>
            <a:xfrm>
              <a:off x="3561411" y="3106855"/>
              <a:ext cx="46912" cy="40205"/>
            </a:xfrm>
            <a:custGeom>
              <a:avLst/>
              <a:gdLst/>
              <a:ahLst/>
              <a:cxnLst/>
              <a:rect l="l" t="t" r="r" b="b"/>
              <a:pathLst>
                <a:path w="2497" h="2140" extrusionOk="0">
                  <a:moveTo>
                    <a:pt x="1074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11"/>
                    <a:pt x="529" y="2140"/>
                    <a:pt x="1079" y="2140"/>
                  </a:cubicBezTo>
                  <a:cubicBezTo>
                    <a:pt x="1339" y="2140"/>
                    <a:pt x="1605" y="2044"/>
                    <a:pt x="1821" y="1830"/>
                  </a:cubicBezTo>
                  <a:cubicBezTo>
                    <a:pt x="2496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6"/>
            <p:cNvSpPr/>
            <p:nvPr/>
          </p:nvSpPr>
          <p:spPr>
            <a:xfrm>
              <a:off x="3561411" y="3049747"/>
              <a:ext cx="46762" cy="4005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5"/>
                    <a:pt x="528" y="2131"/>
                    <a:pt x="1078" y="2131"/>
                  </a:cubicBezTo>
                  <a:cubicBezTo>
                    <a:pt x="1339" y="2131"/>
                    <a:pt x="1604" y="2036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6"/>
            <p:cNvSpPr/>
            <p:nvPr/>
          </p:nvSpPr>
          <p:spPr>
            <a:xfrm>
              <a:off x="3561411" y="2305568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6"/>
            <p:cNvSpPr/>
            <p:nvPr/>
          </p:nvSpPr>
          <p:spPr>
            <a:xfrm>
              <a:off x="3561411" y="2191034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6"/>
            <p:cNvSpPr/>
            <p:nvPr/>
          </p:nvSpPr>
          <p:spPr>
            <a:xfrm>
              <a:off x="3561411" y="2133757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6"/>
            <p:cNvSpPr/>
            <p:nvPr/>
          </p:nvSpPr>
          <p:spPr>
            <a:xfrm>
              <a:off x="3504134" y="4137209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6"/>
            <p:cNvSpPr/>
            <p:nvPr/>
          </p:nvSpPr>
          <p:spPr>
            <a:xfrm>
              <a:off x="3504134" y="3965568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6"/>
            <p:cNvSpPr/>
            <p:nvPr/>
          </p:nvSpPr>
          <p:spPr>
            <a:xfrm>
              <a:off x="3504134" y="3908292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6"/>
            <p:cNvSpPr/>
            <p:nvPr/>
          </p:nvSpPr>
          <p:spPr>
            <a:xfrm>
              <a:off x="3504134" y="3851034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6"/>
            <p:cNvSpPr/>
            <p:nvPr/>
          </p:nvSpPr>
          <p:spPr>
            <a:xfrm>
              <a:off x="3504134" y="3793908"/>
              <a:ext cx="46912" cy="4005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6"/>
            <p:cNvSpPr/>
            <p:nvPr/>
          </p:nvSpPr>
          <p:spPr>
            <a:xfrm>
              <a:off x="3504134" y="3736650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6"/>
            <p:cNvSpPr/>
            <p:nvPr/>
          </p:nvSpPr>
          <p:spPr>
            <a:xfrm>
              <a:off x="3504134" y="3679374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6"/>
            <p:cNvSpPr/>
            <p:nvPr/>
          </p:nvSpPr>
          <p:spPr>
            <a:xfrm>
              <a:off x="3504134" y="3622116"/>
              <a:ext cx="46912" cy="40186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6"/>
            <p:cNvSpPr/>
            <p:nvPr/>
          </p:nvSpPr>
          <p:spPr>
            <a:xfrm>
              <a:off x="3504134" y="3564990"/>
              <a:ext cx="46912" cy="4005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6"/>
            <p:cNvSpPr/>
            <p:nvPr/>
          </p:nvSpPr>
          <p:spPr>
            <a:xfrm>
              <a:off x="3504134" y="3507583"/>
              <a:ext cx="46912" cy="40186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6"/>
            <p:cNvSpPr/>
            <p:nvPr/>
          </p:nvSpPr>
          <p:spPr>
            <a:xfrm>
              <a:off x="3504134" y="3450306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6"/>
            <p:cNvSpPr/>
            <p:nvPr/>
          </p:nvSpPr>
          <p:spPr>
            <a:xfrm>
              <a:off x="3504134" y="3393049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6"/>
            <p:cNvSpPr/>
            <p:nvPr/>
          </p:nvSpPr>
          <p:spPr>
            <a:xfrm>
              <a:off x="3504134" y="3335922"/>
              <a:ext cx="46912" cy="4005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6"/>
            <p:cNvSpPr/>
            <p:nvPr/>
          </p:nvSpPr>
          <p:spPr>
            <a:xfrm>
              <a:off x="3504134" y="3278665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6"/>
            <p:cNvSpPr/>
            <p:nvPr/>
          </p:nvSpPr>
          <p:spPr>
            <a:xfrm>
              <a:off x="3504134" y="3221389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6"/>
            <p:cNvSpPr/>
            <p:nvPr/>
          </p:nvSpPr>
          <p:spPr>
            <a:xfrm>
              <a:off x="3504134" y="3164131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6"/>
            <p:cNvSpPr/>
            <p:nvPr/>
          </p:nvSpPr>
          <p:spPr>
            <a:xfrm>
              <a:off x="3504134" y="3106855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6"/>
            <p:cNvSpPr/>
            <p:nvPr/>
          </p:nvSpPr>
          <p:spPr>
            <a:xfrm>
              <a:off x="3504134" y="3049747"/>
              <a:ext cx="46912" cy="40036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6"/>
            <p:cNvSpPr/>
            <p:nvPr/>
          </p:nvSpPr>
          <p:spPr>
            <a:xfrm>
              <a:off x="3504134" y="2305568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6"/>
            <p:cNvSpPr/>
            <p:nvPr/>
          </p:nvSpPr>
          <p:spPr>
            <a:xfrm>
              <a:off x="3504134" y="2191034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6"/>
            <p:cNvSpPr/>
            <p:nvPr/>
          </p:nvSpPr>
          <p:spPr>
            <a:xfrm>
              <a:off x="3504134" y="2133757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6"/>
            <p:cNvSpPr/>
            <p:nvPr/>
          </p:nvSpPr>
          <p:spPr>
            <a:xfrm>
              <a:off x="3504134" y="2076650"/>
              <a:ext cx="46912" cy="40036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6"/>
            <p:cNvSpPr/>
            <p:nvPr/>
          </p:nvSpPr>
          <p:spPr>
            <a:xfrm>
              <a:off x="3504134" y="2019393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6"/>
            <p:cNvSpPr/>
            <p:nvPr/>
          </p:nvSpPr>
          <p:spPr>
            <a:xfrm>
              <a:off x="3504134" y="1847732"/>
              <a:ext cx="46912" cy="4001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6"/>
            <p:cNvSpPr/>
            <p:nvPr/>
          </p:nvSpPr>
          <p:spPr>
            <a:xfrm>
              <a:off x="3504134" y="1790475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6"/>
            <p:cNvSpPr/>
            <p:nvPr/>
          </p:nvSpPr>
          <p:spPr>
            <a:xfrm>
              <a:off x="3504134" y="1447023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6"/>
            <p:cNvSpPr/>
            <p:nvPr/>
          </p:nvSpPr>
          <p:spPr>
            <a:xfrm>
              <a:off x="3447026" y="4137209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6"/>
            <p:cNvSpPr/>
            <p:nvPr/>
          </p:nvSpPr>
          <p:spPr>
            <a:xfrm>
              <a:off x="3447026" y="4080102"/>
              <a:ext cx="46762" cy="40036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6"/>
            <p:cNvSpPr/>
            <p:nvPr/>
          </p:nvSpPr>
          <p:spPr>
            <a:xfrm>
              <a:off x="3447026" y="4022826"/>
              <a:ext cx="46762" cy="4005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6"/>
            <p:cNvSpPr/>
            <p:nvPr/>
          </p:nvSpPr>
          <p:spPr>
            <a:xfrm>
              <a:off x="3447026" y="3965568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6"/>
            <p:cNvSpPr/>
            <p:nvPr/>
          </p:nvSpPr>
          <p:spPr>
            <a:xfrm>
              <a:off x="3447026" y="3908292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6"/>
            <p:cNvSpPr/>
            <p:nvPr/>
          </p:nvSpPr>
          <p:spPr>
            <a:xfrm>
              <a:off x="3447026" y="3851034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6"/>
            <p:cNvSpPr/>
            <p:nvPr/>
          </p:nvSpPr>
          <p:spPr>
            <a:xfrm>
              <a:off x="3447026" y="3793908"/>
              <a:ext cx="46762" cy="4005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6"/>
            <p:cNvSpPr/>
            <p:nvPr/>
          </p:nvSpPr>
          <p:spPr>
            <a:xfrm>
              <a:off x="3447026" y="3450306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6"/>
            <p:cNvSpPr/>
            <p:nvPr/>
          </p:nvSpPr>
          <p:spPr>
            <a:xfrm>
              <a:off x="3447026" y="3393049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6"/>
            <p:cNvSpPr/>
            <p:nvPr/>
          </p:nvSpPr>
          <p:spPr>
            <a:xfrm>
              <a:off x="3447026" y="3335922"/>
              <a:ext cx="46762" cy="4005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6"/>
            <p:cNvSpPr/>
            <p:nvPr/>
          </p:nvSpPr>
          <p:spPr>
            <a:xfrm>
              <a:off x="3447026" y="3278665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6"/>
            <p:cNvSpPr/>
            <p:nvPr/>
          </p:nvSpPr>
          <p:spPr>
            <a:xfrm>
              <a:off x="3446914" y="3221389"/>
              <a:ext cx="46875" cy="40093"/>
            </a:xfrm>
            <a:custGeom>
              <a:avLst/>
              <a:gdLst/>
              <a:ahLst/>
              <a:cxnLst/>
              <a:rect l="l" t="t" r="r" b="b"/>
              <a:pathLst>
                <a:path w="2495" h="2134" extrusionOk="0">
                  <a:moveTo>
                    <a:pt x="1071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47"/>
                    <a:pt x="2014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6"/>
            <p:cNvSpPr/>
            <p:nvPr/>
          </p:nvSpPr>
          <p:spPr>
            <a:xfrm>
              <a:off x="3446914" y="3164131"/>
              <a:ext cx="46875" cy="40149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3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6"/>
            <p:cNvSpPr/>
            <p:nvPr/>
          </p:nvSpPr>
          <p:spPr>
            <a:xfrm>
              <a:off x="3446914" y="3106855"/>
              <a:ext cx="46875" cy="40168"/>
            </a:xfrm>
            <a:custGeom>
              <a:avLst/>
              <a:gdLst/>
              <a:ahLst/>
              <a:cxnLst/>
              <a:rect l="l" t="t" r="r" b="b"/>
              <a:pathLst>
                <a:path w="2495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3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6"/>
            <p:cNvSpPr/>
            <p:nvPr/>
          </p:nvSpPr>
          <p:spPr>
            <a:xfrm>
              <a:off x="3447026" y="3049747"/>
              <a:ext cx="46762" cy="40036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6"/>
            <p:cNvSpPr/>
            <p:nvPr/>
          </p:nvSpPr>
          <p:spPr>
            <a:xfrm>
              <a:off x="3447026" y="2992471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6"/>
            <p:cNvSpPr/>
            <p:nvPr/>
          </p:nvSpPr>
          <p:spPr>
            <a:xfrm>
              <a:off x="3447026" y="2877937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6"/>
            <p:cNvSpPr/>
            <p:nvPr/>
          </p:nvSpPr>
          <p:spPr>
            <a:xfrm>
              <a:off x="3447026" y="2362844"/>
              <a:ext cx="46856" cy="40149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6"/>
            <p:cNvSpPr/>
            <p:nvPr/>
          </p:nvSpPr>
          <p:spPr>
            <a:xfrm>
              <a:off x="3447026" y="2305568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6"/>
            <p:cNvSpPr/>
            <p:nvPr/>
          </p:nvSpPr>
          <p:spPr>
            <a:xfrm>
              <a:off x="3447026" y="2248310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6"/>
            <p:cNvSpPr/>
            <p:nvPr/>
          </p:nvSpPr>
          <p:spPr>
            <a:xfrm>
              <a:off x="3447026" y="2191034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6"/>
            <p:cNvSpPr/>
            <p:nvPr/>
          </p:nvSpPr>
          <p:spPr>
            <a:xfrm>
              <a:off x="3447026" y="2076650"/>
              <a:ext cx="46762" cy="40036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6"/>
            <p:cNvSpPr/>
            <p:nvPr/>
          </p:nvSpPr>
          <p:spPr>
            <a:xfrm>
              <a:off x="3447026" y="1904840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6"/>
            <p:cNvSpPr/>
            <p:nvPr/>
          </p:nvSpPr>
          <p:spPr>
            <a:xfrm>
              <a:off x="3447026" y="1847732"/>
              <a:ext cx="46762" cy="4001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6"/>
            <p:cNvSpPr/>
            <p:nvPr/>
          </p:nvSpPr>
          <p:spPr>
            <a:xfrm>
              <a:off x="3447026" y="1790475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6"/>
            <p:cNvSpPr/>
            <p:nvPr/>
          </p:nvSpPr>
          <p:spPr>
            <a:xfrm>
              <a:off x="3447026" y="1733199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6"/>
            <p:cNvSpPr/>
            <p:nvPr/>
          </p:nvSpPr>
          <p:spPr>
            <a:xfrm>
              <a:off x="3447026" y="1504281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6"/>
            <p:cNvSpPr/>
            <p:nvPr/>
          </p:nvSpPr>
          <p:spPr>
            <a:xfrm>
              <a:off x="3447026" y="1447023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6"/>
            <p:cNvSpPr/>
            <p:nvPr/>
          </p:nvSpPr>
          <p:spPr>
            <a:xfrm>
              <a:off x="3389750" y="4080102"/>
              <a:ext cx="46762" cy="40036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6"/>
            <p:cNvSpPr/>
            <p:nvPr/>
          </p:nvSpPr>
          <p:spPr>
            <a:xfrm>
              <a:off x="3389750" y="4022826"/>
              <a:ext cx="46762" cy="4005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6"/>
            <p:cNvSpPr/>
            <p:nvPr/>
          </p:nvSpPr>
          <p:spPr>
            <a:xfrm>
              <a:off x="3389750" y="3965568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6"/>
            <p:cNvSpPr/>
            <p:nvPr/>
          </p:nvSpPr>
          <p:spPr>
            <a:xfrm>
              <a:off x="3389750" y="3393049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6"/>
            <p:cNvSpPr/>
            <p:nvPr/>
          </p:nvSpPr>
          <p:spPr>
            <a:xfrm>
              <a:off x="3389750" y="3335922"/>
              <a:ext cx="46762" cy="4005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6"/>
            <p:cNvSpPr/>
            <p:nvPr/>
          </p:nvSpPr>
          <p:spPr>
            <a:xfrm>
              <a:off x="3389750" y="3278665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6"/>
            <p:cNvSpPr/>
            <p:nvPr/>
          </p:nvSpPr>
          <p:spPr>
            <a:xfrm>
              <a:off x="3389750" y="3221389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6"/>
            <p:cNvSpPr/>
            <p:nvPr/>
          </p:nvSpPr>
          <p:spPr>
            <a:xfrm>
              <a:off x="3389656" y="3164131"/>
              <a:ext cx="46856" cy="40149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6"/>
            <p:cNvSpPr/>
            <p:nvPr/>
          </p:nvSpPr>
          <p:spPr>
            <a:xfrm>
              <a:off x="3389656" y="3106855"/>
              <a:ext cx="46856" cy="40168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6"/>
            <p:cNvSpPr/>
            <p:nvPr/>
          </p:nvSpPr>
          <p:spPr>
            <a:xfrm>
              <a:off x="3389750" y="3049747"/>
              <a:ext cx="46762" cy="40036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6"/>
            <p:cNvSpPr/>
            <p:nvPr/>
          </p:nvSpPr>
          <p:spPr>
            <a:xfrm>
              <a:off x="3389750" y="2877937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6"/>
            <p:cNvSpPr/>
            <p:nvPr/>
          </p:nvSpPr>
          <p:spPr>
            <a:xfrm>
              <a:off x="3389750" y="2820830"/>
              <a:ext cx="46762" cy="40036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6"/>
            <p:cNvSpPr/>
            <p:nvPr/>
          </p:nvSpPr>
          <p:spPr>
            <a:xfrm>
              <a:off x="3389750" y="2420102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6"/>
            <p:cNvSpPr/>
            <p:nvPr/>
          </p:nvSpPr>
          <p:spPr>
            <a:xfrm>
              <a:off x="3389750" y="2362844"/>
              <a:ext cx="46875" cy="40149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6"/>
            <p:cNvSpPr/>
            <p:nvPr/>
          </p:nvSpPr>
          <p:spPr>
            <a:xfrm>
              <a:off x="3389750" y="2305568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6"/>
            <p:cNvSpPr/>
            <p:nvPr/>
          </p:nvSpPr>
          <p:spPr>
            <a:xfrm>
              <a:off x="3389750" y="2248310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6"/>
            <p:cNvSpPr/>
            <p:nvPr/>
          </p:nvSpPr>
          <p:spPr>
            <a:xfrm>
              <a:off x="3389750" y="2191034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6"/>
            <p:cNvSpPr/>
            <p:nvPr/>
          </p:nvSpPr>
          <p:spPr>
            <a:xfrm>
              <a:off x="3389750" y="2133757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6"/>
            <p:cNvSpPr/>
            <p:nvPr/>
          </p:nvSpPr>
          <p:spPr>
            <a:xfrm>
              <a:off x="3389750" y="2076650"/>
              <a:ext cx="46762" cy="40036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6"/>
            <p:cNvSpPr/>
            <p:nvPr/>
          </p:nvSpPr>
          <p:spPr>
            <a:xfrm>
              <a:off x="3389750" y="2019393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6"/>
            <p:cNvSpPr/>
            <p:nvPr/>
          </p:nvSpPr>
          <p:spPr>
            <a:xfrm>
              <a:off x="3389750" y="1904840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6"/>
            <p:cNvSpPr/>
            <p:nvPr/>
          </p:nvSpPr>
          <p:spPr>
            <a:xfrm>
              <a:off x="3389750" y="1847732"/>
              <a:ext cx="46762" cy="4001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6"/>
            <p:cNvSpPr/>
            <p:nvPr/>
          </p:nvSpPr>
          <p:spPr>
            <a:xfrm>
              <a:off x="3389750" y="1790475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6"/>
            <p:cNvSpPr/>
            <p:nvPr/>
          </p:nvSpPr>
          <p:spPr>
            <a:xfrm>
              <a:off x="3389750" y="1733199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6"/>
            <p:cNvSpPr/>
            <p:nvPr/>
          </p:nvSpPr>
          <p:spPr>
            <a:xfrm>
              <a:off x="3389750" y="1504281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6"/>
            <p:cNvSpPr/>
            <p:nvPr/>
          </p:nvSpPr>
          <p:spPr>
            <a:xfrm>
              <a:off x="3389750" y="1447023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6"/>
            <p:cNvSpPr/>
            <p:nvPr/>
          </p:nvSpPr>
          <p:spPr>
            <a:xfrm>
              <a:off x="3332492" y="3335922"/>
              <a:ext cx="46762" cy="4005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6"/>
            <p:cNvSpPr/>
            <p:nvPr/>
          </p:nvSpPr>
          <p:spPr>
            <a:xfrm>
              <a:off x="3332492" y="3278665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6"/>
            <p:cNvSpPr/>
            <p:nvPr/>
          </p:nvSpPr>
          <p:spPr>
            <a:xfrm>
              <a:off x="3332492" y="3221389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6"/>
            <p:cNvSpPr/>
            <p:nvPr/>
          </p:nvSpPr>
          <p:spPr>
            <a:xfrm>
              <a:off x="3332492" y="3164131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6"/>
            <p:cNvSpPr/>
            <p:nvPr/>
          </p:nvSpPr>
          <p:spPr>
            <a:xfrm>
              <a:off x="3332492" y="3106855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6"/>
            <p:cNvSpPr/>
            <p:nvPr/>
          </p:nvSpPr>
          <p:spPr>
            <a:xfrm>
              <a:off x="3332492" y="3049747"/>
              <a:ext cx="46762" cy="40036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6"/>
            <p:cNvSpPr/>
            <p:nvPr/>
          </p:nvSpPr>
          <p:spPr>
            <a:xfrm>
              <a:off x="3332492" y="2820830"/>
              <a:ext cx="46762" cy="40036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6"/>
            <p:cNvSpPr/>
            <p:nvPr/>
          </p:nvSpPr>
          <p:spPr>
            <a:xfrm>
              <a:off x="3332492" y="2706296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6"/>
            <p:cNvSpPr/>
            <p:nvPr/>
          </p:nvSpPr>
          <p:spPr>
            <a:xfrm>
              <a:off x="3332492" y="2477378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6"/>
            <p:cNvSpPr/>
            <p:nvPr/>
          </p:nvSpPr>
          <p:spPr>
            <a:xfrm>
              <a:off x="3332492" y="2420102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6"/>
            <p:cNvSpPr/>
            <p:nvPr/>
          </p:nvSpPr>
          <p:spPr>
            <a:xfrm>
              <a:off x="3332492" y="2362844"/>
              <a:ext cx="46856" cy="40149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6"/>
            <p:cNvSpPr/>
            <p:nvPr/>
          </p:nvSpPr>
          <p:spPr>
            <a:xfrm>
              <a:off x="3332492" y="2305568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6"/>
            <p:cNvSpPr/>
            <p:nvPr/>
          </p:nvSpPr>
          <p:spPr>
            <a:xfrm>
              <a:off x="3332492" y="2248310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6"/>
            <p:cNvSpPr/>
            <p:nvPr/>
          </p:nvSpPr>
          <p:spPr>
            <a:xfrm>
              <a:off x="3332492" y="2191034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6"/>
            <p:cNvSpPr/>
            <p:nvPr/>
          </p:nvSpPr>
          <p:spPr>
            <a:xfrm>
              <a:off x="3332492" y="1904840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6"/>
            <p:cNvSpPr/>
            <p:nvPr/>
          </p:nvSpPr>
          <p:spPr>
            <a:xfrm>
              <a:off x="3332492" y="1733199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6"/>
            <p:cNvSpPr/>
            <p:nvPr/>
          </p:nvSpPr>
          <p:spPr>
            <a:xfrm>
              <a:off x="3332492" y="1561557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6"/>
            <p:cNvSpPr/>
            <p:nvPr/>
          </p:nvSpPr>
          <p:spPr>
            <a:xfrm>
              <a:off x="3332492" y="1504281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6"/>
            <p:cNvSpPr/>
            <p:nvPr/>
          </p:nvSpPr>
          <p:spPr>
            <a:xfrm>
              <a:off x="3275215" y="3049747"/>
              <a:ext cx="46912" cy="40036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6"/>
            <p:cNvSpPr/>
            <p:nvPr/>
          </p:nvSpPr>
          <p:spPr>
            <a:xfrm>
              <a:off x="3275215" y="2820830"/>
              <a:ext cx="46912" cy="40036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6"/>
            <p:cNvSpPr/>
            <p:nvPr/>
          </p:nvSpPr>
          <p:spPr>
            <a:xfrm>
              <a:off x="3275215" y="2706296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6"/>
            <p:cNvSpPr/>
            <p:nvPr/>
          </p:nvSpPr>
          <p:spPr>
            <a:xfrm>
              <a:off x="3275215" y="2649019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6"/>
            <p:cNvSpPr/>
            <p:nvPr/>
          </p:nvSpPr>
          <p:spPr>
            <a:xfrm>
              <a:off x="3275215" y="2591762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6"/>
            <p:cNvSpPr/>
            <p:nvPr/>
          </p:nvSpPr>
          <p:spPr>
            <a:xfrm>
              <a:off x="3275215" y="2534636"/>
              <a:ext cx="46912" cy="4005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6"/>
            <p:cNvSpPr/>
            <p:nvPr/>
          </p:nvSpPr>
          <p:spPr>
            <a:xfrm>
              <a:off x="3275215" y="2477378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6"/>
            <p:cNvSpPr/>
            <p:nvPr/>
          </p:nvSpPr>
          <p:spPr>
            <a:xfrm>
              <a:off x="3275215" y="2420102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6"/>
            <p:cNvSpPr/>
            <p:nvPr/>
          </p:nvSpPr>
          <p:spPr>
            <a:xfrm>
              <a:off x="3275215" y="2362844"/>
              <a:ext cx="47025" cy="40149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6"/>
            <p:cNvSpPr/>
            <p:nvPr/>
          </p:nvSpPr>
          <p:spPr>
            <a:xfrm>
              <a:off x="3275215" y="2305568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6"/>
            <p:cNvSpPr/>
            <p:nvPr/>
          </p:nvSpPr>
          <p:spPr>
            <a:xfrm>
              <a:off x="3275215" y="2248310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6"/>
            <p:cNvSpPr/>
            <p:nvPr/>
          </p:nvSpPr>
          <p:spPr>
            <a:xfrm>
              <a:off x="3275215" y="2191034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6"/>
            <p:cNvSpPr/>
            <p:nvPr/>
          </p:nvSpPr>
          <p:spPr>
            <a:xfrm>
              <a:off x="3275215" y="2133757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6"/>
            <p:cNvSpPr/>
            <p:nvPr/>
          </p:nvSpPr>
          <p:spPr>
            <a:xfrm>
              <a:off x="3275215" y="1904840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6"/>
            <p:cNvSpPr/>
            <p:nvPr/>
          </p:nvSpPr>
          <p:spPr>
            <a:xfrm>
              <a:off x="3275215" y="1847732"/>
              <a:ext cx="46912" cy="4001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6"/>
            <p:cNvSpPr/>
            <p:nvPr/>
          </p:nvSpPr>
          <p:spPr>
            <a:xfrm>
              <a:off x="3275215" y="1733199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6"/>
            <p:cNvSpPr/>
            <p:nvPr/>
          </p:nvSpPr>
          <p:spPr>
            <a:xfrm>
              <a:off x="3275215" y="1561557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6"/>
            <p:cNvSpPr/>
            <p:nvPr/>
          </p:nvSpPr>
          <p:spPr>
            <a:xfrm>
              <a:off x="3275215" y="1504281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6"/>
            <p:cNvSpPr/>
            <p:nvPr/>
          </p:nvSpPr>
          <p:spPr>
            <a:xfrm>
              <a:off x="3218107" y="3049747"/>
              <a:ext cx="46762" cy="40036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6"/>
            <p:cNvSpPr/>
            <p:nvPr/>
          </p:nvSpPr>
          <p:spPr>
            <a:xfrm>
              <a:off x="3218107" y="2992471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6"/>
            <p:cNvSpPr/>
            <p:nvPr/>
          </p:nvSpPr>
          <p:spPr>
            <a:xfrm>
              <a:off x="3218107" y="2935213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6"/>
            <p:cNvSpPr/>
            <p:nvPr/>
          </p:nvSpPr>
          <p:spPr>
            <a:xfrm>
              <a:off x="3218107" y="2591762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6"/>
            <p:cNvSpPr/>
            <p:nvPr/>
          </p:nvSpPr>
          <p:spPr>
            <a:xfrm>
              <a:off x="3218107" y="2534636"/>
              <a:ext cx="46762" cy="4005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6"/>
            <p:cNvSpPr/>
            <p:nvPr/>
          </p:nvSpPr>
          <p:spPr>
            <a:xfrm>
              <a:off x="3218107" y="2477378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6"/>
            <p:cNvSpPr/>
            <p:nvPr/>
          </p:nvSpPr>
          <p:spPr>
            <a:xfrm>
              <a:off x="3218107" y="2420102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6"/>
            <p:cNvSpPr/>
            <p:nvPr/>
          </p:nvSpPr>
          <p:spPr>
            <a:xfrm>
              <a:off x="3218107" y="2362844"/>
              <a:ext cx="46856" cy="40149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6"/>
            <p:cNvSpPr/>
            <p:nvPr/>
          </p:nvSpPr>
          <p:spPr>
            <a:xfrm>
              <a:off x="3218107" y="2305568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6"/>
            <p:cNvSpPr/>
            <p:nvPr/>
          </p:nvSpPr>
          <p:spPr>
            <a:xfrm>
              <a:off x="3218107" y="2248310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6"/>
            <p:cNvSpPr/>
            <p:nvPr/>
          </p:nvSpPr>
          <p:spPr>
            <a:xfrm>
              <a:off x="3218107" y="2191034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6"/>
            <p:cNvSpPr/>
            <p:nvPr/>
          </p:nvSpPr>
          <p:spPr>
            <a:xfrm>
              <a:off x="3218107" y="2133757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6"/>
            <p:cNvSpPr/>
            <p:nvPr/>
          </p:nvSpPr>
          <p:spPr>
            <a:xfrm>
              <a:off x="3218107" y="1904840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6"/>
            <p:cNvSpPr/>
            <p:nvPr/>
          </p:nvSpPr>
          <p:spPr>
            <a:xfrm>
              <a:off x="3218107" y="1733199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6"/>
            <p:cNvSpPr/>
            <p:nvPr/>
          </p:nvSpPr>
          <p:spPr>
            <a:xfrm>
              <a:off x="3218107" y="1561557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6"/>
            <p:cNvSpPr/>
            <p:nvPr/>
          </p:nvSpPr>
          <p:spPr>
            <a:xfrm>
              <a:off x="3218107" y="1504281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6"/>
            <p:cNvSpPr/>
            <p:nvPr/>
          </p:nvSpPr>
          <p:spPr>
            <a:xfrm>
              <a:off x="3160831" y="2935213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6"/>
            <p:cNvSpPr/>
            <p:nvPr/>
          </p:nvSpPr>
          <p:spPr>
            <a:xfrm>
              <a:off x="3160831" y="2877937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6"/>
            <p:cNvSpPr/>
            <p:nvPr/>
          </p:nvSpPr>
          <p:spPr>
            <a:xfrm>
              <a:off x="3160831" y="2820830"/>
              <a:ext cx="46762" cy="40036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6"/>
            <p:cNvSpPr/>
            <p:nvPr/>
          </p:nvSpPr>
          <p:spPr>
            <a:xfrm>
              <a:off x="3160831" y="2591762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6"/>
            <p:cNvSpPr/>
            <p:nvPr/>
          </p:nvSpPr>
          <p:spPr>
            <a:xfrm>
              <a:off x="3160831" y="2534636"/>
              <a:ext cx="46762" cy="4005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6"/>
            <p:cNvSpPr/>
            <p:nvPr/>
          </p:nvSpPr>
          <p:spPr>
            <a:xfrm>
              <a:off x="3160831" y="2477378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6"/>
            <p:cNvSpPr/>
            <p:nvPr/>
          </p:nvSpPr>
          <p:spPr>
            <a:xfrm>
              <a:off x="3160831" y="2420102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6"/>
            <p:cNvSpPr/>
            <p:nvPr/>
          </p:nvSpPr>
          <p:spPr>
            <a:xfrm>
              <a:off x="3160831" y="2362844"/>
              <a:ext cx="46875" cy="40149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6"/>
            <p:cNvSpPr/>
            <p:nvPr/>
          </p:nvSpPr>
          <p:spPr>
            <a:xfrm>
              <a:off x="3160831" y="2305568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6"/>
            <p:cNvSpPr/>
            <p:nvPr/>
          </p:nvSpPr>
          <p:spPr>
            <a:xfrm>
              <a:off x="3160831" y="2248310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6"/>
            <p:cNvSpPr/>
            <p:nvPr/>
          </p:nvSpPr>
          <p:spPr>
            <a:xfrm>
              <a:off x="3160831" y="2191034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6"/>
            <p:cNvSpPr/>
            <p:nvPr/>
          </p:nvSpPr>
          <p:spPr>
            <a:xfrm>
              <a:off x="3160831" y="2133757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6"/>
            <p:cNvSpPr/>
            <p:nvPr/>
          </p:nvSpPr>
          <p:spPr>
            <a:xfrm>
              <a:off x="3160831" y="2076650"/>
              <a:ext cx="46762" cy="40036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6"/>
            <p:cNvSpPr/>
            <p:nvPr/>
          </p:nvSpPr>
          <p:spPr>
            <a:xfrm>
              <a:off x="3160831" y="1904840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6"/>
            <p:cNvSpPr/>
            <p:nvPr/>
          </p:nvSpPr>
          <p:spPr>
            <a:xfrm>
              <a:off x="3160831" y="1675922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6"/>
            <p:cNvSpPr/>
            <p:nvPr/>
          </p:nvSpPr>
          <p:spPr>
            <a:xfrm>
              <a:off x="3160831" y="1504281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6"/>
            <p:cNvSpPr/>
            <p:nvPr/>
          </p:nvSpPr>
          <p:spPr>
            <a:xfrm>
              <a:off x="3103573" y="2877937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6"/>
            <p:cNvSpPr/>
            <p:nvPr/>
          </p:nvSpPr>
          <p:spPr>
            <a:xfrm>
              <a:off x="3103573" y="2820830"/>
              <a:ext cx="46743" cy="40036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6"/>
            <p:cNvSpPr/>
            <p:nvPr/>
          </p:nvSpPr>
          <p:spPr>
            <a:xfrm>
              <a:off x="3103573" y="2591762"/>
              <a:ext cx="46743" cy="40149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6"/>
            <p:cNvSpPr/>
            <p:nvPr/>
          </p:nvSpPr>
          <p:spPr>
            <a:xfrm>
              <a:off x="3103573" y="2534636"/>
              <a:ext cx="46743" cy="4005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6"/>
            <p:cNvSpPr/>
            <p:nvPr/>
          </p:nvSpPr>
          <p:spPr>
            <a:xfrm>
              <a:off x="3103573" y="2477378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6"/>
            <p:cNvSpPr/>
            <p:nvPr/>
          </p:nvSpPr>
          <p:spPr>
            <a:xfrm>
              <a:off x="3103573" y="2420102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6"/>
            <p:cNvSpPr/>
            <p:nvPr/>
          </p:nvSpPr>
          <p:spPr>
            <a:xfrm>
              <a:off x="3103573" y="2362844"/>
              <a:ext cx="46856" cy="40149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6"/>
            <p:cNvSpPr/>
            <p:nvPr/>
          </p:nvSpPr>
          <p:spPr>
            <a:xfrm>
              <a:off x="3103573" y="2305568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6"/>
            <p:cNvSpPr/>
            <p:nvPr/>
          </p:nvSpPr>
          <p:spPr>
            <a:xfrm>
              <a:off x="3103573" y="2248310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6"/>
            <p:cNvSpPr/>
            <p:nvPr/>
          </p:nvSpPr>
          <p:spPr>
            <a:xfrm>
              <a:off x="3103573" y="2191034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6"/>
            <p:cNvSpPr/>
            <p:nvPr/>
          </p:nvSpPr>
          <p:spPr>
            <a:xfrm>
              <a:off x="3103573" y="2133757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6"/>
            <p:cNvSpPr/>
            <p:nvPr/>
          </p:nvSpPr>
          <p:spPr>
            <a:xfrm>
              <a:off x="3103573" y="2076650"/>
              <a:ext cx="46743" cy="40036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6"/>
            <p:cNvSpPr/>
            <p:nvPr/>
          </p:nvSpPr>
          <p:spPr>
            <a:xfrm>
              <a:off x="3103573" y="1962116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6"/>
            <p:cNvSpPr/>
            <p:nvPr/>
          </p:nvSpPr>
          <p:spPr>
            <a:xfrm>
              <a:off x="3103573" y="1904840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6"/>
            <p:cNvSpPr/>
            <p:nvPr/>
          </p:nvSpPr>
          <p:spPr>
            <a:xfrm>
              <a:off x="3103573" y="1847732"/>
              <a:ext cx="46743" cy="4001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6"/>
            <p:cNvSpPr/>
            <p:nvPr/>
          </p:nvSpPr>
          <p:spPr>
            <a:xfrm>
              <a:off x="3103573" y="1790475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6"/>
            <p:cNvSpPr/>
            <p:nvPr/>
          </p:nvSpPr>
          <p:spPr>
            <a:xfrm>
              <a:off x="3103573" y="1618665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6"/>
            <p:cNvSpPr/>
            <p:nvPr/>
          </p:nvSpPr>
          <p:spPr>
            <a:xfrm>
              <a:off x="3103573" y="1504281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6"/>
            <p:cNvSpPr/>
            <p:nvPr/>
          </p:nvSpPr>
          <p:spPr>
            <a:xfrm>
              <a:off x="3046296" y="2877937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6"/>
            <p:cNvSpPr/>
            <p:nvPr/>
          </p:nvSpPr>
          <p:spPr>
            <a:xfrm>
              <a:off x="3046296" y="2820830"/>
              <a:ext cx="46912" cy="40036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6"/>
            <p:cNvSpPr/>
            <p:nvPr/>
          </p:nvSpPr>
          <p:spPr>
            <a:xfrm>
              <a:off x="3046296" y="2591762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6"/>
            <p:cNvSpPr/>
            <p:nvPr/>
          </p:nvSpPr>
          <p:spPr>
            <a:xfrm>
              <a:off x="3046296" y="2534636"/>
              <a:ext cx="46912" cy="4005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6"/>
            <p:cNvSpPr/>
            <p:nvPr/>
          </p:nvSpPr>
          <p:spPr>
            <a:xfrm>
              <a:off x="3046296" y="2477378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6"/>
            <p:cNvSpPr/>
            <p:nvPr/>
          </p:nvSpPr>
          <p:spPr>
            <a:xfrm>
              <a:off x="3046296" y="2420102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6"/>
            <p:cNvSpPr/>
            <p:nvPr/>
          </p:nvSpPr>
          <p:spPr>
            <a:xfrm>
              <a:off x="3046296" y="2362844"/>
              <a:ext cx="47025" cy="40149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6"/>
            <p:cNvSpPr/>
            <p:nvPr/>
          </p:nvSpPr>
          <p:spPr>
            <a:xfrm>
              <a:off x="3046296" y="2305568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6"/>
            <p:cNvSpPr/>
            <p:nvPr/>
          </p:nvSpPr>
          <p:spPr>
            <a:xfrm>
              <a:off x="3046296" y="2248310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6"/>
            <p:cNvSpPr/>
            <p:nvPr/>
          </p:nvSpPr>
          <p:spPr>
            <a:xfrm>
              <a:off x="3046296" y="2191034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6"/>
            <p:cNvSpPr/>
            <p:nvPr/>
          </p:nvSpPr>
          <p:spPr>
            <a:xfrm>
              <a:off x="3046296" y="2133757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6"/>
            <p:cNvSpPr/>
            <p:nvPr/>
          </p:nvSpPr>
          <p:spPr>
            <a:xfrm>
              <a:off x="3046296" y="2076650"/>
              <a:ext cx="46912" cy="40036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6"/>
            <p:cNvSpPr/>
            <p:nvPr/>
          </p:nvSpPr>
          <p:spPr>
            <a:xfrm>
              <a:off x="3046296" y="2019393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6"/>
            <p:cNvSpPr/>
            <p:nvPr/>
          </p:nvSpPr>
          <p:spPr>
            <a:xfrm>
              <a:off x="3046296" y="1962116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6"/>
            <p:cNvSpPr/>
            <p:nvPr/>
          </p:nvSpPr>
          <p:spPr>
            <a:xfrm>
              <a:off x="3046296" y="1904840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6"/>
            <p:cNvSpPr/>
            <p:nvPr/>
          </p:nvSpPr>
          <p:spPr>
            <a:xfrm>
              <a:off x="3046296" y="1675922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6"/>
            <p:cNvSpPr/>
            <p:nvPr/>
          </p:nvSpPr>
          <p:spPr>
            <a:xfrm>
              <a:off x="2989038" y="2820830"/>
              <a:ext cx="46912" cy="40036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6"/>
            <p:cNvSpPr/>
            <p:nvPr/>
          </p:nvSpPr>
          <p:spPr>
            <a:xfrm>
              <a:off x="2989038" y="2763553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6"/>
            <p:cNvSpPr/>
            <p:nvPr/>
          </p:nvSpPr>
          <p:spPr>
            <a:xfrm>
              <a:off x="2989038" y="2706296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6"/>
            <p:cNvSpPr/>
            <p:nvPr/>
          </p:nvSpPr>
          <p:spPr>
            <a:xfrm>
              <a:off x="2989038" y="2649019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6"/>
            <p:cNvSpPr/>
            <p:nvPr/>
          </p:nvSpPr>
          <p:spPr>
            <a:xfrm>
              <a:off x="2989038" y="2591762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6"/>
            <p:cNvSpPr/>
            <p:nvPr/>
          </p:nvSpPr>
          <p:spPr>
            <a:xfrm>
              <a:off x="2989038" y="2534636"/>
              <a:ext cx="46912" cy="4005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6"/>
            <p:cNvSpPr/>
            <p:nvPr/>
          </p:nvSpPr>
          <p:spPr>
            <a:xfrm>
              <a:off x="2989038" y="2477378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6"/>
            <p:cNvSpPr/>
            <p:nvPr/>
          </p:nvSpPr>
          <p:spPr>
            <a:xfrm>
              <a:off x="2989038" y="2420102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6"/>
            <p:cNvSpPr/>
            <p:nvPr/>
          </p:nvSpPr>
          <p:spPr>
            <a:xfrm>
              <a:off x="2989038" y="2362844"/>
              <a:ext cx="47006" cy="40149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6"/>
            <p:cNvSpPr/>
            <p:nvPr/>
          </p:nvSpPr>
          <p:spPr>
            <a:xfrm>
              <a:off x="2989038" y="2305568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6"/>
            <p:cNvSpPr/>
            <p:nvPr/>
          </p:nvSpPr>
          <p:spPr>
            <a:xfrm>
              <a:off x="2989038" y="2248310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6"/>
            <p:cNvSpPr/>
            <p:nvPr/>
          </p:nvSpPr>
          <p:spPr>
            <a:xfrm>
              <a:off x="2989038" y="2191034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6"/>
            <p:cNvSpPr/>
            <p:nvPr/>
          </p:nvSpPr>
          <p:spPr>
            <a:xfrm>
              <a:off x="2989038" y="2133757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6"/>
            <p:cNvSpPr/>
            <p:nvPr/>
          </p:nvSpPr>
          <p:spPr>
            <a:xfrm>
              <a:off x="2989038" y="2076650"/>
              <a:ext cx="46912" cy="40036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6"/>
            <p:cNvSpPr/>
            <p:nvPr/>
          </p:nvSpPr>
          <p:spPr>
            <a:xfrm>
              <a:off x="2989038" y="2019393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6"/>
            <p:cNvSpPr/>
            <p:nvPr/>
          </p:nvSpPr>
          <p:spPr>
            <a:xfrm>
              <a:off x="2989038" y="1962116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6"/>
            <p:cNvSpPr/>
            <p:nvPr/>
          </p:nvSpPr>
          <p:spPr>
            <a:xfrm>
              <a:off x="2989038" y="1904840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6"/>
            <p:cNvSpPr/>
            <p:nvPr/>
          </p:nvSpPr>
          <p:spPr>
            <a:xfrm>
              <a:off x="2989038" y="1847732"/>
              <a:ext cx="46912" cy="4001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6"/>
            <p:cNvSpPr/>
            <p:nvPr/>
          </p:nvSpPr>
          <p:spPr>
            <a:xfrm>
              <a:off x="2989038" y="1618665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6"/>
            <p:cNvSpPr/>
            <p:nvPr/>
          </p:nvSpPr>
          <p:spPr>
            <a:xfrm>
              <a:off x="2931912" y="2763553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6"/>
            <p:cNvSpPr/>
            <p:nvPr/>
          </p:nvSpPr>
          <p:spPr>
            <a:xfrm>
              <a:off x="2931912" y="2706296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6"/>
            <p:cNvSpPr/>
            <p:nvPr/>
          </p:nvSpPr>
          <p:spPr>
            <a:xfrm>
              <a:off x="2931912" y="2649019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6"/>
            <p:cNvSpPr/>
            <p:nvPr/>
          </p:nvSpPr>
          <p:spPr>
            <a:xfrm>
              <a:off x="2931912" y="2591762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6"/>
            <p:cNvSpPr/>
            <p:nvPr/>
          </p:nvSpPr>
          <p:spPr>
            <a:xfrm>
              <a:off x="2931912" y="2534636"/>
              <a:ext cx="46762" cy="4005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6"/>
            <p:cNvSpPr/>
            <p:nvPr/>
          </p:nvSpPr>
          <p:spPr>
            <a:xfrm>
              <a:off x="2931912" y="2477378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6"/>
            <p:cNvSpPr/>
            <p:nvPr/>
          </p:nvSpPr>
          <p:spPr>
            <a:xfrm>
              <a:off x="2931912" y="2420102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6"/>
            <p:cNvSpPr/>
            <p:nvPr/>
          </p:nvSpPr>
          <p:spPr>
            <a:xfrm>
              <a:off x="2931912" y="2362844"/>
              <a:ext cx="46875" cy="40149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6"/>
            <p:cNvSpPr/>
            <p:nvPr/>
          </p:nvSpPr>
          <p:spPr>
            <a:xfrm>
              <a:off x="2931912" y="2305568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6"/>
            <p:cNvSpPr/>
            <p:nvPr/>
          </p:nvSpPr>
          <p:spPr>
            <a:xfrm>
              <a:off x="2931912" y="2248310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6"/>
            <p:cNvSpPr/>
            <p:nvPr/>
          </p:nvSpPr>
          <p:spPr>
            <a:xfrm>
              <a:off x="2931912" y="2191034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6"/>
            <p:cNvSpPr/>
            <p:nvPr/>
          </p:nvSpPr>
          <p:spPr>
            <a:xfrm>
              <a:off x="2931912" y="2133757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6"/>
            <p:cNvSpPr/>
            <p:nvPr/>
          </p:nvSpPr>
          <p:spPr>
            <a:xfrm>
              <a:off x="2931912" y="2076650"/>
              <a:ext cx="46762" cy="40036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6"/>
            <p:cNvSpPr/>
            <p:nvPr/>
          </p:nvSpPr>
          <p:spPr>
            <a:xfrm>
              <a:off x="2931912" y="2019393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6"/>
            <p:cNvSpPr/>
            <p:nvPr/>
          </p:nvSpPr>
          <p:spPr>
            <a:xfrm>
              <a:off x="2931912" y="1962116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6"/>
            <p:cNvSpPr/>
            <p:nvPr/>
          </p:nvSpPr>
          <p:spPr>
            <a:xfrm>
              <a:off x="2931912" y="1904840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6"/>
            <p:cNvSpPr/>
            <p:nvPr/>
          </p:nvSpPr>
          <p:spPr>
            <a:xfrm>
              <a:off x="2931912" y="1847732"/>
              <a:ext cx="46762" cy="4001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6"/>
            <p:cNvSpPr/>
            <p:nvPr/>
          </p:nvSpPr>
          <p:spPr>
            <a:xfrm>
              <a:off x="2931912" y="1790475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6"/>
            <p:cNvSpPr/>
            <p:nvPr/>
          </p:nvSpPr>
          <p:spPr>
            <a:xfrm>
              <a:off x="2874654" y="2591762"/>
              <a:ext cx="46743" cy="40149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6"/>
            <p:cNvSpPr/>
            <p:nvPr/>
          </p:nvSpPr>
          <p:spPr>
            <a:xfrm>
              <a:off x="2874654" y="2534636"/>
              <a:ext cx="46743" cy="4005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6"/>
            <p:cNvSpPr/>
            <p:nvPr/>
          </p:nvSpPr>
          <p:spPr>
            <a:xfrm>
              <a:off x="2874654" y="2477378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6"/>
            <p:cNvSpPr/>
            <p:nvPr/>
          </p:nvSpPr>
          <p:spPr>
            <a:xfrm>
              <a:off x="2874654" y="2420102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6"/>
            <p:cNvSpPr/>
            <p:nvPr/>
          </p:nvSpPr>
          <p:spPr>
            <a:xfrm>
              <a:off x="2874654" y="2362844"/>
              <a:ext cx="46856" cy="40149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6"/>
            <p:cNvSpPr/>
            <p:nvPr/>
          </p:nvSpPr>
          <p:spPr>
            <a:xfrm>
              <a:off x="2874654" y="2305568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6"/>
            <p:cNvSpPr/>
            <p:nvPr/>
          </p:nvSpPr>
          <p:spPr>
            <a:xfrm>
              <a:off x="2874654" y="2248310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6"/>
            <p:cNvSpPr/>
            <p:nvPr/>
          </p:nvSpPr>
          <p:spPr>
            <a:xfrm>
              <a:off x="2874654" y="2191034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6"/>
            <p:cNvSpPr/>
            <p:nvPr/>
          </p:nvSpPr>
          <p:spPr>
            <a:xfrm>
              <a:off x="2874654" y="2133757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6"/>
            <p:cNvSpPr/>
            <p:nvPr/>
          </p:nvSpPr>
          <p:spPr>
            <a:xfrm>
              <a:off x="2874654" y="2076650"/>
              <a:ext cx="46743" cy="40036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6"/>
            <p:cNvSpPr/>
            <p:nvPr/>
          </p:nvSpPr>
          <p:spPr>
            <a:xfrm>
              <a:off x="2874654" y="2019393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6"/>
            <p:cNvSpPr/>
            <p:nvPr/>
          </p:nvSpPr>
          <p:spPr>
            <a:xfrm>
              <a:off x="2874654" y="1962116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6"/>
            <p:cNvSpPr/>
            <p:nvPr/>
          </p:nvSpPr>
          <p:spPr>
            <a:xfrm>
              <a:off x="2874654" y="1904840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6"/>
            <p:cNvSpPr/>
            <p:nvPr/>
          </p:nvSpPr>
          <p:spPr>
            <a:xfrm>
              <a:off x="2874654" y="1847732"/>
              <a:ext cx="46743" cy="4001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6"/>
            <p:cNvSpPr/>
            <p:nvPr/>
          </p:nvSpPr>
          <p:spPr>
            <a:xfrm>
              <a:off x="2874654" y="1790475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6"/>
            <p:cNvSpPr/>
            <p:nvPr/>
          </p:nvSpPr>
          <p:spPr>
            <a:xfrm>
              <a:off x="2874654" y="1733199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6"/>
            <p:cNvSpPr/>
            <p:nvPr/>
          </p:nvSpPr>
          <p:spPr>
            <a:xfrm>
              <a:off x="2874654" y="1561557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6"/>
            <p:cNvSpPr/>
            <p:nvPr/>
          </p:nvSpPr>
          <p:spPr>
            <a:xfrm>
              <a:off x="2817377" y="2706296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6"/>
            <p:cNvSpPr/>
            <p:nvPr/>
          </p:nvSpPr>
          <p:spPr>
            <a:xfrm>
              <a:off x="2817377" y="2649019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6"/>
            <p:cNvSpPr/>
            <p:nvPr/>
          </p:nvSpPr>
          <p:spPr>
            <a:xfrm>
              <a:off x="2817377" y="2591762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6"/>
            <p:cNvSpPr/>
            <p:nvPr/>
          </p:nvSpPr>
          <p:spPr>
            <a:xfrm>
              <a:off x="2817377" y="2534636"/>
              <a:ext cx="46762" cy="4005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6"/>
            <p:cNvSpPr/>
            <p:nvPr/>
          </p:nvSpPr>
          <p:spPr>
            <a:xfrm>
              <a:off x="2817377" y="2477378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6"/>
            <p:cNvSpPr/>
            <p:nvPr/>
          </p:nvSpPr>
          <p:spPr>
            <a:xfrm>
              <a:off x="2817377" y="2420102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6"/>
            <p:cNvSpPr/>
            <p:nvPr/>
          </p:nvSpPr>
          <p:spPr>
            <a:xfrm>
              <a:off x="2817377" y="2362844"/>
              <a:ext cx="46875" cy="40149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6"/>
            <p:cNvSpPr/>
            <p:nvPr/>
          </p:nvSpPr>
          <p:spPr>
            <a:xfrm>
              <a:off x="2817377" y="2305568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6"/>
            <p:cNvSpPr/>
            <p:nvPr/>
          </p:nvSpPr>
          <p:spPr>
            <a:xfrm>
              <a:off x="2817377" y="2248310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6"/>
            <p:cNvSpPr/>
            <p:nvPr/>
          </p:nvSpPr>
          <p:spPr>
            <a:xfrm>
              <a:off x="2817377" y="2191034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6"/>
            <p:cNvSpPr/>
            <p:nvPr/>
          </p:nvSpPr>
          <p:spPr>
            <a:xfrm>
              <a:off x="2817377" y="2133757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6"/>
            <p:cNvSpPr/>
            <p:nvPr/>
          </p:nvSpPr>
          <p:spPr>
            <a:xfrm>
              <a:off x="2817377" y="2076650"/>
              <a:ext cx="46762" cy="40036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6"/>
            <p:cNvSpPr/>
            <p:nvPr/>
          </p:nvSpPr>
          <p:spPr>
            <a:xfrm>
              <a:off x="2817377" y="2019393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6"/>
            <p:cNvSpPr/>
            <p:nvPr/>
          </p:nvSpPr>
          <p:spPr>
            <a:xfrm>
              <a:off x="2817377" y="1962116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6"/>
            <p:cNvSpPr/>
            <p:nvPr/>
          </p:nvSpPr>
          <p:spPr>
            <a:xfrm>
              <a:off x="2817377" y="1904840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6"/>
            <p:cNvSpPr/>
            <p:nvPr/>
          </p:nvSpPr>
          <p:spPr>
            <a:xfrm>
              <a:off x="2817377" y="1847732"/>
              <a:ext cx="46762" cy="4001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6"/>
            <p:cNvSpPr/>
            <p:nvPr/>
          </p:nvSpPr>
          <p:spPr>
            <a:xfrm>
              <a:off x="2817377" y="1790475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6"/>
            <p:cNvSpPr/>
            <p:nvPr/>
          </p:nvSpPr>
          <p:spPr>
            <a:xfrm>
              <a:off x="2817377" y="1618665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6"/>
            <p:cNvSpPr/>
            <p:nvPr/>
          </p:nvSpPr>
          <p:spPr>
            <a:xfrm>
              <a:off x="2760119" y="2591762"/>
              <a:ext cx="46894" cy="40149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6"/>
            <p:cNvSpPr/>
            <p:nvPr/>
          </p:nvSpPr>
          <p:spPr>
            <a:xfrm>
              <a:off x="2760119" y="2534636"/>
              <a:ext cx="46894" cy="40055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6"/>
            <p:cNvSpPr/>
            <p:nvPr/>
          </p:nvSpPr>
          <p:spPr>
            <a:xfrm>
              <a:off x="2760119" y="2477378"/>
              <a:ext cx="46894" cy="4009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6"/>
            <p:cNvSpPr/>
            <p:nvPr/>
          </p:nvSpPr>
          <p:spPr>
            <a:xfrm>
              <a:off x="2760119" y="2420102"/>
              <a:ext cx="46894" cy="40168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6"/>
            <p:cNvSpPr/>
            <p:nvPr/>
          </p:nvSpPr>
          <p:spPr>
            <a:xfrm>
              <a:off x="2760119" y="2362844"/>
              <a:ext cx="47006" cy="40149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6"/>
            <p:cNvSpPr/>
            <p:nvPr/>
          </p:nvSpPr>
          <p:spPr>
            <a:xfrm>
              <a:off x="2760119" y="2305568"/>
              <a:ext cx="46894" cy="4009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6"/>
            <p:cNvSpPr/>
            <p:nvPr/>
          </p:nvSpPr>
          <p:spPr>
            <a:xfrm>
              <a:off x="2760119" y="2248310"/>
              <a:ext cx="46894" cy="40074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6"/>
            <p:cNvSpPr/>
            <p:nvPr/>
          </p:nvSpPr>
          <p:spPr>
            <a:xfrm>
              <a:off x="2760119" y="2191034"/>
              <a:ext cx="46894" cy="40168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6"/>
            <p:cNvSpPr/>
            <p:nvPr/>
          </p:nvSpPr>
          <p:spPr>
            <a:xfrm>
              <a:off x="2760119" y="2133757"/>
              <a:ext cx="46894" cy="40168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6"/>
            <p:cNvSpPr/>
            <p:nvPr/>
          </p:nvSpPr>
          <p:spPr>
            <a:xfrm>
              <a:off x="2760119" y="2076650"/>
              <a:ext cx="46894" cy="40036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6"/>
            <p:cNvSpPr/>
            <p:nvPr/>
          </p:nvSpPr>
          <p:spPr>
            <a:xfrm>
              <a:off x="2760119" y="2019393"/>
              <a:ext cx="46894" cy="40074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6"/>
            <p:cNvSpPr/>
            <p:nvPr/>
          </p:nvSpPr>
          <p:spPr>
            <a:xfrm>
              <a:off x="2760119" y="1962116"/>
              <a:ext cx="46894" cy="4009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6"/>
            <p:cNvSpPr/>
            <p:nvPr/>
          </p:nvSpPr>
          <p:spPr>
            <a:xfrm>
              <a:off x="2760119" y="1904840"/>
              <a:ext cx="46894" cy="40168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6"/>
            <p:cNvSpPr/>
            <p:nvPr/>
          </p:nvSpPr>
          <p:spPr>
            <a:xfrm>
              <a:off x="2760119" y="1847732"/>
              <a:ext cx="46894" cy="40017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6"/>
            <p:cNvSpPr/>
            <p:nvPr/>
          </p:nvSpPr>
          <p:spPr>
            <a:xfrm>
              <a:off x="2760119" y="1675922"/>
              <a:ext cx="46894" cy="40168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6"/>
            <p:cNvSpPr/>
            <p:nvPr/>
          </p:nvSpPr>
          <p:spPr>
            <a:xfrm>
              <a:off x="2702843" y="2477378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6"/>
            <p:cNvSpPr/>
            <p:nvPr/>
          </p:nvSpPr>
          <p:spPr>
            <a:xfrm>
              <a:off x="2702843" y="2420102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6"/>
            <p:cNvSpPr/>
            <p:nvPr/>
          </p:nvSpPr>
          <p:spPr>
            <a:xfrm>
              <a:off x="2702843" y="2362844"/>
              <a:ext cx="47025" cy="40149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6"/>
            <p:cNvSpPr/>
            <p:nvPr/>
          </p:nvSpPr>
          <p:spPr>
            <a:xfrm>
              <a:off x="2702843" y="2305568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6"/>
            <p:cNvSpPr/>
            <p:nvPr/>
          </p:nvSpPr>
          <p:spPr>
            <a:xfrm>
              <a:off x="2702843" y="2248310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6"/>
            <p:cNvSpPr/>
            <p:nvPr/>
          </p:nvSpPr>
          <p:spPr>
            <a:xfrm>
              <a:off x="2702843" y="2191034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6"/>
            <p:cNvSpPr/>
            <p:nvPr/>
          </p:nvSpPr>
          <p:spPr>
            <a:xfrm>
              <a:off x="2702843" y="2133757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6"/>
            <p:cNvSpPr/>
            <p:nvPr/>
          </p:nvSpPr>
          <p:spPr>
            <a:xfrm>
              <a:off x="2702843" y="2076650"/>
              <a:ext cx="46912" cy="40036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6"/>
            <p:cNvSpPr/>
            <p:nvPr/>
          </p:nvSpPr>
          <p:spPr>
            <a:xfrm>
              <a:off x="2702843" y="2019393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6"/>
            <p:cNvSpPr/>
            <p:nvPr/>
          </p:nvSpPr>
          <p:spPr>
            <a:xfrm>
              <a:off x="2702843" y="1962116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6"/>
            <p:cNvSpPr/>
            <p:nvPr/>
          </p:nvSpPr>
          <p:spPr>
            <a:xfrm>
              <a:off x="2702843" y="1904840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6"/>
            <p:cNvSpPr/>
            <p:nvPr/>
          </p:nvSpPr>
          <p:spPr>
            <a:xfrm>
              <a:off x="2702843" y="1847732"/>
              <a:ext cx="46912" cy="4001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6"/>
            <p:cNvSpPr/>
            <p:nvPr/>
          </p:nvSpPr>
          <p:spPr>
            <a:xfrm>
              <a:off x="2702843" y="1733199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6"/>
            <p:cNvSpPr/>
            <p:nvPr/>
          </p:nvSpPr>
          <p:spPr>
            <a:xfrm>
              <a:off x="2702843" y="1675922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6"/>
            <p:cNvSpPr/>
            <p:nvPr/>
          </p:nvSpPr>
          <p:spPr>
            <a:xfrm>
              <a:off x="2702843" y="1618665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6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6"/>
            <p:cNvSpPr/>
            <p:nvPr/>
          </p:nvSpPr>
          <p:spPr>
            <a:xfrm>
              <a:off x="2645735" y="2248310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6"/>
            <p:cNvSpPr/>
            <p:nvPr/>
          </p:nvSpPr>
          <p:spPr>
            <a:xfrm>
              <a:off x="2645735" y="2191034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6"/>
            <p:cNvSpPr/>
            <p:nvPr/>
          </p:nvSpPr>
          <p:spPr>
            <a:xfrm>
              <a:off x="2645735" y="2133757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6"/>
            <p:cNvSpPr/>
            <p:nvPr/>
          </p:nvSpPr>
          <p:spPr>
            <a:xfrm>
              <a:off x="2645735" y="2076650"/>
              <a:ext cx="46743" cy="40036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6"/>
            <p:cNvSpPr/>
            <p:nvPr/>
          </p:nvSpPr>
          <p:spPr>
            <a:xfrm>
              <a:off x="2645735" y="2019393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6"/>
            <p:cNvSpPr/>
            <p:nvPr/>
          </p:nvSpPr>
          <p:spPr>
            <a:xfrm>
              <a:off x="2645735" y="1962116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6"/>
            <p:cNvSpPr/>
            <p:nvPr/>
          </p:nvSpPr>
          <p:spPr>
            <a:xfrm>
              <a:off x="2645735" y="1904840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6"/>
            <p:cNvSpPr/>
            <p:nvPr/>
          </p:nvSpPr>
          <p:spPr>
            <a:xfrm>
              <a:off x="2645735" y="1847732"/>
              <a:ext cx="46743" cy="4001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2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6"/>
            <p:cNvSpPr/>
            <p:nvPr/>
          </p:nvSpPr>
          <p:spPr>
            <a:xfrm>
              <a:off x="2645735" y="1675922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6"/>
            <p:cNvSpPr/>
            <p:nvPr/>
          </p:nvSpPr>
          <p:spPr>
            <a:xfrm>
              <a:off x="2588458" y="2191034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6"/>
            <p:cNvSpPr/>
            <p:nvPr/>
          </p:nvSpPr>
          <p:spPr>
            <a:xfrm>
              <a:off x="2588458" y="2133757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6"/>
            <p:cNvSpPr/>
            <p:nvPr/>
          </p:nvSpPr>
          <p:spPr>
            <a:xfrm>
              <a:off x="2588458" y="2076650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6"/>
            <p:cNvSpPr/>
            <p:nvPr/>
          </p:nvSpPr>
          <p:spPr>
            <a:xfrm>
              <a:off x="2588458" y="2019393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6"/>
            <p:cNvSpPr/>
            <p:nvPr/>
          </p:nvSpPr>
          <p:spPr>
            <a:xfrm>
              <a:off x="2588458" y="1962116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6"/>
            <p:cNvSpPr/>
            <p:nvPr/>
          </p:nvSpPr>
          <p:spPr>
            <a:xfrm>
              <a:off x="2588458" y="1904840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6"/>
            <p:cNvSpPr/>
            <p:nvPr/>
          </p:nvSpPr>
          <p:spPr>
            <a:xfrm>
              <a:off x="2588458" y="1847732"/>
              <a:ext cx="46762" cy="4001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6"/>
            <p:cNvSpPr/>
            <p:nvPr/>
          </p:nvSpPr>
          <p:spPr>
            <a:xfrm>
              <a:off x="2531200" y="2133757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6"/>
            <p:cNvSpPr/>
            <p:nvPr/>
          </p:nvSpPr>
          <p:spPr>
            <a:xfrm>
              <a:off x="2531200" y="2076650"/>
              <a:ext cx="46743" cy="40036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6"/>
            <p:cNvSpPr/>
            <p:nvPr/>
          </p:nvSpPr>
          <p:spPr>
            <a:xfrm>
              <a:off x="2531200" y="2019393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6"/>
            <p:cNvSpPr/>
            <p:nvPr/>
          </p:nvSpPr>
          <p:spPr>
            <a:xfrm>
              <a:off x="2531200" y="1962116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6"/>
            <p:cNvSpPr/>
            <p:nvPr/>
          </p:nvSpPr>
          <p:spPr>
            <a:xfrm>
              <a:off x="2531200" y="1904840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6"/>
            <p:cNvSpPr/>
            <p:nvPr/>
          </p:nvSpPr>
          <p:spPr>
            <a:xfrm>
              <a:off x="2531200" y="1847732"/>
              <a:ext cx="46743" cy="4001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6"/>
            <p:cNvSpPr/>
            <p:nvPr/>
          </p:nvSpPr>
          <p:spPr>
            <a:xfrm>
              <a:off x="2473924" y="2019393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6"/>
            <p:cNvSpPr/>
            <p:nvPr/>
          </p:nvSpPr>
          <p:spPr>
            <a:xfrm>
              <a:off x="2473924" y="1962116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6"/>
            <p:cNvSpPr/>
            <p:nvPr/>
          </p:nvSpPr>
          <p:spPr>
            <a:xfrm>
              <a:off x="2473924" y="1904840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6"/>
            <p:cNvSpPr/>
            <p:nvPr/>
          </p:nvSpPr>
          <p:spPr>
            <a:xfrm>
              <a:off x="2473924" y="1847732"/>
              <a:ext cx="46912" cy="4001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6"/>
            <p:cNvSpPr/>
            <p:nvPr/>
          </p:nvSpPr>
          <p:spPr>
            <a:xfrm>
              <a:off x="2416666" y="2019393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6"/>
            <p:cNvSpPr/>
            <p:nvPr/>
          </p:nvSpPr>
          <p:spPr>
            <a:xfrm>
              <a:off x="2416666" y="1962116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6"/>
            <p:cNvSpPr/>
            <p:nvPr/>
          </p:nvSpPr>
          <p:spPr>
            <a:xfrm>
              <a:off x="2416666" y="1904840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6"/>
            <p:cNvSpPr/>
            <p:nvPr/>
          </p:nvSpPr>
          <p:spPr>
            <a:xfrm>
              <a:off x="2416666" y="1847732"/>
              <a:ext cx="46743" cy="4001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6"/>
            <p:cNvSpPr/>
            <p:nvPr/>
          </p:nvSpPr>
          <p:spPr>
            <a:xfrm>
              <a:off x="2359389" y="2019393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6"/>
            <p:cNvSpPr/>
            <p:nvPr/>
          </p:nvSpPr>
          <p:spPr>
            <a:xfrm>
              <a:off x="2359389" y="1962116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6"/>
            <p:cNvSpPr/>
            <p:nvPr/>
          </p:nvSpPr>
          <p:spPr>
            <a:xfrm>
              <a:off x="2359389" y="1904840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6"/>
            <p:cNvSpPr/>
            <p:nvPr/>
          </p:nvSpPr>
          <p:spPr>
            <a:xfrm>
              <a:off x="2359389" y="1847732"/>
              <a:ext cx="46762" cy="4001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6"/>
            <p:cNvSpPr/>
            <p:nvPr/>
          </p:nvSpPr>
          <p:spPr>
            <a:xfrm>
              <a:off x="2302131" y="2019393"/>
              <a:ext cx="46894" cy="40074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6"/>
            <p:cNvSpPr/>
            <p:nvPr/>
          </p:nvSpPr>
          <p:spPr>
            <a:xfrm>
              <a:off x="2302131" y="1962116"/>
              <a:ext cx="46894" cy="4009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6"/>
            <p:cNvSpPr/>
            <p:nvPr/>
          </p:nvSpPr>
          <p:spPr>
            <a:xfrm>
              <a:off x="2302131" y="1904840"/>
              <a:ext cx="46894" cy="40168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6"/>
            <p:cNvSpPr/>
            <p:nvPr/>
          </p:nvSpPr>
          <p:spPr>
            <a:xfrm>
              <a:off x="2302131" y="1847732"/>
              <a:ext cx="46894" cy="40017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6"/>
            <p:cNvSpPr/>
            <p:nvPr/>
          </p:nvSpPr>
          <p:spPr>
            <a:xfrm>
              <a:off x="2244855" y="2019393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6"/>
            <p:cNvSpPr/>
            <p:nvPr/>
          </p:nvSpPr>
          <p:spPr>
            <a:xfrm>
              <a:off x="2244855" y="1962116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6"/>
            <p:cNvSpPr/>
            <p:nvPr/>
          </p:nvSpPr>
          <p:spPr>
            <a:xfrm>
              <a:off x="2244855" y="1904840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6"/>
            <p:cNvSpPr/>
            <p:nvPr/>
          </p:nvSpPr>
          <p:spPr>
            <a:xfrm>
              <a:off x="2244855" y="1847732"/>
              <a:ext cx="46912" cy="4001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6"/>
            <p:cNvSpPr/>
            <p:nvPr/>
          </p:nvSpPr>
          <p:spPr>
            <a:xfrm>
              <a:off x="2187747" y="2076650"/>
              <a:ext cx="46856" cy="40036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6"/>
            <p:cNvSpPr/>
            <p:nvPr/>
          </p:nvSpPr>
          <p:spPr>
            <a:xfrm>
              <a:off x="2187747" y="2019374"/>
              <a:ext cx="46856" cy="40055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1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3" y="1150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6"/>
            <p:cNvSpPr/>
            <p:nvPr/>
          </p:nvSpPr>
          <p:spPr>
            <a:xfrm>
              <a:off x="2187747" y="1962116"/>
              <a:ext cx="46894" cy="4009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39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6"/>
            <p:cNvSpPr/>
            <p:nvPr/>
          </p:nvSpPr>
          <p:spPr>
            <a:xfrm>
              <a:off x="2187747" y="1904840"/>
              <a:ext cx="46894" cy="40168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6"/>
            <p:cNvSpPr/>
            <p:nvPr/>
          </p:nvSpPr>
          <p:spPr>
            <a:xfrm>
              <a:off x="2187747" y="1847732"/>
              <a:ext cx="46856" cy="40036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6"/>
            <p:cNvSpPr/>
            <p:nvPr/>
          </p:nvSpPr>
          <p:spPr>
            <a:xfrm>
              <a:off x="2130470" y="2133757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6"/>
            <p:cNvSpPr/>
            <p:nvPr/>
          </p:nvSpPr>
          <p:spPr>
            <a:xfrm>
              <a:off x="2130470" y="2076650"/>
              <a:ext cx="46762" cy="40036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6"/>
            <p:cNvSpPr/>
            <p:nvPr/>
          </p:nvSpPr>
          <p:spPr>
            <a:xfrm>
              <a:off x="2130470" y="2019393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6"/>
            <p:cNvSpPr/>
            <p:nvPr/>
          </p:nvSpPr>
          <p:spPr>
            <a:xfrm>
              <a:off x="2130470" y="1962116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6"/>
            <p:cNvSpPr/>
            <p:nvPr/>
          </p:nvSpPr>
          <p:spPr>
            <a:xfrm>
              <a:off x="2130470" y="1904840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6"/>
            <p:cNvSpPr/>
            <p:nvPr/>
          </p:nvSpPr>
          <p:spPr>
            <a:xfrm>
              <a:off x="2130470" y="1847732"/>
              <a:ext cx="46706" cy="40017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6"/>
            <p:cNvSpPr/>
            <p:nvPr/>
          </p:nvSpPr>
          <p:spPr>
            <a:xfrm>
              <a:off x="2073212" y="2133757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6"/>
            <p:cNvSpPr/>
            <p:nvPr/>
          </p:nvSpPr>
          <p:spPr>
            <a:xfrm>
              <a:off x="2073212" y="2019393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6"/>
            <p:cNvSpPr/>
            <p:nvPr/>
          </p:nvSpPr>
          <p:spPr>
            <a:xfrm>
              <a:off x="2073212" y="1962116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6"/>
            <p:cNvSpPr/>
            <p:nvPr/>
          </p:nvSpPr>
          <p:spPr>
            <a:xfrm>
              <a:off x="2073212" y="1904840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6"/>
            <p:cNvSpPr/>
            <p:nvPr/>
          </p:nvSpPr>
          <p:spPr>
            <a:xfrm>
              <a:off x="5221420" y="2649019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6"/>
            <p:cNvSpPr/>
            <p:nvPr/>
          </p:nvSpPr>
          <p:spPr>
            <a:xfrm>
              <a:off x="5221420" y="2706296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6"/>
            <p:cNvSpPr/>
            <p:nvPr/>
          </p:nvSpPr>
          <p:spPr>
            <a:xfrm>
              <a:off x="5278697" y="2706296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6"/>
            <p:cNvSpPr/>
            <p:nvPr/>
          </p:nvSpPr>
          <p:spPr>
            <a:xfrm>
              <a:off x="5278697" y="2820830"/>
              <a:ext cx="46743" cy="40036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6"/>
            <p:cNvSpPr/>
            <p:nvPr/>
          </p:nvSpPr>
          <p:spPr>
            <a:xfrm>
              <a:off x="5335955" y="2763553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6"/>
            <p:cNvSpPr/>
            <p:nvPr/>
          </p:nvSpPr>
          <p:spPr>
            <a:xfrm>
              <a:off x="5278697" y="2763553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6"/>
            <p:cNvSpPr/>
            <p:nvPr/>
          </p:nvSpPr>
          <p:spPr>
            <a:xfrm>
              <a:off x="5736535" y="1790475"/>
              <a:ext cx="46894" cy="40074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6"/>
            <p:cNvSpPr/>
            <p:nvPr/>
          </p:nvSpPr>
          <p:spPr>
            <a:xfrm>
              <a:off x="5736535" y="1847732"/>
              <a:ext cx="46894" cy="40017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6"/>
            <p:cNvSpPr/>
            <p:nvPr/>
          </p:nvSpPr>
          <p:spPr>
            <a:xfrm>
              <a:off x="5736535" y="1904840"/>
              <a:ext cx="46894" cy="40168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6"/>
            <p:cNvSpPr/>
            <p:nvPr/>
          </p:nvSpPr>
          <p:spPr>
            <a:xfrm>
              <a:off x="5736535" y="1962116"/>
              <a:ext cx="46894" cy="4009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6"/>
            <p:cNvSpPr/>
            <p:nvPr/>
          </p:nvSpPr>
          <p:spPr>
            <a:xfrm>
              <a:off x="5736535" y="2019393"/>
              <a:ext cx="46894" cy="40074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6"/>
            <p:cNvSpPr/>
            <p:nvPr/>
          </p:nvSpPr>
          <p:spPr>
            <a:xfrm>
              <a:off x="5736535" y="2076650"/>
              <a:ext cx="46894" cy="4009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6"/>
            <p:cNvSpPr/>
            <p:nvPr/>
          </p:nvSpPr>
          <p:spPr>
            <a:xfrm>
              <a:off x="5736535" y="2133757"/>
              <a:ext cx="46894" cy="40168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6"/>
            <p:cNvSpPr/>
            <p:nvPr/>
          </p:nvSpPr>
          <p:spPr>
            <a:xfrm>
              <a:off x="5736535" y="2191034"/>
              <a:ext cx="46894" cy="40168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6"/>
            <p:cNvSpPr/>
            <p:nvPr/>
          </p:nvSpPr>
          <p:spPr>
            <a:xfrm>
              <a:off x="5736535" y="2248310"/>
              <a:ext cx="46894" cy="40074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6"/>
            <p:cNvSpPr/>
            <p:nvPr/>
          </p:nvSpPr>
          <p:spPr>
            <a:xfrm>
              <a:off x="5736535" y="2305568"/>
              <a:ext cx="46894" cy="4009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6"/>
            <p:cNvSpPr/>
            <p:nvPr/>
          </p:nvSpPr>
          <p:spPr>
            <a:xfrm>
              <a:off x="5736535" y="2362844"/>
              <a:ext cx="47006" cy="40149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83" y="0"/>
                  </a:moveTo>
                  <a:cubicBezTo>
                    <a:pt x="1080" y="0"/>
                    <a:pt x="1077" y="0"/>
                    <a:pt x="1073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6"/>
            <p:cNvSpPr/>
            <p:nvPr/>
          </p:nvSpPr>
          <p:spPr>
            <a:xfrm>
              <a:off x="5736535" y="2420102"/>
              <a:ext cx="46894" cy="40168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6"/>
            <p:cNvSpPr/>
            <p:nvPr/>
          </p:nvSpPr>
          <p:spPr>
            <a:xfrm>
              <a:off x="5736535" y="2477378"/>
              <a:ext cx="46894" cy="4009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6"/>
            <p:cNvSpPr/>
            <p:nvPr/>
          </p:nvSpPr>
          <p:spPr>
            <a:xfrm>
              <a:off x="5736535" y="2534636"/>
              <a:ext cx="46894" cy="40055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73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6"/>
            <p:cNvSpPr/>
            <p:nvPr/>
          </p:nvSpPr>
          <p:spPr>
            <a:xfrm>
              <a:off x="5450339" y="1790475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6"/>
            <p:cNvSpPr/>
            <p:nvPr/>
          </p:nvSpPr>
          <p:spPr>
            <a:xfrm>
              <a:off x="5450339" y="1847732"/>
              <a:ext cx="46912" cy="4001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6"/>
            <p:cNvSpPr/>
            <p:nvPr/>
          </p:nvSpPr>
          <p:spPr>
            <a:xfrm>
              <a:off x="5450339" y="1904840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6"/>
            <p:cNvSpPr/>
            <p:nvPr/>
          </p:nvSpPr>
          <p:spPr>
            <a:xfrm>
              <a:off x="5450339" y="1962116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6"/>
            <p:cNvSpPr/>
            <p:nvPr/>
          </p:nvSpPr>
          <p:spPr>
            <a:xfrm>
              <a:off x="5450339" y="2019393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6"/>
            <p:cNvSpPr/>
            <p:nvPr/>
          </p:nvSpPr>
          <p:spPr>
            <a:xfrm>
              <a:off x="5450339" y="2076650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6"/>
            <p:cNvSpPr/>
            <p:nvPr/>
          </p:nvSpPr>
          <p:spPr>
            <a:xfrm>
              <a:off x="5450339" y="2133757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6"/>
            <p:cNvSpPr/>
            <p:nvPr/>
          </p:nvSpPr>
          <p:spPr>
            <a:xfrm>
              <a:off x="5450339" y="2191034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6"/>
            <p:cNvSpPr/>
            <p:nvPr/>
          </p:nvSpPr>
          <p:spPr>
            <a:xfrm>
              <a:off x="5450339" y="2248310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6"/>
            <p:cNvSpPr/>
            <p:nvPr/>
          </p:nvSpPr>
          <p:spPr>
            <a:xfrm>
              <a:off x="5450339" y="2305568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6"/>
            <p:cNvSpPr/>
            <p:nvPr/>
          </p:nvSpPr>
          <p:spPr>
            <a:xfrm>
              <a:off x="5450339" y="2362844"/>
              <a:ext cx="47025" cy="40149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6"/>
            <p:cNvSpPr/>
            <p:nvPr/>
          </p:nvSpPr>
          <p:spPr>
            <a:xfrm>
              <a:off x="5450339" y="2420102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6"/>
            <p:cNvSpPr/>
            <p:nvPr/>
          </p:nvSpPr>
          <p:spPr>
            <a:xfrm>
              <a:off x="5164143" y="2362844"/>
              <a:ext cx="47025" cy="40149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6"/>
            <p:cNvSpPr/>
            <p:nvPr/>
          </p:nvSpPr>
          <p:spPr>
            <a:xfrm>
              <a:off x="5164143" y="2534636"/>
              <a:ext cx="46912" cy="4005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6"/>
            <p:cNvSpPr/>
            <p:nvPr/>
          </p:nvSpPr>
          <p:spPr>
            <a:xfrm>
              <a:off x="5164143" y="2477378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6"/>
            <p:cNvSpPr/>
            <p:nvPr/>
          </p:nvSpPr>
          <p:spPr>
            <a:xfrm>
              <a:off x="5164143" y="2420102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6"/>
            <p:cNvSpPr/>
            <p:nvPr/>
          </p:nvSpPr>
          <p:spPr>
            <a:xfrm>
              <a:off x="5221420" y="2362844"/>
              <a:ext cx="47025" cy="40149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6"/>
            <p:cNvSpPr/>
            <p:nvPr/>
          </p:nvSpPr>
          <p:spPr>
            <a:xfrm>
              <a:off x="5221420" y="2420102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6"/>
            <p:cNvSpPr/>
            <p:nvPr/>
          </p:nvSpPr>
          <p:spPr>
            <a:xfrm>
              <a:off x="5278697" y="1847732"/>
              <a:ext cx="46743" cy="4001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6"/>
            <p:cNvSpPr/>
            <p:nvPr/>
          </p:nvSpPr>
          <p:spPr>
            <a:xfrm>
              <a:off x="5278697" y="1904840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6"/>
            <p:cNvSpPr/>
            <p:nvPr/>
          </p:nvSpPr>
          <p:spPr>
            <a:xfrm>
              <a:off x="5278697" y="1962116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6"/>
            <p:cNvSpPr/>
            <p:nvPr/>
          </p:nvSpPr>
          <p:spPr>
            <a:xfrm>
              <a:off x="5278697" y="2019393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6"/>
            <p:cNvSpPr/>
            <p:nvPr/>
          </p:nvSpPr>
          <p:spPr>
            <a:xfrm>
              <a:off x="5278697" y="2076650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6"/>
            <p:cNvSpPr/>
            <p:nvPr/>
          </p:nvSpPr>
          <p:spPr>
            <a:xfrm>
              <a:off x="5278697" y="2133757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6"/>
            <p:cNvSpPr/>
            <p:nvPr/>
          </p:nvSpPr>
          <p:spPr>
            <a:xfrm>
              <a:off x="5278697" y="2191034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6"/>
            <p:cNvSpPr/>
            <p:nvPr/>
          </p:nvSpPr>
          <p:spPr>
            <a:xfrm>
              <a:off x="5278697" y="2248310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6"/>
            <p:cNvSpPr/>
            <p:nvPr/>
          </p:nvSpPr>
          <p:spPr>
            <a:xfrm>
              <a:off x="5278697" y="2305568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6"/>
            <p:cNvSpPr/>
            <p:nvPr/>
          </p:nvSpPr>
          <p:spPr>
            <a:xfrm>
              <a:off x="5278697" y="2362844"/>
              <a:ext cx="46856" cy="40149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6"/>
            <p:cNvSpPr/>
            <p:nvPr/>
          </p:nvSpPr>
          <p:spPr>
            <a:xfrm>
              <a:off x="5278697" y="2420102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6"/>
            <p:cNvSpPr/>
            <p:nvPr/>
          </p:nvSpPr>
          <p:spPr>
            <a:xfrm>
              <a:off x="5278697" y="2477378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6"/>
            <p:cNvSpPr/>
            <p:nvPr/>
          </p:nvSpPr>
          <p:spPr>
            <a:xfrm>
              <a:off x="5335955" y="1847732"/>
              <a:ext cx="46762" cy="4001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6"/>
            <p:cNvSpPr/>
            <p:nvPr/>
          </p:nvSpPr>
          <p:spPr>
            <a:xfrm>
              <a:off x="5335955" y="1904840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6"/>
            <p:cNvSpPr/>
            <p:nvPr/>
          </p:nvSpPr>
          <p:spPr>
            <a:xfrm>
              <a:off x="5335955" y="1962116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6"/>
            <p:cNvSpPr/>
            <p:nvPr/>
          </p:nvSpPr>
          <p:spPr>
            <a:xfrm>
              <a:off x="5335955" y="2019393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6"/>
            <p:cNvSpPr/>
            <p:nvPr/>
          </p:nvSpPr>
          <p:spPr>
            <a:xfrm>
              <a:off x="5335955" y="2076650"/>
              <a:ext cx="46762" cy="40036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6"/>
            <p:cNvSpPr/>
            <p:nvPr/>
          </p:nvSpPr>
          <p:spPr>
            <a:xfrm>
              <a:off x="5335955" y="2133757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6"/>
            <p:cNvSpPr/>
            <p:nvPr/>
          </p:nvSpPr>
          <p:spPr>
            <a:xfrm>
              <a:off x="5335955" y="2191034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6"/>
            <p:cNvSpPr/>
            <p:nvPr/>
          </p:nvSpPr>
          <p:spPr>
            <a:xfrm>
              <a:off x="5335955" y="2248310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6"/>
            <p:cNvSpPr/>
            <p:nvPr/>
          </p:nvSpPr>
          <p:spPr>
            <a:xfrm>
              <a:off x="5335955" y="2305568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6"/>
            <p:cNvSpPr/>
            <p:nvPr/>
          </p:nvSpPr>
          <p:spPr>
            <a:xfrm>
              <a:off x="5335955" y="2362844"/>
              <a:ext cx="46856" cy="40149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6"/>
            <p:cNvSpPr/>
            <p:nvPr/>
          </p:nvSpPr>
          <p:spPr>
            <a:xfrm>
              <a:off x="5335955" y="2420102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6"/>
            <p:cNvSpPr/>
            <p:nvPr/>
          </p:nvSpPr>
          <p:spPr>
            <a:xfrm>
              <a:off x="5335955" y="2477378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6"/>
            <p:cNvSpPr/>
            <p:nvPr/>
          </p:nvSpPr>
          <p:spPr>
            <a:xfrm>
              <a:off x="5393231" y="1847732"/>
              <a:ext cx="46743" cy="4001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6"/>
            <p:cNvSpPr/>
            <p:nvPr/>
          </p:nvSpPr>
          <p:spPr>
            <a:xfrm>
              <a:off x="5393231" y="1904840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6"/>
            <p:cNvSpPr/>
            <p:nvPr/>
          </p:nvSpPr>
          <p:spPr>
            <a:xfrm>
              <a:off x="5393231" y="1962116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6"/>
            <p:cNvSpPr/>
            <p:nvPr/>
          </p:nvSpPr>
          <p:spPr>
            <a:xfrm>
              <a:off x="5393231" y="2019393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6"/>
            <p:cNvSpPr/>
            <p:nvPr/>
          </p:nvSpPr>
          <p:spPr>
            <a:xfrm>
              <a:off x="5393231" y="2076650"/>
              <a:ext cx="46743" cy="40036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6"/>
            <p:cNvSpPr/>
            <p:nvPr/>
          </p:nvSpPr>
          <p:spPr>
            <a:xfrm>
              <a:off x="5393231" y="2133757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6"/>
            <p:cNvSpPr/>
            <p:nvPr/>
          </p:nvSpPr>
          <p:spPr>
            <a:xfrm>
              <a:off x="5393231" y="2191034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6"/>
            <p:cNvSpPr/>
            <p:nvPr/>
          </p:nvSpPr>
          <p:spPr>
            <a:xfrm>
              <a:off x="5393231" y="2248310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6"/>
            <p:cNvSpPr/>
            <p:nvPr/>
          </p:nvSpPr>
          <p:spPr>
            <a:xfrm>
              <a:off x="5393231" y="2305568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6"/>
            <p:cNvSpPr/>
            <p:nvPr/>
          </p:nvSpPr>
          <p:spPr>
            <a:xfrm>
              <a:off x="5393231" y="2362844"/>
              <a:ext cx="46856" cy="40149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6"/>
            <p:cNvSpPr/>
            <p:nvPr/>
          </p:nvSpPr>
          <p:spPr>
            <a:xfrm>
              <a:off x="5393231" y="2420102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6"/>
            <p:cNvSpPr/>
            <p:nvPr/>
          </p:nvSpPr>
          <p:spPr>
            <a:xfrm>
              <a:off x="5393231" y="2477378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6"/>
            <p:cNvSpPr/>
            <p:nvPr/>
          </p:nvSpPr>
          <p:spPr>
            <a:xfrm>
              <a:off x="5450339" y="2477378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6"/>
            <p:cNvSpPr/>
            <p:nvPr/>
          </p:nvSpPr>
          <p:spPr>
            <a:xfrm>
              <a:off x="5450339" y="2534636"/>
              <a:ext cx="46912" cy="4005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6"/>
            <p:cNvSpPr/>
            <p:nvPr/>
          </p:nvSpPr>
          <p:spPr>
            <a:xfrm>
              <a:off x="5507616" y="1790475"/>
              <a:ext cx="46894" cy="40074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6"/>
            <p:cNvSpPr/>
            <p:nvPr/>
          </p:nvSpPr>
          <p:spPr>
            <a:xfrm>
              <a:off x="5507616" y="1847732"/>
              <a:ext cx="46894" cy="40017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6"/>
            <p:cNvSpPr/>
            <p:nvPr/>
          </p:nvSpPr>
          <p:spPr>
            <a:xfrm>
              <a:off x="5507616" y="1904840"/>
              <a:ext cx="46894" cy="40168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6"/>
            <p:cNvSpPr/>
            <p:nvPr/>
          </p:nvSpPr>
          <p:spPr>
            <a:xfrm>
              <a:off x="5507616" y="1962116"/>
              <a:ext cx="46894" cy="4009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6"/>
            <p:cNvSpPr/>
            <p:nvPr/>
          </p:nvSpPr>
          <p:spPr>
            <a:xfrm>
              <a:off x="5507616" y="2019393"/>
              <a:ext cx="46894" cy="40074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6"/>
            <p:cNvSpPr/>
            <p:nvPr/>
          </p:nvSpPr>
          <p:spPr>
            <a:xfrm>
              <a:off x="5507616" y="2076650"/>
              <a:ext cx="46894" cy="40036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6"/>
            <p:cNvSpPr/>
            <p:nvPr/>
          </p:nvSpPr>
          <p:spPr>
            <a:xfrm>
              <a:off x="5507616" y="2133757"/>
              <a:ext cx="46894" cy="40168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6"/>
            <p:cNvSpPr/>
            <p:nvPr/>
          </p:nvSpPr>
          <p:spPr>
            <a:xfrm>
              <a:off x="5507616" y="2191034"/>
              <a:ext cx="46894" cy="40168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6"/>
            <p:cNvSpPr/>
            <p:nvPr/>
          </p:nvSpPr>
          <p:spPr>
            <a:xfrm>
              <a:off x="5507616" y="2248310"/>
              <a:ext cx="46894" cy="40074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6"/>
            <p:cNvSpPr/>
            <p:nvPr/>
          </p:nvSpPr>
          <p:spPr>
            <a:xfrm>
              <a:off x="5507616" y="2305568"/>
              <a:ext cx="46894" cy="4009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6"/>
            <p:cNvSpPr/>
            <p:nvPr/>
          </p:nvSpPr>
          <p:spPr>
            <a:xfrm>
              <a:off x="5507616" y="2362844"/>
              <a:ext cx="47006" cy="40149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6"/>
            <p:cNvSpPr/>
            <p:nvPr/>
          </p:nvSpPr>
          <p:spPr>
            <a:xfrm>
              <a:off x="5507616" y="2420102"/>
              <a:ext cx="46894" cy="40168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6"/>
            <p:cNvSpPr/>
            <p:nvPr/>
          </p:nvSpPr>
          <p:spPr>
            <a:xfrm>
              <a:off x="5507616" y="2477378"/>
              <a:ext cx="46894" cy="4009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6"/>
            <p:cNvSpPr/>
            <p:nvPr/>
          </p:nvSpPr>
          <p:spPr>
            <a:xfrm>
              <a:off x="5507616" y="2534636"/>
              <a:ext cx="46894" cy="40055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6"/>
            <p:cNvSpPr/>
            <p:nvPr/>
          </p:nvSpPr>
          <p:spPr>
            <a:xfrm>
              <a:off x="5564874" y="1790475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6"/>
            <p:cNvSpPr/>
            <p:nvPr/>
          </p:nvSpPr>
          <p:spPr>
            <a:xfrm>
              <a:off x="5564874" y="1847732"/>
              <a:ext cx="46762" cy="4001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6"/>
            <p:cNvSpPr/>
            <p:nvPr/>
          </p:nvSpPr>
          <p:spPr>
            <a:xfrm>
              <a:off x="5564874" y="1904840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6"/>
            <p:cNvSpPr/>
            <p:nvPr/>
          </p:nvSpPr>
          <p:spPr>
            <a:xfrm>
              <a:off x="5564874" y="1962116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6"/>
            <p:cNvSpPr/>
            <p:nvPr/>
          </p:nvSpPr>
          <p:spPr>
            <a:xfrm>
              <a:off x="5564874" y="2019393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6"/>
            <p:cNvSpPr/>
            <p:nvPr/>
          </p:nvSpPr>
          <p:spPr>
            <a:xfrm>
              <a:off x="5564874" y="2076650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6"/>
            <p:cNvSpPr/>
            <p:nvPr/>
          </p:nvSpPr>
          <p:spPr>
            <a:xfrm>
              <a:off x="5564874" y="2133757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6"/>
            <p:cNvSpPr/>
            <p:nvPr/>
          </p:nvSpPr>
          <p:spPr>
            <a:xfrm>
              <a:off x="5564874" y="2191034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6"/>
            <p:cNvSpPr/>
            <p:nvPr/>
          </p:nvSpPr>
          <p:spPr>
            <a:xfrm>
              <a:off x="5564874" y="2248310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6"/>
            <p:cNvSpPr/>
            <p:nvPr/>
          </p:nvSpPr>
          <p:spPr>
            <a:xfrm>
              <a:off x="5564874" y="2305568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6"/>
            <p:cNvSpPr/>
            <p:nvPr/>
          </p:nvSpPr>
          <p:spPr>
            <a:xfrm>
              <a:off x="5564874" y="2362844"/>
              <a:ext cx="46875" cy="40149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6"/>
            <p:cNvSpPr/>
            <p:nvPr/>
          </p:nvSpPr>
          <p:spPr>
            <a:xfrm>
              <a:off x="5564874" y="2420102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6"/>
            <p:cNvSpPr/>
            <p:nvPr/>
          </p:nvSpPr>
          <p:spPr>
            <a:xfrm>
              <a:off x="5564874" y="2477378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6"/>
            <p:cNvSpPr/>
            <p:nvPr/>
          </p:nvSpPr>
          <p:spPr>
            <a:xfrm>
              <a:off x="5564874" y="2534636"/>
              <a:ext cx="46762" cy="4005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6"/>
            <p:cNvSpPr/>
            <p:nvPr/>
          </p:nvSpPr>
          <p:spPr>
            <a:xfrm>
              <a:off x="5564874" y="2591762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6"/>
            <p:cNvSpPr/>
            <p:nvPr/>
          </p:nvSpPr>
          <p:spPr>
            <a:xfrm>
              <a:off x="5622150" y="1847732"/>
              <a:ext cx="46743" cy="4001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6"/>
            <p:cNvSpPr/>
            <p:nvPr/>
          </p:nvSpPr>
          <p:spPr>
            <a:xfrm>
              <a:off x="5622150" y="1904840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6"/>
            <p:cNvSpPr/>
            <p:nvPr/>
          </p:nvSpPr>
          <p:spPr>
            <a:xfrm>
              <a:off x="5622150" y="1962116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6"/>
            <p:cNvSpPr/>
            <p:nvPr/>
          </p:nvSpPr>
          <p:spPr>
            <a:xfrm>
              <a:off x="5622150" y="2019393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6"/>
            <p:cNvSpPr/>
            <p:nvPr/>
          </p:nvSpPr>
          <p:spPr>
            <a:xfrm>
              <a:off x="5622150" y="2076650"/>
              <a:ext cx="46743" cy="40036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6"/>
            <p:cNvSpPr/>
            <p:nvPr/>
          </p:nvSpPr>
          <p:spPr>
            <a:xfrm>
              <a:off x="5622150" y="2133757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6"/>
            <p:cNvSpPr/>
            <p:nvPr/>
          </p:nvSpPr>
          <p:spPr>
            <a:xfrm>
              <a:off x="5622150" y="2191034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6"/>
            <p:cNvSpPr/>
            <p:nvPr/>
          </p:nvSpPr>
          <p:spPr>
            <a:xfrm>
              <a:off x="5622150" y="2248310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6"/>
            <p:cNvSpPr/>
            <p:nvPr/>
          </p:nvSpPr>
          <p:spPr>
            <a:xfrm>
              <a:off x="5622150" y="2305568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6"/>
            <p:cNvSpPr/>
            <p:nvPr/>
          </p:nvSpPr>
          <p:spPr>
            <a:xfrm>
              <a:off x="5622150" y="2362844"/>
              <a:ext cx="46856" cy="40149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6"/>
            <p:cNvSpPr/>
            <p:nvPr/>
          </p:nvSpPr>
          <p:spPr>
            <a:xfrm>
              <a:off x="5622150" y="2420102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6"/>
            <p:cNvSpPr/>
            <p:nvPr/>
          </p:nvSpPr>
          <p:spPr>
            <a:xfrm>
              <a:off x="5622150" y="2477378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6"/>
            <p:cNvSpPr/>
            <p:nvPr/>
          </p:nvSpPr>
          <p:spPr>
            <a:xfrm>
              <a:off x="5622150" y="2534636"/>
              <a:ext cx="46743" cy="4005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6"/>
            <p:cNvSpPr/>
            <p:nvPr/>
          </p:nvSpPr>
          <p:spPr>
            <a:xfrm>
              <a:off x="5622150" y="2591762"/>
              <a:ext cx="46743" cy="40149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6"/>
            <p:cNvSpPr/>
            <p:nvPr/>
          </p:nvSpPr>
          <p:spPr>
            <a:xfrm>
              <a:off x="5679408" y="1847732"/>
              <a:ext cx="46762" cy="4001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6"/>
            <p:cNvSpPr/>
            <p:nvPr/>
          </p:nvSpPr>
          <p:spPr>
            <a:xfrm>
              <a:off x="5679408" y="1904840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6"/>
            <p:cNvSpPr/>
            <p:nvPr/>
          </p:nvSpPr>
          <p:spPr>
            <a:xfrm>
              <a:off x="5679408" y="1962116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6"/>
            <p:cNvSpPr/>
            <p:nvPr/>
          </p:nvSpPr>
          <p:spPr>
            <a:xfrm>
              <a:off x="5679408" y="2019393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6"/>
            <p:cNvSpPr/>
            <p:nvPr/>
          </p:nvSpPr>
          <p:spPr>
            <a:xfrm>
              <a:off x="5679408" y="2076650"/>
              <a:ext cx="46762" cy="40036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6"/>
            <p:cNvSpPr/>
            <p:nvPr/>
          </p:nvSpPr>
          <p:spPr>
            <a:xfrm>
              <a:off x="5679408" y="2133757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6"/>
            <p:cNvSpPr/>
            <p:nvPr/>
          </p:nvSpPr>
          <p:spPr>
            <a:xfrm>
              <a:off x="5679408" y="2191034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6"/>
            <p:cNvSpPr/>
            <p:nvPr/>
          </p:nvSpPr>
          <p:spPr>
            <a:xfrm>
              <a:off x="5679408" y="2248310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6"/>
            <p:cNvSpPr/>
            <p:nvPr/>
          </p:nvSpPr>
          <p:spPr>
            <a:xfrm>
              <a:off x="5679408" y="2305568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6"/>
            <p:cNvSpPr/>
            <p:nvPr/>
          </p:nvSpPr>
          <p:spPr>
            <a:xfrm>
              <a:off x="5679408" y="2362844"/>
              <a:ext cx="46875" cy="40149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6"/>
            <p:cNvSpPr/>
            <p:nvPr/>
          </p:nvSpPr>
          <p:spPr>
            <a:xfrm>
              <a:off x="5679408" y="2420102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6"/>
            <p:cNvSpPr/>
            <p:nvPr/>
          </p:nvSpPr>
          <p:spPr>
            <a:xfrm>
              <a:off x="5679408" y="2477378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6"/>
            <p:cNvSpPr/>
            <p:nvPr/>
          </p:nvSpPr>
          <p:spPr>
            <a:xfrm>
              <a:off x="5679408" y="2534636"/>
              <a:ext cx="46762" cy="4005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6"/>
            <p:cNvSpPr/>
            <p:nvPr/>
          </p:nvSpPr>
          <p:spPr>
            <a:xfrm>
              <a:off x="5679408" y="2591762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6"/>
            <p:cNvSpPr/>
            <p:nvPr/>
          </p:nvSpPr>
          <p:spPr>
            <a:xfrm>
              <a:off x="5736535" y="2591762"/>
              <a:ext cx="46894" cy="40149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6"/>
            <p:cNvSpPr/>
            <p:nvPr/>
          </p:nvSpPr>
          <p:spPr>
            <a:xfrm>
              <a:off x="5736535" y="2649019"/>
              <a:ext cx="46894" cy="40168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8" y="2137"/>
                    <a:pt x="1076" y="2137"/>
                  </a:cubicBezTo>
                  <a:cubicBezTo>
                    <a:pt x="1339" y="2137"/>
                    <a:pt x="1605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6"/>
            <p:cNvSpPr/>
            <p:nvPr/>
          </p:nvSpPr>
          <p:spPr>
            <a:xfrm>
              <a:off x="5793792" y="1733199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6"/>
            <p:cNvSpPr/>
            <p:nvPr/>
          </p:nvSpPr>
          <p:spPr>
            <a:xfrm>
              <a:off x="5793792" y="1790475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6"/>
            <p:cNvSpPr/>
            <p:nvPr/>
          </p:nvSpPr>
          <p:spPr>
            <a:xfrm>
              <a:off x="5793792" y="1847732"/>
              <a:ext cx="46762" cy="4005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51" y="0"/>
                  </a:moveTo>
                  <a:cubicBezTo>
                    <a:pt x="472" y="0"/>
                    <a:pt x="1" y="477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ubicBezTo>
                    <a:pt x="1061" y="1"/>
                    <a:pt x="1056" y="0"/>
                    <a:pt x="10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6"/>
            <p:cNvSpPr/>
            <p:nvPr/>
          </p:nvSpPr>
          <p:spPr>
            <a:xfrm>
              <a:off x="5793792" y="1904840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8"/>
                    <a:pt x="1068" y="2138"/>
                  </a:cubicBezTo>
                  <a:cubicBezTo>
                    <a:pt x="1329" y="2138"/>
                    <a:pt x="1596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6"/>
            <p:cNvSpPr/>
            <p:nvPr/>
          </p:nvSpPr>
          <p:spPr>
            <a:xfrm>
              <a:off x="5793792" y="1962116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6"/>
            <p:cNvSpPr/>
            <p:nvPr/>
          </p:nvSpPr>
          <p:spPr>
            <a:xfrm>
              <a:off x="5793792" y="2019393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6"/>
            <p:cNvSpPr/>
            <p:nvPr/>
          </p:nvSpPr>
          <p:spPr>
            <a:xfrm>
              <a:off x="5793792" y="2076650"/>
              <a:ext cx="46762" cy="4005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6"/>
            <p:cNvSpPr/>
            <p:nvPr/>
          </p:nvSpPr>
          <p:spPr>
            <a:xfrm>
              <a:off x="5793792" y="2133757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6"/>
            <p:cNvSpPr/>
            <p:nvPr/>
          </p:nvSpPr>
          <p:spPr>
            <a:xfrm>
              <a:off x="5793792" y="2191034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6"/>
            <p:cNvSpPr/>
            <p:nvPr/>
          </p:nvSpPr>
          <p:spPr>
            <a:xfrm>
              <a:off x="5793792" y="2248310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6"/>
            <p:cNvSpPr/>
            <p:nvPr/>
          </p:nvSpPr>
          <p:spPr>
            <a:xfrm>
              <a:off x="5793792" y="2305568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6"/>
            <p:cNvSpPr/>
            <p:nvPr/>
          </p:nvSpPr>
          <p:spPr>
            <a:xfrm>
              <a:off x="5793792" y="2362844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6"/>
            <p:cNvSpPr/>
            <p:nvPr/>
          </p:nvSpPr>
          <p:spPr>
            <a:xfrm>
              <a:off x="5793792" y="2420102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6"/>
            <p:cNvSpPr/>
            <p:nvPr/>
          </p:nvSpPr>
          <p:spPr>
            <a:xfrm>
              <a:off x="5793792" y="2477378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6"/>
            <p:cNvSpPr/>
            <p:nvPr/>
          </p:nvSpPr>
          <p:spPr>
            <a:xfrm>
              <a:off x="5793792" y="2534636"/>
              <a:ext cx="46912" cy="4005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6"/>
            <p:cNvSpPr/>
            <p:nvPr/>
          </p:nvSpPr>
          <p:spPr>
            <a:xfrm>
              <a:off x="5793792" y="2591762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6"/>
            <p:cNvSpPr/>
            <p:nvPr/>
          </p:nvSpPr>
          <p:spPr>
            <a:xfrm>
              <a:off x="5793792" y="2706296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5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6"/>
            <p:cNvSpPr/>
            <p:nvPr/>
          </p:nvSpPr>
          <p:spPr>
            <a:xfrm>
              <a:off x="5793792" y="2649019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6"/>
            <p:cNvSpPr/>
            <p:nvPr/>
          </p:nvSpPr>
          <p:spPr>
            <a:xfrm>
              <a:off x="5851069" y="1675922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6"/>
            <p:cNvSpPr/>
            <p:nvPr/>
          </p:nvSpPr>
          <p:spPr>
            <a:xfrm>
              <a:off x="5851069" y="1733199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6"/>
            <p:cNvSpPr/>
            <p:nvPr/>
          </p:nvSpPr>
          <p:spPr>
            <a:xfrm>
              <a:off x="5851069" y="1790475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6"/>
            <p:cNvSpPr/>
            <p:nvPr/>
          </p:nvSpPr>
          <p:spPr>
            <a:xfrm>
              <a:off x="5851069" y="1847732"/>
              <a:ext cx="46743" cy="4005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51" y="0"/>
                  </a:moveTo>
                  <a:cubicBezTo>
                    <a:pt x="472" y="0"/>
                    <a:pt x="0" y="477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ubicBezTo>
                    <a:pt x="1060" y="1"/>
                    <a:pt x="1055" y="0"/>
                    <a:pt x="10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6"/>
            <p:cNvSpPr/>
            <p:nvPr/>
          </p:nvSpPr>
          <p:spPr>
            <a:xfrm>
              <a:off x="5851069" y="1904840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8"/>
                    <a:pt x="1068" y="2138"/>
                  </a:cubicBezTo>
                  <a:cubicBezTo>
                    <a:pt x="1329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6"/>
            <p:cNvSpPr/>
            <p:nvPr/>
          </p:nvSpPr>
          <p:spPr>
            <a:xfrm>
              <a:off x="5851069" y="1962116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6"/>
            <p:cNvSpPr/>
            <p:nvPr/>
          </p:nvSpPr>
          <p:spPr>
            <a:xfrm>
              <a:off x="5851069" y="2019393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6"/>
            <p:cNvSpPr/>
            <p:nvPr/>
          </p:nvSpPr>
          <p:spPr>
            <a:xfrm>
              <a:off x="5851069" y="2076650"/>
              <a:ext cx="46743" cy="4005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6"/>
            <p:cNvSpPr/>
            <p:nvPr/>
          </p:nvSpPr>
          <p:spPr>
            <a:xfrm>
              <a:off x="5851069" y="2133757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74"/>
                  </a:cubicBezTo>
                  <a:cubicBezTo>
                    <a:pt x="0" y="1712"/>
                    <a:pt x="521" y="2138"/>
                    <a:pt x="1067" y="2138"/>
                  </a:cubicBezTo>
                  <a:cubicBezTo>
                    <a:pt x="1328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6"/>
            <p:cNvSpPr/>
            <p:nvPr/>
          </p:nvSpPr>
          <p:spPr>
            <a:xfrm>
              <a:off x="5851069" y="2191034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1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6"/>
            <p:cNvSpPr/>
            <p:nvPr/>
          </p:nvSpPr>
          <p:spPr>
            <a:xfrm>
              <a:off x="5851069" y="2248310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6"/>
            <p:cNvSpPr/>
            <p:nvPr/>
          </p:nvSpPr>
          <p:spPr>
            <a:xfrm>
              <a:off x="5851069" y="2305568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6"/>
            <p:cNvSpPr/>
            <p:nvPr/>
          </p:nvSpPr>
          <p:spPr>
            <a:xfrm>
              <a:off x="5851069" y="2362844"/>
              <a:ext cx="46894" cy="40149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6"/>
            <p:cNvSpPr/>
            <p:nvPr/>
          </p:nvSpPr>
          <p:spPr>
            <a:xfrm>
              <a:off x="5851069" y="2420102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6"/>
            <p:cNvSpPr/>
            <p:nvPr/>
          </p:nvSpPr>
          <p:spPr>
            <a:xfrm>
              <a:off x="5851069" y="2477378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6"/>
            <p:cNvSpPr/>
            <p:nvPr/>
          </p:nvSpPr>
          <p:spPr>
            <a:xfrm>
              <a:off x="5851069" y="2534636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6"/>
            <p:cNvSpPr/>
            <p:nvPr/>
          </p:nvSpPr>
          <p:spPr>
            <a:xfrm>
              <a:off x="5851069" y="2591762"/>
              <a:ext cx="46743" cy="40149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6"/>
            <p:cNvSpPr/>
            <p:nvPr/>
          </p:nvSpPr>
          <p:spPr>
            <a:xfrm>
              <a:off x="5851069" y="2649019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6"/>
            <p:cNvSpPr/>
            <p:nvPr/>
          </p:nvSpPr>
          <p:spPr>
            <a:xfrm>
              <a:off x="5908327" y="1675922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6"/>
            <p:cNvSpPr/>
            <p:nvPr/>
          </p:nvSpPr>
          <p:spPr>
            <a:xfrm>
              <a:off x="5908327" y="1733199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6"/>
            <p:cNvSpPr/>
            <p:nvPr/>
          </p:nvSpPr>
          <p:spPr>
            <a:xfrm>
              <a:off x="5908327" y="1790475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6"/>
            <p:cNvSpPr/>
            <p:nvPr/>
          </p:nvSpPr>
          <p:spPr>
            <a:xfrm>
              <a:off x="5908327" y="1847732"/>
              <a:ext cx="46875" cy="40017"/>
            </a:xfrm>
            <a:custGeom>
              <a:avLst/>
              <a:gdLst/>
              <a:ahLst/>
              <a:cxnLst/>
              <a:rect l="l" t="t" r="r" b="b"/>
              <a:pathLst>
                <a:path w="2495" h="2130" extrusionOk="0">
                  <a:moveTo>
                    <a:pt x="1084" y="1"/>
                  </a:moveTo>
                  <a:cubicBezTo>
                    <a:pt x="1080" y="1"/>
                    <a:pt x="1077" y="1"/>
                    <a:pt x="1074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4" y="1149"/>
                    <a:pt x="2020" y="1"/>
                    <a:pt x="1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6"/>
            <p:cNvSpPr/>
            <p:nvPr/>
          </p:nvSpPr>
          <p:spPr>
            <a:xfrm>
              <a:off x="5908327" y="1904840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6"/>
            <p:cNvSpPr/>
            <p:nvPr/>
          </p:nvSpPr>
          <p:spPr>
            <a:xfrm>
              <a:off x="5908327" y="1962116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6"/>
            <p:cNvSpPr/>
            <p:nvPr/>
          </p:nvSpPr>
          <p:spPr>
            <a:xfrm>
              <a:off x="5908327" y="2019393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6"/>
            <p:cNvSpPr/>
            <p:nvPr/>
          </p:nvSpPr>
          <p:spPr>
            <a:xfrm>
              <a:off x="5908327" y="2076650"/>
              <a:ext cx="46912" cy="40036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6"/>
            <p:cNvSpPr/>
            <p:nvPr/>
          </p:nvSpPr>
          <p:spPr>
            <a:xfrm>
              <a:off x="5908327" y="2133757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6"/>
            <p:cNvSpPr/>
            <p:nvPr/>
          </p:nvSpPr>
          <p:spPr>
            <a:xfrm>
              <a:off x="5908327" y="2191034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6"/>
            <p:cNvSpPr/>
            <p:nvPr/>
          </p:nvSpPr>
          <p:spPr>
            <a:xfrm>
              <a:off x="5908327" y="2248310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6"/>
            <p:cNvSpPr/>
            <p:nvPr/>
          </p:nvSpPr>
          <p:spPr>
            <a:xfrm>
              <a:off x="5908327" y="2305568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6"/>
            <p:cNvSpPr/>
            <p:nvPr/>
          </p:nvSpPr>
          <p:spPr>
            <a:xfrm>
              <a:off x="5908327" y="2362844"/>
              <a:ext cx="47025" cy="40149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6"/>
            <p:cNvSpPr/>
            <p:nvPr/>
          </p:nvSpPr>
          <p:spPr>
            <a:xfrm>
              <a:off x="5908327" y="2420102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6"/>
            <p:cNvSpPr/>
            <p:nvPr/>
          </p:nvSpPr>
          <p:spPr>
            <a:xfrm>
              <a:off x="5908327" y="2534636"/>
              <a:ext cx="46912" cy="4005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6"/>
            <p:cNvSpPr/>
            <p:nvPr/>
          </p:nvSpPr>
          <p:spPr>
            <a:xfrm>
              <a:off x="5908327" y="2591762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6"/>
            <p:cNvSpPr/>
            <p:nvPr/>
          </p:nvSpPr>
          <p:spPr>
            <a:xfrm>
              <a:off x="5908327" y="2649019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6"/>
            <p:cNvSpPr/>
            <p:nvPr/>
          </p:nvSpPr>
          <p:spPr>
            <a:xfrm>
              <a:off x="5965604" y="1675922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6"/>
            <p:cNvSpPr/>
            <p:nvPr/>
          </p:nvSpPr>
          <p:spPr>
            <a:xfrm>
              <a:off x="5965604" y="1733199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6"/>
            <p:cNvSpPr/>
            <p:nvPr/>
          </p:nvSpPr>
          <p:spPr>
            <a:xfrm>
              <a:off x="5965604" y="1790475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6"/>
            <p:cNvSpPr/>
            <p:nvPr/>
          </p:nvSpPr>
          <p:spPr>
            <a:xfrm>
              <a:off x="5965604" y="1847732"/>
              <a:ext cx="46912" cy="4001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6"/>
            <p:cNvSpPr/>
            <p:nvPr/>
          </p:nvSpPr>
          <p:spPr>
            <a:xfrm>
              <a:off x="5965604" y="1904840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6"/>
            <p:cNvSpPr/>
            <p:nvPr/>
          </p:nvSpPr>
          <p:spPr>
            <a:xfrm>
              <a:off x="5965604" y="1962116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6"/>
            <p:cNvSpPr/>
            <p:nvPr/>
          </p:nvSpPr>
          <p:spPr>
            <a:xfrm>
              <a:off x="5965604" y="2019393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6"/>
            <p:cNvSpPr/>
            <p:nvPr/>
          </p:nvSpPr>
          <p:spPr>
            <a:xfrm>
              <a:off x="5965604" y="2076650"/>
              <a:ext cx="46912" cy="40036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6"/>
            <p:cNvSpPr/>
            <p:nvPr/>
          </p:nvSpPr>
          <p:spPr>
            <a:xfrm>
              <a:off x="5965604" y="2133757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6"/>
            <p:cNvSpPr/>
            <p:nvPr/>
          </p:nvSpPr>
          <p:spPr>
            <a:xfrm>
              <a:off x="5965604" y="2191034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6"/>
            <p:cNvSpPr/>
            <p:nvPr/>
          </p:nvSpPr>
          <p:spPr>
            <a:xfrm>
              <a:off x="5965604" y="2248310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6"/>
            <p:cNvSpPr/>
            <p:nvPr/>
          </p:nvSpPr>
          <p:spPr>
            <a:xfrm>
              <a:off x="5965604" y="2305568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6"/>
            <p:cNvSpPr/>
            <p:nvPr/>
          </p:nvSpPr>
          <p:spPr>
            <a:xfrm>
              <a:off x="5965604" y="2362844"/>
              <a:ext cx="47006" cy="40149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6"/>
            <p:cNvSpPr/>
            <p:nvPr/>
          </p:nvSpPr>
          <p:spPr>
            <a:xfrm>
              <a:off x="5965604" y="2420102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6"/>
            <p:cNvSpPr/>
            <p:nvPr/>
          </p:nvSpPr>
          <p:spPr>
            <a:xfrm>
              <a:off x="5965604" y="2534636"/>
              <a:ext cx="46912" cy="4005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6"/>
            <p:cNvSpPr/>
            <p:nvPr/>
          </p:nvSpPr>
          <p:spPr>
            <a:xfrm>
              <a:off x="5965604" y="2591762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6"/>
            <p:cNvSpPr/>
            <p:nvPr/>
          </p:nvSpPr>
          <p:spPr>
            <a:xfrm>
              <a:off x="5965604" y="2649019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6"/>
            <p:cNvSpPr/>
            <p:nvPr/>
          </p:nvSpPr>
          <p:spPr>
            <a:xfrm>
              <a:off x="5965604" y="2706296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6"/>
            <p:cNvSpPr/>
            <p:nvPr/>
          </p:nvSpPr>
          <p:spPr>
            <a:xfrm>
              <a:off x="6022862" y="1618665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6"/>
            <p:cNvSpPr/>
            <p:nvPr/>
          </p:nvSpPr>
          <p:spPr>
            <a:xfrm>
              <a:off x="6022862" y="1675922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6"/>
            <p:cNvSpPr/>
            <p:nvPr/>
          </p:nvSpPr>
          <p:spPr>
            <a:xfrm>
              <a:off x="6022862" y="1733199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6"/>
            <p:cNvSpPr/>
            <p:nvPr/>
          </p:nvSpPr>
          <p:spPr>
            <a:xfrm>
              <a:off x="6022862" y="1790475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6"/>
            <p:cNvSpPr/>
            <p:nvPr/>
          </p:nvSpPr>
          <p:spPr>
            <a:xfrm>
              <a:off x="6022862" y="1847732"/>
              <a:ext cx="46762" cy="4001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6"/>
            <p:cNvSpPr/>
            <p:nvPr/>
          </p:nvSpPr>
          <p:spPr>
            <a:xfrm>
              <a:off x="6652511" y="1733199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6"/>
            <p:cNvSpPr/>
            <p:nvPr/>
          </p:nvSpPr>
          <p:spPr>
            <a:xfrm>
              <a:off x="6652511" y="1790475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6"/>
            <p:cNvSpPr/>
            <p:nvPr/>
          </p:nvSpPr>
          <p:spPr>
            <a:xfrm>
              <a:off x="6709618" y="1733199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6"/>
            <p:cNvSpPr/>
            <p:nvPr/>
          </p:nvSpPr>
          <p:spPr>
            <a:xfrm>
              <a:off x="6709618" y="1790475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6"/>
            <p:cNvSpPr/>
            <p:nvPr/>
          </p:nvSpPr>
          <p:spPr>
            <a:xfrm>
              <a:off x="6766895" y="1675922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6"/>
            <p:cNvSpPr/>
            <p:nvPr/>
          </p:nvSpPr>
          <p:spPr>
            <a:xfrm>
              <a:off x="6766895" y="1733199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6"/>
            <p:cNvSpPr/>
            <p:nvPr/>
          </p:nvSpPr>
          <p:spPr>
            <a:xfrm>
              <a:off x="6766895" y="1790475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6"/>
            <p:cNvSpPr/>
            <p:nvPr/>
          </p:nvSpPr>
          <p:spPr>
            <a:xfrm>
              <a:off x="6824172" y="1733199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6"/>
            <p:cNvSpPr/>
            <p:nvPr/>
          </p:nvSpPr>
          <p:spPr>
            <a:xfrm>
              <a:off x="6824172" y="1790475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6"/>
            <p:cNvSpPr/>
            <p:nvPr/>
          </p:nvSpPr>
          <p:spPr>
            <a:xfrm>
              <a:off x="6881430" y="1733199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6"/>
            <p:cNvSpPr/>
            <p:nvPr/>
          </p:nvSpPr>
          <p:spPr>
            <a:xfrm>
              <a:off x="7224883" y="1790475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6"/>
            <p:cNvSpPr/>
            <p:nvPr/>
          </p:nvSpPr>
          <p:spPr>
            <a:xfrm>
              <a:off x="6938706" y="1733199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46"/>
            <p:cNvSpPr/>
            <p:nvPr/>
          </p:nvSpPr>
          <p:spPr>
            <a:xfrm>
              <a:off x="6995814" y="1733199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6"/>
            <p:cNvSpPr/>
            <p:nvPr/>
          </p:nvSpPr>
          <p:spPr>
            <a:xfrm>
              <a:off x="7053241" y="1733199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6"/>
            <p:cNvSpPr/>
            <p:nvPr/>
          </p:nvSpPr>
          <p:spPr>
            <a:xfrm>
              <a:off x="7167625" y="1790475"/>
              <a:ext cx="46894" cy="40074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6"/>
            <p:cNvSpPr/>
            <p:nvPr/>
          </p:nvSpPr>
          <p:spPr>
            <a:xfrm>
              <a:off x="7110499" y="1790475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6"/>
            <p:cNvSpPr/>
            <p:nvPr/>
          </p:nvSpPr>
          <p:spPr>
            <a:xfrm>
              <a:off x="7053241" y="1790475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6"/>
            <p:cNvSpPr/>
            <p:nvPr/>
          </p:nvSpPr>
          <p:spPr>
            <a:xfrm>
              <a:off x="6995814" y="1790475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6"/>
            <p:cNvSpPr/>
            <p:nvPr/>
          </p:nvSpPr>
          <p:spPr>
            <a:xfrm>
              <a:off x="6938706" y="1790475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6"/>
            <p:cNvSpPr/>
            <p:nvPr/>
          </p:nvSpPr>
          <p:spPr>
            <a:xfrm>
              <a:off x="6881430" y="1790475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6"/>
            <p:cNvSpPr/>
            <p:nvPr/>
          </p:nvSpPr>
          <p:spPr>
            <a:xfrm>
              <a:off x="6881430" y="1847732"/>
              <a:ext cx="46762" cy="4001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6"/>
            <p:cNvSpPr/>
            <p:nvPr/>
          </p:nvSpPr>
          <p:spPr>
            <a:xfrm>
              <a:off x="6824172" y="1847732"/>
              <a:ext cx="46743" cy="4001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6"/>
            <p:cNvSpPr/>
            <p:nvPr/>
          </p:nvSpPr>
          <p:spPr>
            <a:xfrm>
              <a:off x="6766895" y="1847732"/>
              <a:ext cx="46912" cy="4001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6"/>
            <p:cNvSpPr/>
            <p:nvPr/>
          </p:nvSpPr>
          <p:spPr>
            <a:xfrm>
              <a:off x="6709618" y="1847732"/>
              <a:ext cx="46912" cy="4001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6"/>
            <p:cNvSpPr/>
            <p:nvPr/>
          </p:nvSpPr>
          <p:spPr>
            <a:xfrm>
              <a:off x="6652511" y="1847732"/>
              <a:ext cx="46762" cy="4001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6"/>
            <p:cNvSpPr/>
            <p:nvPr/>
          </p:nvSpPr>
          <p:spPr>
            <a:xfrm>
              <a:off x="6309057" y="2305568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6"/>
            <p:cNvSpPr/>
            <p:nvPr/>
          </p:nvSpPr>
          <p:spPr>
            <a:xfrm>
              <a:off x="6309057" y="2477378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6"/>
            <p:cNvSpPr/>
            <p:nvPr/>
          </p:nvSpPr>
          <p:spPr>
            <a:xfrm>
              <a:off x="6366315" y="1733199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6"/>
            <p:cNvSpPr/>
            <p:nvPr/>
          </p:nvSpPr>
          <p:spPr>
            <a:xfrm>
              <a:off x="6366315" y="1790475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6"/>
            <p:cNvSpPr/>
            <p:nvPr/>
          </p:nvSpPr>
          <p:spPr>
            <a:xfrm>
              <a:off x="6366315" y="1847732"/>
              <a:ext cx="46762" cy="4001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6"/>
            <p:cNvSpPr/>
            <p:nvPr/>
          </p:nvSpPr>
          <p:spPr>
            <a:xfrm>
              <a:off x="6366315" y="1904840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6"/>
            <p:cNvSpPr/>
            <p:nvPr/>
          </p:nvSpPr>
          <p:spPr>
            <a:xfrm>
              <a:off x="6366315" y="1962116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46"/>
            <p:cNvSpPr/>
            <p:nvPr/>
          </p:nvSpPr>
          <p:spPr>
            <a:xfrm>
              <a:off x="6366315" y="2019393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46"/>
            <p:cNvSpPr/>
            <p:nvPr/>
          </p:nvSpPr>
          <p:spPr>
            <a:xfrm>
              <a:off x="6366315" y="2076650"/>
              <a:ext cx="46762" cy="40036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6"/>
            <p:cNvSpPr/>
            <p:nvPr/>
          </p:nvSpPr>
          <p:spPr>
            <a:xfrm>
              <a:off x="6366315" y="2133757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6"/>
            <p:cNvSpPr/>
            <p:nvPr/>
          </p:nvSpPr>
          <p:spPr>
            <a:xfrm>
              <a:off x="6366315" y="2191034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6"/>
            <p:cNvSpPr/>
            <p:nvPr/>
          </p:nvSpPr>
          <p:spPr>
            <a:xfrm>
              <a:off x="6423442" y="1733199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6"/>
            <p:cNvSpPr/>
            <p:nvPr/>
          </p:nvSpPr>
          <p:spPr>
            <a:xfrm>
              <a:off x="6423442" y="1790475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6"/>
            <p:cNvSpPr/>
            <p:nvPr/>
          </p:nvSpPr>
          <p:spPr>
            <a:xfrm>
              <a:off x="6423442" y="1847732"/>
              <a:ext cx="46912" cy="4001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6"/>
            <p:cNvSpPr/>
            <p:nvPr/>
          </p:nvSpPr>
          <p:spPr>
            <a:xfrm>
              <a:off x="6423442" y="1904840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6"/>
            <p:cNvSpPr/>
            <p:nvPr/>
          </p:nvSpPr>
          <p:spPr>
            <a:xfrm>
              <a:off x="6423442" y="1962116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6"/>
            <p:cNvSpPr/>
            <p:nvPr/>
          </p:nvSpPr>
          <p:spPr>
            <a:xfrm>
              <a:off x="6423442" y="2019393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6"/>
            <p:cNvSpPr/>
            <p:nvPr/>
          </p:nvSpPr>
          <p:spPr>
            <a:xfrm>
              <a:off x="6423442" y="2076650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6"/>
            <p:cNvSpPr/>
            <p:nvPr/>
          </p:nvSpPr>
          <p:spPr>
            <a:xfrm>
              <a:off x="6423442" y="2133757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9" y="481"/>
                    <a:pt x="0" y="1074"/>
                  </a:cubicBezTo>
                  <a:cubicBezTo>
                    <a:pt x="0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6"/>
            <p:cNvSpPr/>
            <p:nvPr/>
          </p:nvSpPr>
          <p:spPr>
            <a:xfrm>
              <a:off x="6480699" y="1733199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6"/>
            <p:cNvSpPr/>
            <p:nvPr/>
          </p:nvSpPr>
          <p:spPr>
            <a:xfrm>
              <a:off x="6480699" y="1790475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46"/>
            <p:cNvSpPr/>
            <p:nvPr/>
          </p:nvSpPr>
          <p:spPr>
            <a:xfrm>
              <a:off x="6480699" y="1847732"/>
              <a:ext cx="46912" cy="4001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46"/>
            <p:cNvSpPr/>
            <p:nvPr/>
          </p:nvSpPr>
          <p:spPr>
            <a:xfrm>
              <a:off x="6480699" y="1904840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6"/>
            <p:cNvSpPr/>
            <p:nvPr/>
          </p:nvSpPr>
          <p:spPr>
            <a:xfrm>
              <a:off x="6480699" y="1962116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6"/>
            <p:cNvSpPr/>
            <p:nvPr/>
          </p:nvSpPr>
          <p:spPr>
            <a:xfrm>
              <a:off x="6480699" y="2019393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6"/>
            <p:cNvSpPr/>
            <p:nvPr/>
          </p:nvSpPr>
          <p:spPr>
            <a:xfrm>
              <a:off x="6480699" y="2076650"/>
              <a:ext cx="46912" cy="40036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6"/>
            <p:cNvSpPr/>
            <p:nvPr/>
          </p:nvSpPr>
          <p:spPr>
            <a:xfrm>
              <a:off x="6480699" y="2133757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6"/>
            <p:cNvSpPr/>
            <p:nvPr/>
          </p:nvSpPr>
          <p:spPr>
            <a:xfrm>
              <a:off x="6537976" y="1733199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6"/>
            <p:cNvSpPr/>
            <p:nvPr/>
          </p:nvSpPr>
          <p:spPr>
            <a:xfrm>
              <a:off x="6537976" y="1790475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6"/>
            <p:cNvSpPr/>
            <p:nvPr/>
          </p:nvSpPr>
          <p:spPr>
            <a:xfrm>
              <a:off x="6537976" y="1847732"/>
              <a:ext cx="46762" cy="4001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6"/>
            <p:cNvSpPr/>
            <p:nvPr/>
          </p:nvSpPr>
          <p:spPr>
            <a:xfrm>
              <a:off x="6595253" y="1733199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6"/>
            <p:cNvSpPr/>
            <p:nvPr/>
          </p:nvSpPr>
          <p:spPr>
            <a:xfrm>
              <a:off x="6595253" y="1790475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46"/>
            <p:cNvSpPr/>
            <p:nvPr/>
          </p:nvSpPr>
          <p:spPr>
            <a:xfrm>
              <a:off x="6595253" y="1847732"/>
              <a:ext cx="46743" cy="4001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46"/>
            <p:cNvSpPr/>
            <p:nvPr/>
          </p:nvSpPr>
          <p:spPr>
            <a:xfrm>
              <a:off x="6595253" y="1904840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6"/>
            <p:cNvSpPr/>
            <p:nvPr/>
          </p:nvSpPr>
          <p:spPr>
            <a:xfrm>
              <a:off x="6537976" y="1904840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46"/>
            <p:cNvSpPr/>
            <p:nvPr/>
          </p:nvSpPr>
          <p:spPr>
            <a:xfrm>
              <a:off x="6537976" y="1962116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46"/>
            <p:cNvSpPr/>
            <p:nvPr/>
          </p:nvSpPr>
          <p:spPr>
            <a:xfrm>
              <a:off x="6537976" y="2019393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6"/>
            <p:cNvSpPr/>
            <p:nvPr/>
          </p:nvSpPr>
          <p:spPr>
            <a:xfrm>
              <a:off x="6537976" y="2076650"/>
              <a:ext cx="46762" cy="40036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6"/>
            <p:cNvSpPr/>
            <p:nvPr/>
          </p:nvSpPr>
          <p:spPr>
            <a:xfrm>
              <a:off x="6537976" y="2133757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6"/>
            <p:cNvSpPr/>
            <p:nvPr/>
          </p:nvSpPr>
          <p:spPr>
            <a:xfrm>
              <a:off x="6537976" y="2191034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6"/>
            <p:cNvSpPr/>
            <p:nvPr/>
          </p:nvSpPr>
          <p:spPr>
            <a:xfrm>
              <a:off x="6480699" y="2191034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6"/>
            <p:cNvSpPr/>
            <p:nvPr/>
          </p:nvSpPr>
          <p:spPr>
            <a:xfrm>
              <a:off x="6423442" y="2191034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6"/>
            <p:cNvSpPr/>
            <p:nvPr/>
          </p:nvSpPr>
          <p:spPr>
            <a:xfrm>
              <a:off x="6423442" y="2248310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6"/>
            <p:cNvSpPr/>
            <p:nvPr/>
          </p:nvSpPr>
          <p:spPr>
            <a:xfrm>
              <a:off x="6366315" y="2248310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6"/>
            <p:cNvSpPr/>
            <p:nvPr/>
          </p:nvSpPr>
          <p:spPr>
            <a:xfrm>
              <a:off x="6022862" y="1904840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6"/>
            <p:cNvSpPr/>
            <p:nvPr/>
          </p:nvSpPr>
          <p:spPr>
            <a:xfrm>
              <a:off x="6022862" y="1962116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6"/>
            <p:cNvSpPr/>
            <p:nvPr/>
          </p:nvSpPr>
          <p:spPr>
            <a:xfrm>
              <a:off x="6022862" y="2019393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6"/>
            <p:cNvSpPr/>
            <p:nvPr/>
          </p:nvSpPr>
          <p:spPr>
            <a:xfrm>
              <a:off x="6022862" y="2076650"/>
              <a:ext cx="46762" cy="4005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5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6"/>
            <p:cNvSpPr/>
            <p:nvPr/>
          </p:nvSpPr>
          <p:spPr>
            <a:xfrm>
              <a:off x="6022862" y="2133757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6"/>
            <p:cNvSpPr/>
            <p:nvPr/>
          </p:nvSpPr>
          <p:spPr>
            <a:xfrm>
              <a:off x="6022862" y="2191034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6"/>
            <p:cNvSpPr/>
            <p:nvPr/>
          </p:nvSpPr>
          <p:spPr>
            <a:xfrm>
              <a:off x="6022862" y="2248310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6"/>
            <p:cNvSpPr/>
            <p:nvPr/>
          </p:nvSpPr>
          <p:spPr>
            <a:xfrm>
              <a:off x="6022862" y="2305568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6"/>
            <p:cNvSpPr/>
            <p:nvPr/>
          </p:nvSpPr>
          <p:spPr>
            <a:xfrm>
              <a:off x="6022862" y="2362844"/>
              <a:ext cx="46875" cy="40149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6"/>
            <p:cNvSpPr/>
            <p:nvPr/>
          </p:nvSpPr>
          <p:spPr>
            <a:xfrm>
              <a:off x="6022862" y="2420102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6"/>
            <p:cNvSpPr/>
            <p:nvPr/>
          </p:nvSpPr>
          <p:spPr>
            <a:xfrm>
              <a:off x="6022862" y="2534636"/>
              <a:ext cx="46762" cy="4005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6"/>
            <p:cNvSpPr/>
            <p:nvPr/>
          </p:nvSpPr>
          <p:spPr>
            <a:xfrm>
              <a:off x="6022862" y="2591762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2" y="2137"/>
                    <a:pt x="1067" y="2137"/>
                  </a:cubicBezTo>
                  <a:cubicBezTo>
                    <a:pt x="1329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6"/>
            <p:cNvSpPr/>
            <p:nvPr/>
          </p:nvSpPr>
          <p:spPr>
            <a:xfrm>
              <a:off x="6022862" y="2649019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6"/>
            <p:cNvSpPr/>
            <p:nvPr/>
          </p:nvSpPr>
          <p:spPr>
            <a:xfrm>
              <a:off x="6022862" y="2706296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6"/>
            <p:cNvSpPr/>
            <p:nvPr/>
          </p:nvSpPr>
          <p:spPr>
            <a:xfrm>
              <a:off x="6022862" y="2763553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6"/>
            <p:cNvSpPr/>
            <p:nvPr/>
          </p:nvSpPr>
          <p:spPr>
            <a:xfrm>
              <a:off x="6080138" y="1618665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6"/>
            <p:cNvSpPr/>
            <p:nvPr/>
          </p:nvSpPr>
          <p:spPr>
            <a:xfrm>
              <a:off x="6080138" y="1675922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6"/>
            <p:cNvSpPr/>
            <p:nvPr/>
          </p:nvSpPr>
          <p:spPr>
            <a:xfrm>
              <a:off x="6080138" y="1733199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6"/>
            <p:cNvSpPr/>
            <p:nvPr/>
          </p:nvSpPr>
          <p:spPr>
            <a:xfrm>
              <a:off x="6080138" y="1790475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6"/>
            <p:cNvSpPr/>
            <p:nvPr/>
          </p:nvSpPr>
          <p:spPr>
            <a:xfrm>
              <a:off x="6080138" y="1847732"/>
              <a:ext cx="46743" cy="4001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6"/>
            <p:cNvSpPr/>
            <p:nvPr/>
          </p:nvSpPr>
          <p:spPr>
            <a:xfrm>
              <a:off x="6080138" y="1904840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6"/>
            <p:cNvSpPr/>
            <p:nvPr/>
          </p:nvSpPr>
          <p:spPr>
            <a:xfrm>
              <a:off x="6080138" y="1962116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6"/>
            <p:cNvSpPr/>
            <p:nvPr/>
          </p:nvSpPr>
          <p:spPr>
            <a:xfrm>
              <a:off x="6080138" y="2019393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6"/>
            <p:cNvSpPr/>
            <p:nvPr/>
          </p:nvSpPr>
          <p:spPr>
            <a:xfrm>
              <a:off x="6080138" y="2076650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6"/>
            <p:cNvSpPr/>
            <p:nvPr/>
          </p:nvSpPr>
          <p:spPr>
            <a:xfrm>
              <a:off x="6080138" y="2133757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6"/>
            <p:cNvSpPr/>
            <p:nvPr/>
          </p:nvSpPr>
          <p:spPr>
            <a:xfrm>
              <a:off x="6080138" y="2191034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6"/>
            <p:cNvSpPr/>
            <p:nvPr/>
          </p:nvSpPr>
          <p:spPr>
            <a:xfrm>
              <a:off x="6080138" y="2248310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6"/>
            <p:cNvSpPr/>
            <p:nvPr/>
          </p:nvSpPr>
          <p:spPr>
            <a:xfrm>
              <a:off x="6080138" y="2305568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6"/>
            <p:cNvSpPr/>
            <p:nvPr/>
          </p:nvSpPr>
          <p:spPr>
            <a:xfrm>
              <a:off x="6080138" y="2362844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6"/>
            <p:cNvSpPr/>
            <p:nvPr/>
          </p:nvSpPr>
          <p:spPr>
            <a:xfrm>
              <a:off x="6080138" y="2420102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6"/>
            <p:cNvSpPr/>
            <p:nvPr/>
          </p:nvSpPr>
          <p:spPr>
            <a:xfrm>
              <a:off x="6080138" y="2534636"/>
              <a:ext cx="46743" cy="4005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6"/>
            <p:cNvSpPr/>
            <p:nvPr/>
          </p:nvSpPr>
          <p:spPr>
            <a:xfrm>
              <a:off x="6080138" y="2591762"/>
              <a:ext cx="46743" cy="40149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6"/>
            <p:cNvSpPr/>
            <p:nvPr/>
          </p:nvSpPr>
          <p:spPr>
            <a:xfrm>
              <a:off x="6080138" y="2649019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6"/>
            <p:cNvSpPr/>
            <p:nvPr/>
          </p:nvSpPr>
          <p:spPr>
            <a:xfrm>
              <a:off x="6080138" y="2820830"/>
              <a:ext cx="46743" cy="40036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6"/>
            <p:cNvSpPr/>
            <p:nvPr/>
          </p:nvSpPr>
          <p:spPr>
            <a:xfrm>
              <a:off x="6080138" y="2763553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6"/>
            <p:cNvSpPr/>
            <p:nvPr/>
          </p:nvSpPr>
          <p:spPr>
            <a:xfrm>
              <a:off x="6080138" y="2706296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6"/>
            <p:cNvSpPr/>
            <p:nvPr/>
          </p:nvSpPr>
          <p:spPr>
            <a:xfrm>
              <a:off x="6137396" y="1733199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6"/>
            <p:cNvSpPr/>
            <p:nvPr/>
          </p:nvSpPr>
          <p:spPr>
            <a:xfrm>
              <a:off x="6137396" y="1790475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6"/>
            <p:cNvSpPr/>
            <p:nvPr/>
          </p:nvSpPr>
          <p:spPr>
            <a:xfrm>
              <a:off x="6137396" y="1847732"/>
              <a:ext cx="46762" cy="4001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6"/>
            <p:cNvSpPr/>
            <p:nvPr/>
          </p:nvSpPr>
          <p:spPr>
            <a:xfrm>
              <a:off x="6137396" y="1904840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6"/>
            <p:cNvSpPr/>
            <p:nvPr/>
          </p:nvSpPr>
          <p:spPr>
            <a:xfrm>
              <a:off x="6137396" y="1962116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46"/>
            <p:cNvSpPr/>
            <p:nvPr/>
          </p:nvSpPr>
          <p:spPr>
            <a:xfrm>
              <a:off x="6137396" y="2019393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46"/>
            <p:cNvSpPr/>
            <p:nvPr/>
          </p:nvSpPr>
          <p:spPr>
            <a:xfrm>
              <a:off x="6137396" y="2076650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46"/>
            <p:cNvSpPr/>
            <p:nvPr/>
          </p:nvSpPr>
          <p:spPr>
            <a:xfrm>
              <a:off x="6137396" y="2133757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46"/>
            <p:cNvSpPr/>
            <p:nvPr/>
          </p:nvSpPr>
          <p:spPr>
            <a:xfrm>
              <a:off x="6137396" y="2191034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46"/>
            <p:cNvSpPr/>
            <p:nvPr/>
          </p:nvSpPr>
          <p:spPr>
            <a:xfrm>
              <a:off x="6137396" y="2248310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46"/>
            <p:cNvSpPr/>
            <p:nvPr/>
          </p:nvSpPr>
          <p:spPr>
            <a:xfrm>
              <a:off x="6137396" y="2305568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46"/>
            <p:cNvSpPr/>
            <p:nvPr/>
          </p:nvSpPr>
          <p:spPr>
            <a:xfrm>
              <a:off x="6137396" y="2362844"/>
              <a:ext cx="46875" cy="40149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46"/>
            <p:cNvSpPr/>
            <p:nvPr/>
          </p:nvSpPr>
          <p:spPr>
            <a:xfrm>
              <a:off x="6137396" y="2420102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46"/>
            <p:cNvSpPr/>
            <p:nvPr/>
          </p:nvSpPr>
          <p:spPr>
            <a:xfrm>
              <a:off x="6137396" y="2534636"/>
              <a:ext cx="46762" cy="4005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6"/>
            <p:cNvSpPr/>
            <p:nvPr/>
          </p:nvSpPr>
          <p:spPr>
            <a:xfrm>
              <a:off x="6137396" y="2591762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6"/>
            <p:cNvSpPr/>
            <p:nvPr/>
          </p:nvSpPr>
          <p:spPr>
            <a:xfrm>
              <a:off x="6137396" y="2706296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46"/>
            <p:cNvSpPr/>
            <p:nvPr/>
          </p:nvSpPr>
          <p:spPr>
            <a:xfrm>
              <a:off x="6137396" y="2649019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46"/>
            <p:cNvSpPr/>
            <p:nvPr/>
          </p:nvSpPr>
          <p:spPr>
            <a:xfrm>
              <a:off x="6194673" y="1733199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46"/>
            <p:cNvSpPr/>
            <p:nvPr/>
          </p:nvSpPr>
          <p:spPr>
            <a:xfrm>
              <a:off x="6194673" y="1790475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46"/>
            <p:cNvSpPr/>
            <p:nvPr/>
          </p:nvSpPr>
          <p:spPr>
            <a:xfrm>
              <a:off x="6194673" y="1847732"/>
              <a:ext cx="46706" cy="40017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6" y="1149"/>
                    <a:pt x="2012" y="1"/>
                    <a:pt x="10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46"/>
            <p:cNvSpPr/>
            <p:nvPr/>
          </p:nvSpPr>
          <p:spPr>
            <a:xfrm>
              <a:off x="6194673" y="1904840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46"/>
            <p:cNvSpPr/>
            <p:nvPr/>
          </p:nvSpPr>
          <p:spPr>
            <a:xfrm>
              <a:off x="6194673" y="1962116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46"/>
            <p:cNvSpPr/>
            <p:nvPr/>
          </p:nvSpPr>
          <p:spPr>
            <a:xfrm>
              <a:off x="6194673" y="2019393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6"/>
            <p:cNvSpPr/>
            <p:nvPr/>
          </p:nvSpPr>
          <p:spPr>
            <a:xfrm>
              <a:off x="6194673" y="2076650"/>
              <a:ext cx="46762" cy="40036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6"/>
            <p:cNvSpPr/>
            <p:nvPr/>
          </p:nvSpPr>
          <p:spPr>
            <a:xfrm>
              <a:off x="6194673" y="2133757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6"/>
            <p:cNvSpPr/>
            <p:nvPr/>
          </p:nvSpPr>
          <p:spPr>
            <a:xfrm>
              <a:off x="6194673" y="2191034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6"/>
            <p:cNvSpPr/>
            <p:nvPr/>
          </p:nvSpPr>
          <p:spPr>
            <a:xfrm>
              <a:off x="6194673" y="2248310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6"/>
            <p:cNvSpPr/>
            <p:nvPr/>
          </p:nvSpPr>
          <p:spPr>
            <a:xfrm>
              <a:off x="6194673" y="2305568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46"/>
            <p:cNvSpPr/>
            <p:nvPr/>
          </p:nvSpPr>
          <p:spPr>
            <a:xfrm>
              <a:off x="6194673" y="2362844"/>
              <a:ext cx="46856" cy="40149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46"/>
            <p:cNvSpPr/>
            <p:nvPr/>
          </p:nvSpPr>
          <p:spPr>
            <a:xfrm>
              <a:off x="6194673" y="2420102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46"/>
            <p:cNvSpPr/>
            <p:nvPr/>
          </p:nvSpPr>
          <p:spPr>
            <a:xfrm>
              <a:off x="6194523" y="2534636"/>
              <a:ext cx="46912" cy="4005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46"/>
            <p:cNvSpPr/>
            <p:nvPr/>
          </p:nvSpPr>
          <p:spPr>
            <a:xfrm>
              <a:off x="6194673" y="2591762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46"/>
            <p:cNvSpPr/>
            <p:nvPr/>
          </p:nvSpPr>
          <p:spPr>
            <a:xfrm>
              <a:off x="6194523" y="2649019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46"/>
            <p:cNvSpPr/>
            <p:nvPr/>
          </p:nvSpPr>
          <p:spPr>
            <a:xfrm>
              <a:off x="6251950" y="1733199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46"/>
            <p:cNvSpPr/>
            <p:nvPr/>
          </p:nvSpPr>
          <p:spPr>
            <a:xfrm>
              <a:off x="6251950" y="1790475"/>
              <a:ext cx="46706" cy="40036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0"/>
                    <a:pt x="1067" y="2130"/>
                  </a:cubicBezTo>
                  <a:cubicBezTo>
                    <a:pt x="1329" y="2130"/>
                    <a:pt x="1596" y="2032"/>
                    <a:pt x="1813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46"/>
            <p:cNvSpPr/>
            <p:nvPr/>
          </p:nvSpPr>
          <p:spPr>
            <a:xfrm>
              <a:off x="6251950" y="1847732"/>
              <a:ext cx="46706" cy="40036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1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46"/>
            <p:cNvSpPr/>
            <p:nvPr/>
          </p:nvSpPr>
          <p:spPr>
            <a:xfrm>
              <a:off x="6251950" y="1904840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46"/>
            <p:cNvSpPr/>
            <p:nvPr/>
          </p:nvSpPr>
          <p:spPr>
            <a:xfrm>
              <a:off x="6251950" y="1962116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46"/>
            <p:cNvSpPr/>
            <p:nvPr/>
          </p:nvSpPr>
          <p:spPr>
            <a:xfrm>
              <a:off x="6251950" y="2019374"/>
              <a:ext cx="46706" cy="40055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1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5" y="1150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46"/>
            <p:cNvSpPr/>
            <p:nvPr/>
          </p:nvSpPr>
          <p:spPr>
            <a:xfrm>
              <a:off x="6251950" y="2076650"/>
              <a:ext cx="46706" cy="40036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46"/>
            <p:cNvSpPr/>
            <p:nvPr/>
          </p:nvSpPr>
          <p:spPr>
            <a:xfrm>
              <a:off x="6251950" y="2133757"/>
              <a:ext cx="46743" cy="40205"/>
            </a:xfrm>
            <a:custGeom>
              <a:avLst/>
              <a:gdLst/>
              <a:ahLst/>
              <a:cxnLst/>
              <a:rect l="l" t="t" r="r" b="b"/>
              <a:pathLst>
                <a:path w="2488" h="2140" extrusionOk="0">
                  <a:moveTo>
                    <a:pt x="1057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6"/>
                    <a:pt x="522" y="2139"/>
                    <a:pt x="1069" y="2139"/>
                  </a:cubicBezTo>
                  <a:cubicBezTo>
                    <a:pt x="1333" y="2139"/>
                    <a:pt x="1602" y="2041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46"/>
            <p:cNvSpPr/>
            <p:nvPr/>
          </p:nvSpPr>
          <p:spPr>
            <a:xfrm>
              <a:off x="6251950" y="2191034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46"/>
            <p:cNvSpPr/>
            <p:nvPr/>
          </p:nvSpPr>
          <p:spPr>
            <a:xfrm>
              <a:off x="6309057" y="1733199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46"/>
            <p:cNvSpPr/>
            <p:nvPr/>
          </p:nvSpPr>
          <p:spPr>
            <a:xfrm>
              <a:off x="6309057" y="1790475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46"/>
            <p:cNvSpPr/>
            <p:nvPr/>
          </p:nvSpPr>
          <p:spPr>
            <a:xfrm>
              <a:off x="6309057" y="1847732"/>
              <a:ext cx="46762" cy="4001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46"/>
            <p:cNvSpPr/>
            <p:nvPr/>
          </p:nvSpPr>
          <p:spPr>
            <a:xfrm>
              <a:off x="6309057" y="1904840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46"/>
            <p:cNvSpPr/>
            <p:nvPr/>
          </p:nvSpPr>
          <p:spPr>
            <a:xfrm>
              <a:off x="6309057" y="1962116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46"/>
            <p:cNvSpPr/>
            <p:nvPr/>
          </p:nvSpPr>
          <p:spPr>
            <a:xfrm>
              <a:off x="6309057" y="2019393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46"/>
            <p:cNvSpPr/>
            <p:nvPr/>
          </p:nvSpPr>
          <p:spPr>
            <a:xfrm>
              <a:off x="6309057" y="2076650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46"/>
            <p:cNvSpPr/>
            <p:nvPr/>
          </p:nvSpPr>
          <p:spPr>
            <a:xfrm>
              <a:off x="6309057" y="2133757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6"/>
            <p:cNvSpPr/>
            <p:nvPr/>
          </p:nvSpPr>
          <p:spPr>
            <a:xfrm>
              <a:off x="6309057" y="2191034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6"/>
            <p:cNvSpPr/>
            <p:nvPr/>
          </p:nvSpPr>
          <p:spPr>
            <a:xfrm>
              <a:off x="6309057" y="2248310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46"/>
            <p:cNvSpPr/>
            <p:nvPr/>
          </p:nvSpPr>
          <p:spPr>
            <a:xfrm>
              <a:off x="6251950" y="2248310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46"/>
            <p:cNvSpPr/>
            <p:nvPr/>
          </p:nvSpPr>
          <p:spPr>
            <a:xfrm>
              <a:off x="6251950" y="2305568"/>
              <a:ext cx="46706" cy="40036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46"/>
            <p:cNvSpPr/>
            <p:nvPr/>
          </p:nvSpPr>
          <p:spPr>
            <a:xfrm>
              <a:off x="6251950" y="2362844"/>
              <a:ext cx="46856" cy="40149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3" y="1149"/>
                    <a:pt x="2019" y="0"/>
                    <a:pt x="10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6"/>
            <p:cNvSpPr/>
            <p:nvPr/>
          </p:nvSpPr>
          <p:spPr>
            <a:xfrm>
              <a:off x="6251950" y="2420102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6"/>
            <p:cNvSpPr/>
            <p:nvPr/>
          </p:nvSpPr>
          <p:spPr>
            <a:xfrm>
              <a:off x="6251781" y="2649019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6"/>
            <p:cNvSpPr/>
            <p:nvPr/>
          </p:nvSpPr>
          <p:spPr>
            <a:xfrm>
              <a:off x="6251950" y="2591762"/>
              <a:ext cx="46743" cy="40149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57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6"/>
            <p:cNvSpPr/>
            <p:nvPr/>
          </p:nvSpPr>
          <p:spPr>
            <a:xfrm>
              <a:off x="6251781" y="2534636"/>
              <a:ext cx="46912" cy="4005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6"/>
            <p:cNvSpPr/>
            <p:nvPr/>
          </p:nvSpPr>
          <p:spPr>
            <a:xfrm>
              <a:off x="6251950" y="2477378"/>
              <a:ext cx="46706" cy="40036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6"/>
            <p:cNvSpPr/>
            <p:nvPr/>
          </p:nvSpPr>
          <p:spPr>
            <a:xfrm>
              <a:off x="6194673" y="2477378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6"/>
            <p:cNvSpPr/>
            <p:nvPr/>
          </p:nvSpPr>
          <p:spPr>
            <a:xfrm>
              <a:off x="6137396" y="2477378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6"/>
            <p:cNvSpPr/>
            <p:nvPr/>
          </p:nvSpPr>
          <p:spPr>
            <a:xfrm>
              <a:off x="6080138" y="2477378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6"/>
            <p:cNvSpPr/>
            <p:nvPr/>
          </p:nvSpPr>
          <p:spPr>
            <a:xfrm>
              <a:off x="6022862" y="2477378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6"/>
            <p:cNvSpPr/>
            <p:nvPr/>
          </p:nvSpPr>
          <p:spPr>
            <a:xfrm>
              <a:off x="5965604" y="2477378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6"/>
            <p:cNvSpPr/>
            <p:nvPr/>
          </p:nvSpPr>
          <p:spPr>
            <a:xfrm>
              <a:off x="5908327" y="2477378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6"/>
            <p:cNvSpPr/>
            <p:nvPr/>
          </p:nvSpPr>
          <p:spPr>
            <a:xfrm>
              <a:off x="6423442" y="3221389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6"/>
            <p:cNvSpPr/>
            <p:nvPr/>
          </p:nvSpPr>
          <p:spPr>
            <a:xfrm>
              <a:off x="6423442" y="3164131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6"/>
            <p:cNvSpPr/>
            <p:nvPr/>
          </p:nvSpPr>
          <p:spPr>
            <a:xfrm>
              <a:off x="6480699" y="3049747"/>
              <a:ext cx="46912" cy="40036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6"/>
            <p:cNvSpPr/>
            <p:nvPr/>
          </p:nvSpPr>
          <p:spPr>
            <a:xfrm>
              <a:off x="6480699" y="2992471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6"/>
            <p:cNvSpPr/>
            <p:nvPr/>
          </p:nvSpPr>
          <p:spPr>
            <a:xfrm>
              <a:off x="6366315" y="2992471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6"/>
            <p:cNvSpPr/>
            <p:nvPr/>
          </p:nvSpPr>
          <p:spPr>
            <a:xfrm>
              <a:off x="6366315" y="2877937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6"/>
            <p:cNvSpPr/>
            <p:nvPr/>
          </p:nvSpPr>
          <p:spPr>
            <a:xfrm>
              <a:off x="6309057" y="3221389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6"/>
            <p:cNvSpPr/>
            <p:nvPr/>
          </p:nvSpPr>
          <p:spPr>
            <a:xfrm>
              <a:off x="6309057" y="3164131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6"/>
            <p:cNvSpPr/>
            <p:nvPr/>
          </p:nvSpPr>
          <p:spPr>
            <a:xfrm>
              <a:off x="6309057" y="3106855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6"/>
            <p:cNvSpPr/>
            <p:nvPr/>
          </p:nvSpPr>
          <p:spPr>
            <a:xfrm>
              <a:off x="6251837" y="3221389"/>
              <a:ext cx="46856" cy="40168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63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47"/>
                    <a:pt x="2014" y="1"/>
                    <a:pt x="10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6"/>
            <p:cNvSpPr/>
            <p:nvPr/>
          </p:nvSpPr>
          <p:spPr>
            <a:xfrm>
              <a:off x="6251837" y="3164131"/>
              <a:ext cx="46856" cy="40149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6"/>
            <p:cNvSpPr/>
            <p:nvPr/>
          </p:nvSpPr>
          <p:spPr>
            <a:xfrm>
              <a:off x="6423442" y="3335922"/>
              <a:ext cx="46912" cy="4001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6"/>
            <p:cNvSpPr/>
            <p:nvPr/>
          </p:nvSpPr>
          <p:spPr>
            <a:xfrm>
              <a:off x="6366315" y="3335922"/>
              <a:ext cx="46762" cy="4001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6"/>
            <p:cNvSpPr/>
            <p:nvPr/>
          </p:nvSpPr>
          <p:spPr>
            <a:xfrm>
              <a:off x="6309057" y="3335922"/>
              <a:ext cx="46762" cy="4001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6"/>
            <p:cNvSpPr/>
            <p:nvPr/>
          </p:nvSpPr>
          <p:spPr>
            <a:xfrm>
              <a:off x="6251781" y="3335922"/>
              <a:ext cx="46875" cy="40055"/>
            </a:xfrm>
            <a:custGeom>
              <a:avLst/>
              <a:gdLst/>
              <a:ahLst/>
              <a:cxnLst/>
              <a:rect l="l" t="t" r="r" b="b"/>
              <a:pathLst>
                <a:path w="2495" h="2132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80"/>
                    <a:pt x="9" y="1066"/>
                  </a:cubicBezTo>
                  <a:cubicBezTo>
                    <a:pt x="9" y="1708"/>
                    <a:pt x="531" y="2131"/>
                    <a:pt x="1078" y="2131"/>
                  </a:cubicBezTo>
                  <a:cubicBezTo>
                    <a:pt x="1342" y="2131"/>
                    <a:pt x="1611" y="2033"/>
                    <a:pt x="1830" y="1814"/>
                  </a:cubicBezTo>
                  <a:cubicBezTo>
                    <a:pt x="2494" y="1141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6"/>
            <p:cNvSpPr/>
            <p:nvPr/>
          </p:nvSpPr>
          <p:spPr>
            <a:xfrm>
              <a:off x="6194673" y="3335922"/>
              <a:ext cx="46706" cy="40055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6" y="1141"/>
                    <a:pt x="2012" y="1"/>
                    <a:pt x="10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6"/>
            <p:cNvSpPr/>
            <p:nvPr/>
          </p:nvSpPr>
          <p:spPr>
            <a:xfrm>
              <a:off x="6194673" y="3278665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6"/>
            <p:cNvSpPr/>
            <p:nvPr/>
          </p:nvSpPr>
          <p:spPr>
            <a:xfrm>
              <a:off x="6137396" y="3278665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6"/>
            <p:cNvSpPr/>
            <p:nvPr/>
          </p:nvSpPr>
          <p:spPr>
            <a:xfrm>
              <a:off x="6137302" y="3221389"/>
              <a:ext cx="46856" cy="40093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77" y="1"/>
                    <a:pt x="6" y="480"/>
                    <a:pt x="6" y="1066"/>
                  </a:cubicBezTo>
                  <a:cubicBezTo>
                    <a:pt x="0" y="1709"/>
                    <a:pt x="528" y="2134"/>
                    <a:pt x="1076" y="2134"/>
                  </a:cubicBezTo>
                  <a:cubicBezTo>
                    <a:pt x="1337" y="2134"/>
                    <a:pt x="1603" y="2037"/>
                    <a:pt x="1819" y="1822"/>
                  </a:cubicBezTo>
                  <a:cubicBezTo>
                    <a:pt x="2494" y="1147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6"/>
            <p:cNvSpPr/>
            <p:nvPr/>
          </p:nvSpPr>
          <p:spPr>
            <a:xfrm>
              <a:off x="6080026" y="3221389"/>
              <a:ext cx="46856" cy="40093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86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6"/>
            <p:cNvSpPr/>
            <p:nvPr/>
          </p:nvSpPr>
          <p:spPr>
            <a:xfrm>
              <a:off x="6080026" y="3164131"/>
              <a:ext cx="46856" cy="40149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6"/>
            <p:cNvSpPr/>
            <p:nvPr/>
          </p:nvSpPr>
          <p:spPr>
            <a:xfrm>
              <a:off x="6022768" y="3164131"/>
              <a:ext cx="46856" cy="40149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3" y="1154"/>
                    <a:pt x="2022" y="8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6"/>
            <p:cNvSpPr/>
            <p:nvPr/>
          </p:nvSpPr>
          <p:spPr>
            <a:xfrm>
              <a:off x="6022768" y="3106855"/>
              <a:ext cx="46856" cy="40205"/>
            </a:xfrm>
            <a:custGeom>
              <a:avLst/>
              <a:gdLst/>
              <a:ahLst/>
              <a:cxnLst/>
              <a:rect l="l" t="t" r="r" b="b"/>
              <a:pathLst>
                <a:path w="2494" h="2140" extrusionOk="0">
                  <a:moveTo>
                    <a:pt x="1071" y="1"/>
                  </a:moveTo>
                  <a:cubicBezTo>
                    <a:pt x="485" y="1"/>
                    <a:pt x="6" y="480"/>
                    <a:pt x="6" y="1066"/>
                  </a:cubicBezTo>
                  <a:cubicBezTo>
                    <a:pt x="0" y="1711"/>
                    <a:pt x="527" y="2140"/>
                    <a:pt x="1077" y="2140"/>
                  </a:cubicBezTo>
                  <a:cubicBezTo>
                    <a:pt x="1337" y="2140"/>
                    <a:pt x="1602" y="2044"/>
                    <a:pt x="1819" y="1830"/>
                  </a:cubicBezTo>
                  <a:cubicBezTo>
                    <a:pt x="2493" y="1155"/>
                    <a:pt x="2022" y="9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6"/>
            <p:cNvSpPr/>
            <p:nvPr/>
          </p:nvSpPr>
          <p:spPr>
            <a:xfrm>
              <a:off x="6137302" y="3106855"/>
              <a:ext cx="46856" cy="40168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6"/>
            <p:cNvSpPr/>
            <p:nvPr/>
          </p:nvSpPr>
          <p:spPr>
            <a:xfrm>
              <a:off x="6080138" y="3049747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6"/>
            <p:cNvSpPr/>
            <p:nvPr/>
          </p:nvSpPr>
          <p:spPr>
            <a:xfrm>
              <a:off x="6022862" y="2992471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6"/>
            <p:cNvSpPr/>
            <p:nvPr/>
          </p:nvSpPr>
          <p:spPr>
            <a:xfrm>
              <a:off x="7396544" y="1790475"/>
              <a:ext cx="46894" cy="40074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6"/>
            <p:cNvSpPr/>
            <p:nvPr/>
          </p:nvSpPr>
          <p:spPr>
            <a:xfrm>
              <a:off x="7339418" y="1790475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6"/>
            <p:cNvSpPr/>
            <p:nvPr/>
          </p:nvSpPr>
          <p:spPr>
            <a:xfrm>
              <a:off x="7339418" y="1733199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6"/>
            <p:cNvSpPr/>
            <p:nvPr/>
          </p:nvSpPr>
          <p:spPr>
            <a:xfrm>
              <a:off x="7282160" y="1790475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6"/>
            <p:cNvSpPr/>
            <p:nvPr/>
          </p:nvSpPr>
          <p:spPr>
            <a:xfrm>
              <a:off x="7282160" y="1733199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6"/>
            <p:cNvSpPr/>
            <p:nvPr/>
          </p:nvSpPr>
          <p:spPr>
            <a:xfrm>
              <a:off x="7224883" y="1847732"/>
              <a:ext cx="46912" cy="4001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6"/>
            <p:cNvSpPr/>
            <p:nvPr/>
          </p:nvSpPr>
          <p:spPr>
            <a:xfrm>
              <a:off x="7224883" y="1733199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6"/>
            <p:cNvSpPr/>
            <p:nvPr/>
          </p:nvSpPr>
          <p:spPr>
            <a:xfrm>
              <a:off x="7167625" y="1847732"/>
              <a:ext cx="46894" cy="40017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8" y="2129"/>
                    <a:pt x="1076" y="2129"/>
                  </a:cubicBezTo>
                  <a:cubicBezTo>
                    <a:pt x="1339" y="2129"/>
                    <a:pt x="1605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6"/>
            <p:cNvSpPr/>
            <p:nvPr/>
          </p:nvSpPr>
          <p:spPr>
            <a:xfrm>
              <a:off x="7167625" y="1733199"/>
              <a:ext cx="46894" cy="4009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6"/>
            <p:cNvSpPr/>
            <p:nvPr/>
          </p:nvSpPr>
          <p:spPr>
            <a:xfrm>
              <a:off x="7110499" y="1904840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6"/>
            <p:cNvSpPr/>
            <p:nvPr/>
          </p:nvSpPr>
          <p:spPr>
            <a:xfrm>
              <a:off x="7110499" y="1847732"/>
              <a:ext cx="46762" cy="4001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6"/>
            <p:cNvSpPr/>
            <p:nvPr/>
          </p:nvSpPr>
          <p:spPr>
            <a:xfrm>
              <a:off x="7110499" y="1733199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6"/>
            <p:cNvSpPr/>
            <p:nvPr/>
          </p:nvSpPr>
          <p:spPr>
            <a:xfrm>
              <a:off x="7110499" y="1675922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46"/>
            <p:cNvSpPr/>
            <p:nvPr/>
          </p:nvSpPr>
          <p:spPr>
            <a:xfrm>
              <a:off x="7053241" y="1962116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6"/>
            <p:cNvSpPr/>
            <p:nvPr/>
          </p:nvSpPr>
          <p:spPr>
            <a:xfrm>
              <a:off x="7053241" y="1904840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6"/>
            <p:cNvSpPr/>
            <p:nvPr/>
          </p:nvSpPr>
          <p:spPr>
            <a:xfrm>
              <a:off x="7053241" y="1847732"/>
              <a:ext cx="46743" cy="4001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6"/>
            <p:cNvSpPr/>
            <p:nvPr/>
          </p:nvSpPr>
          <p:spPr>
            <a:xfrm>
              <a:off x="7053241" y="1675922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6"/>
            <p:cNvSpPr/>
            <p:nvPr/>
          </p:nvSpPr>
          <p:spPr>
            <a:xfrm>
              <a:off x="6995814" y="2019393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6"/>
            <p:cNvSpPr/>
            <p:nvPr/>
          </p:nvSpPr>
          <p:spPr>
            <a:xfrm>
              <a:off x="6995814" y="1962116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6"/>
            <p:cNvSpPr/>
            <p:nvPr/>
          </p:nvSpPr>
          <p:spPr>
            <a:xfrm>
              <a:off x="6995814" y="1847732"/>
              <a:ext cx="46912" cy="4001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6"/>
            <p:cNvSpPr/>
            <p:nvPr/>
          </p:nvSpPr>
          <p:spPr>
            <a:xfrm>
              <a:off x="6995814" y="1675922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6"/>
            <p:cNvSpPr/>
            <p:nvPr/>
          </p:nvSpPr>
          <p:spPr>
            <a:xfrm>
              <a:off x="6938706" y="2076650"/>
              <a:ext cx="46743" cy="40036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6"/>
            <p:cNvSpPr/>
            <p:nvPr/>
          </p:nvSpPr>
          <p:spPr>
            <a:xfrm>
              <a:off x="6938706" y="2019393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6"/>
            <p:cNvSpPr/>
            <p:nvPr/>
          </p:nvSpPr>
          <p:spPr>
            <a:xfrm>
              <a:off x="6938706" y="1904840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46"/>
            <p:cNvSpPr/>
            <p:nvPr/>
          </p:nvSpPr>
          <p:spPr>
            <a:xfrm>
              <a:off x="6938706" y="1847732"/>
              <a:ext cx="46743" cy="4001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46"/>
            <p:cNvSpPr/>
            <p:nvPr/>
          </p:nvSpPr>
          <p:spPr>
            <a:xfrm>
              <a:off x="6938706" y="1675922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46"/>
            <p:cNvSpPr/>
            <p:nvPr/>
          </p:nvSpPr>
          <p:spPr>
            <a:xfrm>
              <a:off x="6881430" y="1904840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46"/>
            <p:cNvSpPr/>
            <p:nvPr/>
          </p:nvSpPr>
          <p:spPr>
            <a:xfrm>
              <a:off x="6881430" y="1675922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46"/>
            <p:cNvSpPr/>
            <p:nvPr/>
          </p:nvSpPr>
          <p:spPr>
            <a:xfrm>
              <a:off x="6824172" y="1904840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46"/>
            <p:cNvSpPr/>
            <p:nvPr/>
          </p:nvSpPr>
          <p:spPr>
            <a:xfrm>
              <a:off x="6824172" y="1675922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46"/>
            <p:cNvSpPr/>
            <p:nvPr/>
          </p:nvSpPr>
          <p:spPr>
            <a:xfrm>
              <a:off x="6824172" y="1618665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46"/>
            <p:cNvSpPr/>
            <p:nvPr/>
          </p:nvSpPr>
          <p:spPr>
            <a:xfrm>
              <a:off x="6766895" y="1904840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46"/>
            <p:cNvSpPr/>
            <p:nvPr/>
          </p:nvSpPr>
          <p:spPr>
            <a:xfrm>
              <a:off x="6766895" y="1618665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46"/>
            <p:cNvSpPr/>
            <p:nvPr/>
          </p:nvSpPr>
          <p:spPr>
            <a:xfrm>
              <a:off x="6709618" y="2420102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46"/>
            <p:cNvSpPr/>
            <p:nvPr/>
          </p:nvSpPr>
          <p:spPr>
            <a:xfrm>
              <a:off x="6709618" y="2362844"/>
              <a:ext cx="47025" cy="40149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6"/>
            <p:cNvSpPr/>
            <p:nvPr/>
          </p:nvSpPr>
          <p:spPr>
            <a:xfrm>
              <a:off x="6709618" y="2248310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6"/>
            <p:cNvSpPr/>
            <p:nvPr/>
          </p:nvSpPr>
          <p:spPr>
            <a:xfrm>
              <a:off x="6709618" y="2019393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6"/>
            <p:cNvSpPr/>
            <p:nvPr/>
          </p:nvSpPr>
          <p:spPr>
            <a:xfrm>
              <a:off x="6709618" y="1904840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6"/>
            <p:cNvSpPr/>
            <p:nvPr/>
          </p:nvSpPr>
          <p:spPr>
            <a:xfrm>
              <a:off x="6709618" y="1675922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6"/>
            <p:cNvSpPr/>
            <p:nvPr/>
          </p:nvSpPr>
          <p:spPr>
            <a:xfrm>
              <a:off x="6709618" y="1618665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6"/>
            <p:cNvSpPr/>
            <p:nvPr/>
          </p:nvSpPr>
          <p:spPr>
            <a:xfrm>
              <a:off x="6652511" y="2477378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6"/>
            <p:cNvSpPr/>
            <p:nvPr/>
          </p:nvSpPr>
          <p:spPr>
            <a:xfrm>
              <a:off x="6652511" y="2420102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6"/>
            <p:cNvSpPr/>
            <p:nvPr/>
          </p:nvSpPr>
          <p:spPr>
            <a:xfrm>
              <a:off x="6652511" y="2133757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6"/>
            <p:cNvSpPr/>
            <p:nvPr/>
          </p:nvSpPr>
          <p:spPr>
            <a:xfrm>
              <a:off x="6652511" y="2076650"/>
              <a:ext cx="46762" cy="40036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6"/>
            <p:cNvSpPr/>
            <p:nvPr/>
          </p:nvSpPr>
          <p:spPr>
            <a:xfrm>
              <a:off x="6652511" y="1962116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46"/>
            <p:cNvSpPr/>
            <p:nvPr/>
          </p:nvSpPr>
          <p:spPr>
            <a:xfrm>
              <a:off x="6652511" y="1904840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6"/>
            <p:cNvSpPr/>
            <p:nvPr/>
          </p:nvSpPr>
          <p:spPr>
            <a:xfrm>
              <a:off x="6652511" y="1675922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6"/>
            <p:cNvSpPr/>
            <p:nvPr/>
          </p:nvSpPr>
          <p:spPr>
            <a:xfrm>
              <a:off x="6595253" y="2534636"/>
              <a:ext cx="46743" cy="4005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6"/>
            <p:cNvSpPr/>
            <p:nvPr/>
          </p:nvSpPr>
          <p:spPr>
            <a:xfrm>
              <a:off x="6595253" y="2477378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6"/>
            <p:cNvSpPr/>
            <p:nvPr/>
          </p:nvSpPr>
          <p:spPr>
            <a:xfrm>
              <a:off x="6595253" y="2191034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6"/>
            <p:cNvSpPr/>
            <p:nvPr/>
          </p:nvSpPr>
          <p:spPr>
            <a:xfrm>
              <a:off x="6595253" y="2133757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6"/>
            <p:cNvSpPr/>
            <p:nvPr/>
          </p:nvSpPr>
          <p:spPr>
            <a:xfrm>
              <a:off x="6595253" y="2076650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6"/>
            <p:cNvSpPr/>
            <p:nvPr/>
          </p:nvSpPr>
          <p:spPr>
            <a:xfrm>
              <a:off x="6595253" y="2019393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6"/>
            <p:cNvSpPr/>
            <p:nvPr/>
          </p:nvSpPr>
          <p:spPr>
            <a:xfrm>
              <a:off x="6595253" y="1962116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46"/>
            <p:cNvSpPr/>
            <p:nvPr/>
          </p:nvSpPr>
          <p:spPr>
            <a:xfrm>
              <a:off x="6595253" y="1675922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6"/>
            <p:cNvSpPr/>
            <p:nvPr/>
          </p:nvSpPr>
          <p:spPr>
            <a:xfrm>
              <a:off x="6537976" y="2534636"/>
              <a:ext cx="46762" cy="4005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6"/>
            <p:cNvSpPr/>
            <p:nvPr/>
          </p:nvSpPr>
          <p:spPr>
            <a:xfrm>
              <a:off x="6537976" y="2477378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6"/>
            <p:cNvSpPr/>
            <p:nvPr/>
          </p:nvSpPr>
          <p:spPr>
            <a:xfrm>
              <a:off x="6537976" y="2248310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6"/>
            <p:cNvSpPr/>
            <p:nvPr/>
          </p:nvSpPr>
          <p:spPr>
            <a:xfrm>
              <a:off x="6537976" y="1675922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6"/>
            <p:cNvSpPr/>
            <p:nvPr/>
          </p:nvSpPr>
          <p:spPr>
            <a:xfrm>
              <a:off x="6480699" y="2420102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6"/>
            <p:cNvSpPr/>
            <p:nvPr/>
          </p:nvSpPr>
          <p:spPr>
            <a:xfrm>
              <a:off x="6480699" y="2362844"/>
              <a:ext cx="47025" cy="40149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6"/>
            <p:cNvSpPr/>
            <p:nvPr/>
          </p:nvSpPr>
          <p:spPr>
            <a:xfrm>
              <a:off x="6480699" y="2305568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6"/>
            <p:cNvSpPr/>
            <p:nvPr/>
          </p:nvSpPr>
          <p:spPr>
            <a:xfrm>
              <a:off x="6480699" y="2248310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6"/>
            <p:cNvSpPr/>
            <p:nvPr/>
          </p:nvSpPr>
          <p:spPr>
            <a:xfrm>
              <a:off x="6480699" y="1675922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46"/>
            <p:cNvSpPr/>
            <p:nvPr/>
          </p:nvSpPr>
          <p:spPr>
            <a:xfrm>
              <a:off x="6423442" y="2305568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46"/>
            <p:cNvSpPr/>
            <p:nvPr/>
          </p:nvSpPr>
          <p:spPr>
            <a:xfrm>
              <a:off x="6423442" y="1675922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46"/>
            <p:cNvSpPr/>
            <p:nvPr/>
          </p:nvSpPr>
          <p:spPr>
            <a:xfrm>
              <a:off x="6366315" y="2534636"/>
              <a:ext cx="46762" cy="4005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6"/>
            <p:cNvSpPr/>
            <p:nvPr/>
          </p:nvSpPr>
          <p:spPr>
            <a:xfrm>
              <a:off x="6366315" y="2477378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46"/>
            <p:cNvSpPr/>
            <p:nvPr/>
          </p:nvSpPr>
          <p:spPr>
            <a:xfrm>
              <a:off x="6366315" y="2420102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46"/>
            <p:cNvSpPr/>
            <p:nvPr/>
          </p:nvSpPr>
          <p:spPr>
            <a:xfrm>
              <a:off x="6366315" y="2305568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46"/>
            <p:cNvSpPr/>
            <p:nvPr/>
          </p:nvSpPr>
          <p:spPr>
            <a:xfrm>
              <a:off x="6366315" y="1675922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46"/>
            <p:cNvSpPr/>
            <p:nvPr/>
          </p:nvSpPr>
          <p:spPr>
            <a:xfrm>
              <a:off x="6309057" y="2706296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46"/>
            <p:cNvSpPr/>
            <p:nvPr/>
          </p:nvSpPr>
          <p:spPr>
            <a:xfrm>
              <a:off x="6309057" y="2649019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46"/>
            <p:cNvSpPr/>
            <p:nvPr/>
          </p:nvSpPr>
          <p:spPr>
            <a:xfrm>
              <a:off x="6309057" y="2591762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6"/>
            <p:cNvSpPr/>
            <p:nvPr/>
          </p:nvSpPr>
          <p:spPr>
            <a:xfrm>
              <a:off x="6309057" y="2534636"/>
              <a:ext cx="46762" cy="4005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6"/>
            <p:cNvSpPr/>
            <p:nvPr/>
          </p:nvSpPr>
          <p:spPr>
            <a:xfrm>
              <a:off x="6309057" y="2420102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6"/>
            <p:cNvSpPr/>
            <p:nvPr/>
          </p:nvSpPr>
          <p:spPr>
            <a:xfrm>
              <a:off x="6309057" y="2362844"/>
              <a:ext cx="46856" cy="40149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6"/>
            <p:cNvSpPr/>
            <p:nvPr/>
          </p:nvSpPr>
          <p:spPr>
            <a:xfrm>
              <a:off x="6309057" y="1675922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46"/>
            <p:cNvSpPr/>
            <p:nvPr/>
          </p:nvSpPr>
          <p:spPr>
            <a:xfrm>
              <a:off x="6251950" y="2706296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46"/>
            <p:cNvSpPr/>
            <p:nvPr/>
          </p:nvSpPr>
          <p:spPr>
            <a:xfrm>
              <a:off x="6251950" y="1675922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6"/>
            <p:cNvSpPr/>
            <p:nvPr/>
          </p:nvSpPr>
          <p:spPr>
            <a:xfrm>
              <a:off x="6251837" y="1561557"/>
              <a:ext cx="46856" cy="40149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6"/>
            <p:cNvSpPr/>
            <p:nvPr/>
          </p:nvSpPr>
          <p:spPr>
            <a:xfrm>
              <a:off x="6194673" y="2992471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6"/>
            <p:cNvSpPr/>
            <p:nvPr/>
          </p:nvSpPr>
          <p:spPr>
            <a:xfrm>
              <a:off x="6194673" y="2935213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46"/>
            <p:cNvSpPr/>
            <p:nvPr/>
          </p:nvSpPr>
          <p:spPr>
            <a:xfrm>
              <a:off x="6194673" y="2877937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46"/>
            <p:cNvSpPr/>
            <p:nvPr/>
          </p:nvSpPr>
          <p:spPr>
            <a:xfrm>
              <a:off x="6194673" y="2706296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6"/>
            <p:cNvSpPr/>
            <p:nvPr/>
          </p:nvSpPr>
          <p:spPr>
            <a:xfrm>
              <a:off x="6194673" y="1675922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6"/>
            <p:cNvSpPr/>
            <p:nvPr/>
          </p:nvSpPr>
          <p:spPr>
            <a:xfrm>
              <a:off x="6194560" y="1561557"/>
              <a:ext cx="46875" cy="40149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46"/>
                    <a:pt x="2014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6"/>
            <p:cNvSpPr/>
            <p:nvPr/>
          </p:nvSpPr>
          <p:spPr>
            <a:xfrm>
              <a:off x="6137396" y="2935213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6"/>
            <p:cNvSpPr/>
            <p:nvPr/>
          </p:nvSpPr>
          <p:spPr>
            <a:xfrm>
              <a:off x="6137396" y="2820830"/>
              <a:ext cx="46762" cy="40036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6"/>
            <p:cNvSpPr/>
            <p:nvPr/>
          </p:nvSpPr>
          <p:spPr>
            <a:xfrm>
              <a:off x="6137396" y="2763553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6"/>
            <p:cNvSpPr/>
            <p:nvPr/>
          </p:nvSpPr>
          <p:spPr>
            <a:xfrm>
              <a:off x="6137396" y="1675922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6"/>
            <p:cNvSpPr/>
            <p:nvPr/>
          </p:nvSpPr>
          <p:spPr>
            <a:xfrm>
              <a:off x="6137396" y="1618665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6"/>
            <p:cNvSpPr/>
            <p:nvPr/>
          </p:nvSpPr>
          <p:spPr>
            <a:xfrm>
              <a:off x="6137302" y="1561557"/>
              <a:ext cx="46856" cy="40149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6"/>
            <p:cNvSpPr/>
            <p:nvPr/>
          </p:nvSpPr>
          <p:spPr>
            <a:xfrm>
              <a:off x="6080138" y="2935213"/>
              <a:ext cx="46743" cy="40149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6"/>
            <p:cNvSpPr/>
            <p:nvPr/>
          </p:nvSpPr>
          <p:spPr>
            <a:xfrm>
              <a:off x="6080138" y="2877937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6"/>
            <p:cNvSpPr/>
            <p:nvPr/>
          </p:nvSpPr>
          <p:spPr>
            <a:xfrm>
              <a:off x="6080026" y="1561557"/>
              <a:ext cx="46856" cy="40074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6" y="0"/>
                    <a:pt x="6" y="472"/>
                    <a:pt x="6" y="1065"/>
                  </a:cubicBezTo>
                  <a:cubicBezTo>
                    <a:pt x="1" y="1709"/>
                    <a:pt x="524" y="2133"/>
                    <a:pt x="1073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6"/>
            <p:cNvSpPr/>
            <p:nvPr/>
          </p:nvSpPr>
          <p:spPr>
            <a:xfrm>
              <a:off x="6022862" y="2877937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6"/>
            <p:cNvSpPr/>
            <p:nvPr/>
          </p:nvSpPr>
          <p:spPr>
            <a:xfrm>
              <a:off x="6022862" y="2820830"/>
              <a:ext cx="46762" cy="40036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6"/>
            <p:cNvSpPr/>
            <p:nvPr/>
          </p:nvSpPr>
          <p:spPr>
            <a:xfrm>
              <a:off x="6022768" y="1561557"/>
              <a:ext cx="46856" cy="40074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5" y="0"/>
                    <a:pt x="6" y="472"/>
                    <a:pt x="6" y="1065"/>
                  </a:cubicBezTo>
                  <a:cubicBezTo>
                    <a:pt x="0" y="1709"/>
                    <a:pt x="524" y="2133"/>
                    <a:pt x="1072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6"/>
            <p:cNvSpPr/>
            <p:nvPr/>
          </p:nvSpPr>
          <p:spPr>
            <a:xfrm>
              <a:off x="5965604" y="2820830"/>
              <a:ext cx="46912" cy="40036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46"/>
            <p:cNvSpPr/>
            <p:nvPr/>
          </p:nvSpPr>
          <p:spPr>
            <a:xfrm>
              <a:off x="5965604" y="2763553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6"/>
            <p:cNvSpPr/>
            <p:nvPr/>
          </p:nvSpPr>
          <p:spPr>
            <a:xfrm>
              <a:off x="5965604" y="1618665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6"/>
            <p:cNvSpPr/>
            <p:nvPr/>
          </p:nvSpPr>
          <p:spPr>
            <a:xfrm>
              <a:off x="5965604" y="1561557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6"/>
            <p:cNvSpPr/>
            <p:nvPr/>
          </p:nvSpPr>
          <p:spPr>
            <a:xfrm>
              <a:off x="5908327" y="2706296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6"/>
            <p:cNvSpPr/>
            <p:nvPr/>
          </p:nvSpPr>
          <p:spPr>
            <a:xfrm>
              <a:off x="5908327" y="1618665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46"/>
            <p:cNvSpPr/>
            <p:nvPr/>
          </p:nvSpPr>
          <p:spPr>
            <a:xfrm>
              <a:off x="5851069" y="2763553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46"/>
            <p:cNvSpPr/>
            <p:nvPr/>
          </p:nvSpPr>
          <p:spPr>
            <a:xfrm>
              <a:off x="5851069" y="2706296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46"/>
            <p:cNvSpPr/>
            <p:nvPr/>
          </p:nvSpPr>
          <p:spPr>
            <a:xfrm>
              <a:off x="5851069" y="1618665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0"/>
                    <a:pt x="0" y="480"/>
                    <a:pt x="0" y="1074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46"/>
            <p:cNvSpPr/>
            <p:nvPr/>
          </p:nvSpPr>
          <p:spPr>
            <a:xfrm>
              <a:off x="5793792" y="2820830"/>
              <a:ext cx="46912" cy="40036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46"/>
            <p:cNvSpPr/>
            <p:nvPr/>
          </p:nvSpPr>
          <p:spPr>
            <a:xfrm>
              <a:off x="5793792" y="2763553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46"/>
            <p:cNvSpPr/>
            <p:nvPr/>
          </p:nvSpPr>
          <p:spPr>
            <a:xfrm>
              <a:off x="5793792" y="1675922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46"/>
            <p:cNvSpPr/>
            <p:nvPr/>
          </p:nvSpPr>
          <p:spPr>
            <a:xfrm>
              <a:off x="5736535" y="2992471"/>
              <a:ext cx="46894" cy="4009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46"/>
            <p:cNvSpPr/>
            <p:nvPr/>
          </p:nvSpPr>
          <p:spPr>
            <a:xfrm>
              <a:off x="5736535" y="2935213"/>
              <a:ext cx="46894" cy="40149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46"/>
            <p:cNvSpPr/>
            <p:nvPr/>
          </p:nvSpPr>
          <p:spPr>
            <a:xfrm>
              <a:off x="5736535" y="2877937"/>
              <a:ext cx="46894" cy="40168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46"/>
            <p:cNvSpPr/>
            <p:nvPr/>
          </p:nvSpPr>
          <p:spPr>
            <a:xfrm>
              <a:off x="5736535" y="2820830"/>
              <a:ext cx="46894" cy="40036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73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46"/>
            <p:cNvSpPr/>
            <p:nvPr/>
          </p:nvSpPr>
          <p:spPr>
            <a:xfrm>
              <a:off x="5736535" y="2763553"/>
              <a:ext cx="46894" cy="4009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46"/>
            <p:cNvSpPr/>
            <p:nvPr/>
          </p:nvSpPr>
          <p:spPr>
            <a:xfrm>
              <a:off x="5736535" y="2706296"/>
              <a:ext cx="46894" cy="4009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6"/>
            <p:cNvSpPr/>
            <p:nvPr/>
          </p:nvSpPr>
          <p:spPr>
            <a:xfrm>
              <a:off x="5736535" y="1733199"/>
              <a:ext cx="46894" cy="4009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6"/>
            <p:cNvSpPr/>
            <p:nvPr/>
          </p:nvSpPr>
          <p:spPr>
            <a:xfrm>
              <a:off x="5736535" y="1675922"/>
              <a:ext cx="46894" cy="40168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46"/>
            <p:cNvSpPr/>
            <p:nvPr/>
          </p:nvSpPr>
          <p:spPr>
            <a:xfrm>
              <a:off x="5679408" y="2935213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46"/>
            <p:cNvSpPr/>
            <p:nvPr/>
          </p:nvSpPr>
          <p:spPr>
            <a:xfrm>
              <a:off x="5679408" y="2877937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6"/>
            <p:cNvSpPr/>
            <p:nvPr/>
          </p:nvSpPr>
          <p:spPr>
            <a:xfrm>
              <a:off x="5679408" y="2820830"/>
              <a:ext cx="46762" cy="40036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46"/>
            <p:cNvSpPr/>
            <p:nvPr/>
          </p:nvSpPr>
          <p:spPr>
            <a:xfrm>
              <a:off x="5679408" y="2763553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46"/>
            <p:cNvSpPr/>
            <p:nvPr/>
          </p:nvSpPr>
          <p:spPr>
            <a:xfrm>
              <a:off x="5679408" y="2706296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46"/>
            <p:cNvSpPr/>
            <p:nvPr/>
          </p:nvSpPr>
          <p:spPr>
            <a:xfrm>
              <a:off x="5679408" y="2649019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46"/>
            <p:cNvSpPr/>
            <p:nvPr/>
          </p:nvSpPr>
          <p:spPr>
            <a:xfrm>
              <a:off x="5679408" y="1790475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46"/>
            <p:cNvSpPr/>
            <p:nvPr/>
          </p:nvSpPr>
          <p:spPr>
            <a:xfrm>
              <a:off x="5622150" y="2706296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46"/>
            <p:cNvSpPr/>
            <p:nvPr/>
          </p:nvSpPr>
          <p:spPr>
            <a:xfrm>
              <a:off x="5622150" y="2649019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46"/>
            <p:cNvSpPr/>
            <p:nvPr/>
          </p:nvSpPr>
          <p:spPr>
            <a:xfrm>
              <a:off x="5622150" y="1790475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46"/>
            <p:cNvSpPr/>
            <p:nvPr/>
          </p:nvSpPr>
          <p:spPr>
            <a:xfrm>
              <a:off x="5622150" y="1733199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46"/>
            <p:cNvSpPr/>
            <p:nvPr/>
          </p:nvSpPr>
          <p:spPr>
            <a:xfrm>
              <a:off x="5622150" y="1675922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46"/>
            <p:cNvSpPr/>
            <p:nvPr/>
          </p:nvSpPr>
          <p:spPr>
            <a:xfrm>
              <a:off x="5622150" y="1618665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46"/>
            <p:cNvSpPr/>
            <p:nvPr/>
          </p:nvSpPr>
          <p:spPr>
            <a:xfrm>
              <a:off x="5564874" y="2649019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46"/>
            <p:cNvSpPr/>
            <p:nvPr/>
          </p:nvSpPr>
          <p:spPr>
            <a:xfrm>
              <a:off x="5564874" y="1733199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46"/>
            <p:cNvSpPr/>
            <p:nvPr/>
          </p:nvSpPr>
          <p:spPr>
            <a:xfrm>
              <a:off x="5564874" y="1675922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46"/>
            <p:cNvSpPr/>
            <p:nvPr/>
          </p:nvSpPr>
          <p:spPr>
            <a:xfrm>
              <a:off x="5564874" y="1561557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46"/>
            <p:cNvSpPr/>
            <p:nvPr/>
          </p:nvSpPr>
          <p:spPr>
            <a:xfrm>
              <a:off x="5507616" y="2649019"/>
              <a:ext cx="46894" cy="40168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6"/>
            <p:cNvSpPr/>
            <p:nvPr/>
          </p:nvSpPr>
          <p:spPr>
            <a:xfrm>
              <a:off x="5507616" y="2591762"/>
              <a:ext cx="46894" cy="40149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46"/>
            <p:cNvSpPr/>
            <p:nvPr/>
          </p:nvSpPr>
          <p:spPr>
            <a:xfrm>
              <a:off x="5507616" y="1733199"/>
              <a:ext cx="46894" cy="40093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46"/>
            <p:cNvSpPr/>
            <p:nvPr/>
          </p:nvSpPr>
          <p:spPr>
            <a:xfrm>
              <a:off x="5507616" y="1675922"/>
              <a:ext cx="46894" cy="40168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46"/>
            <p:cNvSpPr/>
            <p:nvPr/>
          </p:nvSpPr>
          <p:spPr>
            <a:xfrm>
              <a:off x="5507616" y="1561557"/>
              <a:ext cx="46894" cy="40074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46"/>
            <p:cNvSpPr/>
            <p:nvPr/>
          </p:nvSpPr>
          <p:spPr>
            <a:xfrm>
              <a:off x="5507616" y="1447023"/>
              <a:ext cx="46894" cy="40074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46"/>
            <p:cNvSpPr/>
            <p:nvPr/>
          </p:nvSpPr>
          <p:spPr>
            <a:xfrm>
              <a:off x="5450339" y="2763553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46"/>
            <p:cNvSpPr/>
            <p:nvPr/>
          </p:nvSpPr>
          <p:spPr>
            <a:xfrm>
              <a:off x="5450339" y="2706296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46"/>
            <p:cNvSpPr/>
            <p:nvPr/>
          </p:nvSpPr>
          <p:spPr>
            <a:xfrm>
              <a:off x="5450339" y="2591762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6"/>
            <p:cNvSpPr/>
            <p:nvPr/>
          </p:nvSpPr>
          <p:spPr>
            <a:xfrm>
              <a:off x="5450339" y="1733199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6"/>
            <p:cNvSpPr/>
            <p:nvPr/>
          </p:nvSpPr>
          <p:spPr>
            <a:xfrm>
              <a:off x="5450339" y="1561557"/>
              <a:ext cx="46912" cy="40074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6"/>
            <p:cNvSpPr/>
            <p:nvPr/>
          </p:nvSpPr>
          <p:spPr>
            <a:xfrm>
              <a:off x="5393231" y="2820830"/>
              <a:ext cx="46743" cy="40036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46"/>
            <p:cNvSpPr/>
            <p:nvPr/>
          </p:nvSpPr>
          <p:spPr>
            <a:xfrm>
              <a:off x="5393231" y="2763553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46"/>
            <p:cNvSpPr/>
            <p:nvPr/>
          </p:nvSpPr>
          <p:spPr>
            <a:xfrm>
              <a:off x="5393231" y="2706296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46"/>
            <p:cNvSpPr/>
            <p:nvPr/>
          </p:nvSpPr>
          <p:spPr>
            <a:xfrm>
              <a:off x="5393231" y="2534636"/>
              <a:ext cx="46743" cy="4005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46"/>
            <p:cNvSpPr/>
            <p:nvPr/>
          </p:nvSpPr>
          <p:spPr>
            <a:xfrm>
              <a:off x="5393231" y="1790475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6"/>
            <p:cNvSpPr/>
            <p:nvPr/>
          </p:nvSpPr>
          <p:spPr>
            <a:xfrm>
              <a:off x="5393231" y="1733199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46"/>
            <p:cNvSpPr/>
            <p:nvPr/>
          </p:nvSpPr>
          <p:spPr>
            <a:xfrm>
              <a:off x="5393231" y="1618665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46"/>
            <p:cNvSpPr/>
            <p:nvPr/>
          </p:nvSpPr>
          <p:spPr>
            <a:xfrm>
              <a:off x="5393231" y="1447023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46"/>
            <p:cNvSpPr/>
            <p:nvPr/>
          </p:nvSpPr>
          <p:spPr>
            <a:xfrm>
              <a:off x="5335955" y="2877937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46"/>
            <p:cNvSpPr/>
            <p:nvPr/>
          </p:nvSpPr>
          <p:spPr>
            <a:xfrm>
              <a:off x="5335955" y="2820830"/>
              <a:ext cx="46762" cy="40036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46"/>
            <p:cNvSpPr/>
            <p:nvPr/>
          </p:nvSpPr>
          <p:spPr>
            <a:xfrm>
              <a:off x="5335955" y="2706296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46"/>
            <p:cNvSpPr/>
            <p:nvPr/>
          </p:nvSpPr>
          <p:spPr>
            <a:xfrm>
              <a:off x="5335955" y="2649019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46"/>
            <p:cNvSpPr/>
            <p:nvPr/>
          </p:nvSpPr>
          <p:spPr>
            <a:xfrm>
              <a:off x="5335955" y="2534636"/>
              <a:ext cx="46762" cy="4005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46"/>
            <p:cNvSpPr/>
            <p:nvPr/>
          </p:nvSpPr>
          <p:spPr>
            <a:xfrm>
              <a:off x="5335955" y="1790475"/>
              <a:ext cx="46762" cy="40074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46"/>
            <p:cNvSpPr/>
            <p:nvPr/>
          </p:nvSpPr>
          <p:spPr>
            <a:xfrm>
              <a:off x="5335955" y="1675922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46"/>
            <p:cNvSpPr/>
            <p:nvPr/>
          </p:nvSpPr>
          <p:spPr>
            <a:xfrm>
              <a:off x="5335955" y="1618665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6"/>
            <p:cNvSpPr/>
            <p:nvPr/>
          </p:nvSpPr>
          <p:spPr>
            <a:xfrm>
              <a:off x="5278697" y="2877937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6"/>
            <p:cNvSpPr/>
            <p:nvPr/>
          </p:nvSpPr>
          <p:spPr>
            <a:xfrm>
              <a:off x="5278697" y="2649019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6"/>
            <p:cNvSpPr/>
            <p:nvPr/>
          </p:nvSpPr>
          <p:spPr>
            <a:xfrm>
              <a:off x="5278697" y="2591762"/>
              <a:ext cx="46743" cy="40149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46"/>
            <p:cNvSpPr/>
            <p:nvPr/>
          </p:nvSpPr>
          <p:spPr>
            <a:xfrm>
              <a:off x="5278697" y="2534636"/>
              <a:ext cx="46743" cy="4005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46"/>
            <p:cNvSpPr/>
            <p:nvPr/>
          </p:nvSpPr>
          <p:spPr>
            <a:xfrm>
              <a:off x="5278697" y="1790475"/>
              <a:ext cx="46743" cy="40074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6"/>
            <p:cNvSpPr/>
            <p:nvPr/>
          </p:nvSpPr>
          <p:spPr>
            <a:xfrm>
              <a:off x="5278697" y="1504281"/>
              <a:ext cx="46743" cy="40093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46"/>
            <p:cNvSpPr/>
            <p:nvPr/>
          </p:nvSpPr>
          <p:spPr>
            <a:xfrm>
              <a:off x="5221420" y="2877937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46"/>
            <p:cNvSpPr/>
            <p:nvPr/>
          </p:nvSpPr>
          <p:spPr>
            <a:xfrm>
              <a:off x="5221420" y="2820830"/>
              <a:ext cx="46912" cy="40036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6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6"/>
            <p:cNvSpPr/>
            <p:nvPr/>
          </p:nvSpPr>
          <p:spPr>
            <a:xfrm>
              <a:off x="5221420" y="2763553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46"/>
            <p:cNvSpPr/>
            <p:nvPr/>
          </p:nvSpPr>
          <p:spPr>
            <a:xfrm>
              <a:off x="5221420" y="2591762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46"/>
            <p:cNvSpPr/>
            <p:nvPr/>
          </p:nvSpPr>
          <p:spPr>
            <a:xfrm>
              <a:off x="5221420" y="2534636"/>
              <a:ext cx="46912" cy="4005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46"/>
            <p:cNvSpPr/>
            <p:nvPr/>
          </p:nvSpPr>
          <p:spPr>
            <a:xfrm>
              <a:off x="5221420" y="2477378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6"/>
            <p:cNvSpPr/>
            <p:nvPr/>
          </p:nvSpPr>
          <p:spPr>
            <a:xfrm>
              <a:off x="5164143" y="2763553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46"/>
            <p:cNvSpPr/>
            <p:nvPr/>
          </p:nvSpPr>
          <p:spPr>
            <a:xfrm>
              <a:off x="5164143" y="2706296"/>
              <a:ext cx="46912" cy="40093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46"/>
            <p:cNvSpPr/>
            <p:nvPr/>
          </p:nvSpPr>
          <p:spPr>
            <a:xfrm>
              <a:off x="5164143" y="2649019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46"/>
            <p:cNvSpPr/>
            <p:nvPr/>
          </p:nvSpPr>
          <p:spPr>
            <a:xfrm>
              <a:off x="5164143" y="2591762"/>
              <a:ext cx="46912" cy="40149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46"/>
            <p:cNvSpPr/>
            <p:nvPr/>
          </p:nvSpPr>
          <p:spPr>
            <a:xfrm>
              <a:off x="5107036" y="2649019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6"/>
            <p:cNvSpPr/>
            <p:nvPr/>
          </p:nvSpPr>
          <p:spPr>
            <a:xfrm>
              <a:off x="5107036" y="2591762"/>
              <a:ext cx="46762" cy="40149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46"/>
            <p:cNvSpPr/>
            <p:nvPr/>
          </p:nvSpPr>
          <p:spPr>
            <a:xfrm>
              <a:off x="5107036" y="2534636"/>
              <a:ext cx="46762" cy="4005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46"/>
            <p:cNvSpPr/>
            <p:nvPr/>
          </p:nvSpPr>
          <p:spPr>
            <a:xfrm>
              <a:off x="5107036" y="2477378"/>
              <a:ext cx="46762" cy="40093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46"/>
            <p:cNvSpPr/>
            <p:nvPr/>
          </p:nvSpPr>
          <p:spPr>
            <a:xfrm>
              <a:off x="5107036" y="2420102"/>
              <a:ext cx="46762" cy="40168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46"/>
            <p:cNvSpPr/>
            <p:nvPr/>
          </p:nvSpPr>
          <p:spPr>
            <a:xfrm>
              <a:off x="5107036" y="2362844"/>
              <a:ext cx="46856" cy="40149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46"/>
            <p:cNvSpPr/>
            <p:nvPr/>
          </p:nvSpPr>
          <p:spPr>
            <a:xfrm>
              <a:off x="5049778" y="2534636"/>
              <a:ext cx="46743" cy="4005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46"/>
            <p:cNvSpPr/>
            <p:nvPr/>
          </p:nvSpPr>
          <p:spPr>
            <a:xfrm>
              <a:off x="5049778" y="2420102"/>
              <a:ext cx="46743" cy="40168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46"/>
            <p:cNvSpPr/>
            <p:nvPr/>
          </p:nvSpPr>
          <p:spPr>
            <a:xfrm>
              <a:off x="5049778" y="2362844"/>
              <a:ext cx="46856" cy="40149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19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46"/>
            <p:cNvSpPr/>
            <p:nvPr/>
          </p:nvSpPr>
          <p:spPr>
            <a:xfrm>
              <a:off x="4992501" y="2420102"/>
              <a:ext cx="46912" cy="40168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46"/>
            <p:cNvSpPr/>
            <p:nvPr/>
          </p:nvSpPr>
          <p:spPr>
            <a:xfrm>
              <a:off x="4992501" y="2362844"/>
              <a:ext cx="46856" cy="40149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997" y="1419925"/>
            <a:ext cx="3767655" cy="5364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4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FFC000"/>
                </a:solidFill>
                <a:latin typeface="AKbalthom TNRB" panose="02000000000000000000" pitchFamily="2" charset="0"/>
              </a:rPr>
              <a:t>Group </a:t>
            </a:r>
            <a:r>
              <a:rPr lang="en-US" dirty="0" smtClean="0">
                <a:solidFill>
                  <a:srgbClr val="FFC000"/>
                </a:solidFill>
                <a:latin typeface="AKbalthom TNRB" panose="02000000000000000000" pitchFamily="2" charset="0"/>
              </a:rPr>
              <a:t>4</a:t>
            </a:r>
            <a:endParaRPr dirty="0"/>
          </a:p>
        </p:txBody>
      </p:sp>
      <p:sp>
        <p:nvSpPr>
          <p:cNvPr id="753" name="Google Shape;753;p30"/>
          <p:cNvSpPr txBox="1">
            <a:spLocks noGrp="1"/>
          </p:cNvSpPr>
          <p:nvPr>
            <p:ph type="body" idx="1"/>
          </p:nvPr>
        </p:nvSpPr>
        <p:spPr>
          <a:xfrm>
            <a:off x="1475573" y="1588483"/>
            <a:ext cx="6234504" cy="16992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indent="0">
              <a:buNone/>
            </a:pPr>
            <a:r>
              <a:rPr lang="en-US" dirty="0" smtClean="0">
                <a:solidFill>
                  <a:srgbClr val="FFFF00"/>
                </a:solidFill>
                <a:latin typeface="AKbalthom TNRB" panose="02000000000000000000" pitchFamily="2" charset="0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AKbalthom TNRB" panose="02000000000000000000" pitchFamily="2" charset="0"/>
              </a:rPr>
              <a:t>Name                                          </a:t>
            </a:r>
            <a:r>
              <a:rPr lang="en-US" sz="1800" dirty="0">
                <a:solidFill>
                  <a:srgbClr val="FF0000"/>
                </a:solidFill>
                <a:latin typeface="AKbalthom TNRB" panose="02000000000000000000" pitchFamily="2" charset="0"/>
              </a:rPr>
              <a:t>ID</a:t>
            </a:r>
          </a:p>
          <a:p>
            <a:r>
              <a:rPr lang="en-US" dirty="0" smtClean="0">
                <a:solidFill>
                  <a:srgbClr val="FFFF00"/>
                </a:solidFill>
                <a:latin typeface="AKbalthom TNRB" panose="02000000000000000000" pitchFamily="2" charset="0"/>
              </a:rPr>
              <a:t>VEN VANNUTH		</a:t>
            </a:r>
            <a:r>
              <a:rPr lang="en-US" dirty="0">
                <a:solidFill>
                  <a:srgbClr val="FFFF00"/>
                </a:solidFill>
                <a:latin typeface="AKbalthom TNRB" panose="02000000000000000000" pitchFamily="2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AKbalthom TNRB" panose="02000000000000000000" pitchFamily="2" charset="0"/>
              </a:rPr>
              <a:t>    	     e20201651</a:t>
            </a:r>
          </a:p>
          <a:p>
            <a:r>
              <a:rPr lang="en-US" dirty="0" smtClean="0">
                <a:solidFill>
                  <a:srgbClr val="FFFF00"/>
                </a:solidFill>
                <a:latin typeface="AKbalthom TNRB" panose="02000000000000000000" pitchFamily="2" charset="0"/>
              </a:rPr>
              <a:t>VANN </a:t>
            </a:r>
            <a:r>
              <a:rPr lang="en-US" dirty="0">
                <a:solidFill>
                  <a:srgbClr val="FFFF00"/>
                </a:solidFill>
                <a:latin typeface="AKbalthom TNRB" panose="02000000000000000000" pitchFamily="2" charset="0"/>
              </a:rPr>
              <a:t>VISAL			</a:t>
            </a:r>
            <a:r>
              <a:rPr lang="en-US" dirty="0" smtClean="0">
                <a:solidFill>
                  <a:srgbClr val="FFFF00"/>
                </a:solidFill>
                <a:latin typeface="AKbalthom TNRB" panose="02000000000000000000" pitchFamily="2" charset="0"/>
              </a:rPr>
              <a:t>     e20200537</a:t>
            </a:r>
            <a:endParaRPr lang="en-US" dirty="0">
              <a:solidFill>
                <a:srgbClr val="FFFF00"/>
              </a:solidFill>
              <a:latin typeface="AKbalthom TNRB" panose="02000000000000000000" pitchFamily="2" charset="0"/>
            </a:endParaRPr>
          </a:p>
          <a:p>
            <a:r>
              <a:rPr lang="en-US" dirty="0" smtClean="0">
                <a:solidFill>
                  <a:srgbClr val="FFFF00"/>
                </a:solidFill>
                <a:latin typeface="AKbalthom TNRB" panose="02000000000000000000" pitchFamily="2" charset="0"/>
              </a:rPr>
              <a:t>SENG </a:t>
            </a:r>
            <a:r>
              <a:rPr lang="en-US" dirty="0">
                <a:solidFill>
                  <a:srgbClr val="FFFF00"/>
                </a:solidFill>
                <a:latin typeface="AKbalthom TNRB" panose="02000000000000000000" pitchFamily="2" charset="0"/>
              </a:rPr>
              <a:t>VATHANAK		</a:t>
            </a:r>
            <a:r>
              <a:rPr lang="en-US" dirty="0" smtClean="0">
                <a:solidFill>
                  <a:srgbClr val="FFFF00"/>
                </a:solidFill>
                <a:latin typeface="AKbalthom TNRB" panose="02000000000000000000" pitchFamily="2" charset="0"/>
              </a:rPr>
              <a:t>     e20200463</a:t>
            </a:r>
            <a:endParaRPr lang="en-US" dirty="0">
              <a:solidFill>
                <a:srgbClr val="FFFF00"/>
              </a:solidFill>
              <a:latin typeface="AKbalthom TNRB" panose="02000000000000000000" pitchFamily="2" charset="0"/>
            </a:endParaRPr>
          </a:p>
          <a:p>
            <a:r>
              <a:rPr lang="en-US" dirty="0" smtClean="0">
                <a:solidFill>
                  <a:srgbClr val="FFFF00"/>
                </a:solidFill>
                <a:latin typeface="AKbalthom TNRB" panose="02000000000000000000" pitchFamily="2" charset="0"/>
              </a:rPr>
              <a:t>SANG </a:t>
            </a:r>
            <a:r>
              <a:rPr lang="en-US" dirty="0">
                <a:solidFill>
                  <a:srgbClr val="FFFF00"/>
                </a:solidFill>
                <a:latin typeface="AKbalthom TNRB" panose="02000000000000000000" pitchFamily="2" charset="0"/>
              </a:rPr>
              <a:t>RITHPORK	</a:t>
            </a:r>
            <a:r>
              <a:rPr lang="en-US" dirty="0" smtClean="0">
                <a:solidFill>
                  <a:srgbClr val="FFFF00"/>
                </a:solidFill>
                <a:latin typeface="AKbalthom TNRB" panose="02000000000000000000" pitchFamily="2" charset="0"/>
              </a:rPr>
              <a:t>	</a:t>
            </a:r>
            <a:r>
              <a:rPr lang="en-US" dirty="0">
                <a:solidFill>
                  <a:srgbClr val="FFFF00"/>
                </a:solidFill>
                <a:latin typeface="AKbalthom TNRB" panose="02000000000000000000" pitchFamily="2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AKbalthom TNRB" panose="02000000000000000000" pitchFamily="2" charset="0"/>
              </a:rPr>
              <a:t>    e20200232</a:t>
            </a:r>
            <a:endParaRPr lang="en-US" dirty="0">
              <a:solidFill>
                <a:srgbClr val="FFFF00"/>
              </a:solidFill>
              <a:latin typeface="AKbalthom TNRB" panose="02000000000000000000" pitchFamily="2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AKbalthom TNRB" panose="02000000000000000000" pitchFamily="2" charset="0"/>
              </a:rPr>
              <a:t>SET MONGKOL		</a:t>
            </a:r>
            <a:r>
              <a:rPr lang="en-US" dirty="0" smtClean="0">
                <a:solidFill>
                  <a:srgbClr val="FFFF00"/>
                </a:solidFill>
                <a:latin typeface="AKbalthom TNRB" panose="02000000000000000000" pitchFamily="2" charset="0"/>
              </a:rPr>
              <a:t>     	     e20201255</a:t>
            </a:r>
            <a:endParaRPr lang="en-US" dirty="0">
              <a:solidFill>
                <a:srgbClr val="FFFF00"/>
              </a:solidFill>
              <a:latin typeface="AKbalthom TNRB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54" name="Google Shape;754;p30"/>
          <p:cNvGrpSpPr/>
          <p:nvPr/>
        </p:nvGrpSpPr>
        <p:grpSpPr>
          <a:xfrm>
            <a:off x="6681075" y="4293556"/>
            <a:ext cx="2579616" cy="2579596"/>
            <a:chOff x="6681075" y="4293556"/>
            <a:chExt cx="2579616" cy="2579596"/>
          </a:xfrm>
        </p:grpSpPr>
        <p:sp>
          <p:nvSpPr>
            <p:cNvPr id="755" name="Google Shape;755;p30"/>
            <p:cNvSpPr/>
            <p:nvPr/>
          </p:nvSpPr>
          <p:spPr>
            <a:xfrm>
              <a:off x="6681075" y="4293556"/>
              <a:ext cx="2579616" cy="2579596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6836135" y="4448615"/>
              <a:ext cx="2269495" cy="2269495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6972030" y="4584511"/>
              <a:ext cx="1997702" cy="1997702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7107926" y="4720406"/>
              <a:ext cx="1725909" cy="1725909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7243822" y="4856302"/>
              <a:ext cx="1454116" cy="1454116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7173242" y="4785702"/>
              <a:ext cx="1595252" cy="159525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7041391" y="4653851"/>
              <a:ext cx="1859100" cy="185910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6903564" y="4516065"/>
              <a:ext cx="2134585" cy="2134585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6758361" y="4371939"/>
              <a:ext cx="2423170" cy="2423151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1"/>
          <p:cNvSpPr txBox="1">
            <a:spLocks noGrp="1"/>
          </p:cNvSpPr>
          <p:nvPr>
            <p:ph type="subTitle" idx="5"/>
          </p:nvPr>
        </p:nvSpPr>
        <p:spPr>
          <a:xfrm>
            <a:off x="5423557" y="1958443"/>
            <a:ext cx="21873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69" name="Google Shape;769;p31"/>
          <p:cNvSpPr txBox="1">
            <a:spLocks noGrp="1"/>
          </p:cNvSpPr>
          <p:nvPr>
            <p:ph type="subTitle" idx="2"/>
          </p:nvPr>
        </p:nvSpPr>
        <p:spPr>
          <a:xfrm>
            <a:off x="1216967" y="1922926"/>
            <a:ext cx="2601721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General introduction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70" name="Google Shape;770;p31"/>
          <p:cNvSpPr txBox="1">
            <a:spLocks noGrp="1"/>
          </p:cNvSpPr>
          <p:nvPr>
            <p:ph type="subTitle" idx="8"/>
          </p:nvPr>
        </p:nvSpPr>
        <p:spPr>
          <a:xfrm>
            <a:off x="1216967" y="2989344"/>
            <a:ext cx="21924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Reference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71" name="Google Shape;771;p31"/>
          <p:cNvSpPr txBox="1">
            <a:spLocks noGrp="1"/>
          </p:cNvSpPr>
          <p:nvPr>
            <p:ph type="subTitle" idx="14"/>
          </p:nvPr>
        </p:nvSpPr>
        <p:spPr>
          <a:xfrm>
            <a:off x="5689370" y="3037122"/>
            <a:ext cx="2486425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IDE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75" name="Google Shape;775;p31"/>
          <p:cNvSpPr txBox="1">
            <a:spLocks noGrp="1"/>
          </p:cNvSpPr>
          <p:nvPr>
            <p:ph type="title" idx="15"/>
          </p:nvPr>
        </p:nvSpPr>
        <p:spPr>
          <a:xfrm>
            <a:off x="592266" y="6563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Contents:</a:t>
            </a:r>
            <a:endParaRPr dirty="0"/>
          </a:p>
        </p:txBody>
      </p:sp>
      <p:sp>
        <p:nvSpPr>
          <p:cNvPr id="777" name="Google Shape;777;p31"/>
          <p:cNvSpPr txBox="1">
            <a:spLocks noGrp="1"/>
          </p:cNvSpPr>
          <p:nvPr>
            <p:ph type="title"/>
          </p:nvPr>
        </p:nvSpPr>
        <p:spPr>
          <a:xfrm>
            <a:off x="1216967" y="1290163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01</a:t>
            </a:r>
            <a:endParaRPr sz="4000" dirty="0"/>
          </a:p>
        </p:txBody>
      </p:sp>
      <p:sp>
        <p:nvSpPr>
          <p:cNvPr id="778" name="Google Shape;778;p31"/>
          <p:cNvSpPr txBox="1">
            <a:spLocks noGrp="1"/>
          </p:cNvSpPr>
          <p:nvPr>
            <p:ph type="title" idx="3"/>
          </p:nvPr>
        </p:nvSpPr>
        <p:spPr>
          <a:xfrm>
            <a:off x="5572813" y="1290163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02</a:t>
            </a:r>
            <a:endParaRPr sz="4000" dirty="0"/>
          </a:p>
        </p:txBody>
      </p:sp>
      <p:sp>
        <p:nvSpPr>
          <p:cNvPr id="779" name="Google Shape;779;p31"/>
          <p:cNvSpPr txBox="1">
            <a:spLocks noGrp="1"/>
          </p:cNvSpPr>
          <p:nvPr>
            <p:ph type="title" idx="6"/>
          </p:nvPr>
        </p:nvSpPr>
        <p:spPr>
          <a:xfrm>
            <a:off x="1216967" y="2440735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03</a:t>
            </a:r>
            <a:endParaRPr sz="4000" dirty="0"/>
          </a:p>
        </p:txBody>
      </p:sp>
      <p:sp>
        <p:nvSpPr>
          <p:cNvPr id="780" name="Google Shape;780;p31"/>
          <p:cNvSpPr txBox="1">
            <a:spLocks noGrp="1"/>
          </p:cNvSpPr>
          <p:nvPr>
            <p:ph type="title" idx="9"/>
          </p:nvPr>
        </p:nvSpPr>
        <p:spPr>
          <a:xfrm>
            <a:off x="5572813" y="2440735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04</a:t>
            </a:r>
            <a:endParaRPr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3"/>
          <p:cNvSpPr txBox="1">
            <a:spLocks noGrp="1"/>
          </p:cNvSpPr>
          <p:nvPr>
            <p:ph type="title"/>
          </p:nvPr>
        </p:nvSpPr>
        <p:spPr>
          <a:xfrm>
            <a:off x="5322015" y="2016800"/>
            <a:ext cx="3186674" cy="9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General introduction</a:t>
            </a:r>
          </a:p>
        </p:txBody>
      </p:sp>
      <p:sp>
        <p:nvSpPr>
          <p:cNvPr id="792" name="Google Shape;792;p33"/>
          <p:cNvSpPr txBox="1">
            <a:spLocks noGrp="1"/>
          </p:cNvSpPr>
          <p:nvPr>
            <p:ph type="title" idx="2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4"/>
          <p:cNvSpPr txBox="1">
            <a:spLocks noGrp="1"/>
          </p:cNvSpPr>
          <p:nvPr>
            <p:ph type="title" idx="7"/>
          </p:nvPr>
        </p:nvSpPr>
        <p:spPr>
          <a:xfrm>
            <a:off x="853308" y="931411"/>
            <a:ext cx="7791416" cy="23816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As you know, nowadays our country has many route to travel.  But the problem is that from one route to another there are different distances and the routes from a  province to another has many route, which is a problem for travelers in choosing the route to travel. So  we have created a system to find a route that is short and saves  time to travels.</a:t>
            </a:r>
            <a:endParaRPr sz="2400" dirty="0"/>
          </a:p>
        </p:txBody>
      </p:sp>
      <p:grpSp>
        <p:nvGrpSpPr>
          <p:cNvPr id="45" name="Google Shape;3056;p60"/>
          <p:cNvGrpSpPr/>
          <p:nvPr/>
        </p:nvGrpSpPr>
        <p:grpSpPr>
          <a:xfrm>
            <a:off x="2490776" y="3608457"/>
            <a:ext cx="960158" cy="289172"/>
            <a:chOff x="4411970" y="2726085"/>
            <a:chExt cx="643107" cy="193659"/>
          </a:xfrm>
        </p:grpSpPr>
        <p:sp>
          <p:nvSpPr>
            <p:cNvPr id="46" name="Google Shape;3057;p60"/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058;p60"/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059;p60"/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3056;p60"/>
          <p:cNvGrpSpPr/>
          <p:nvPr/>
        </p:nvGrpSpPr>
        <p:grpSpPr>
          <a:xfrm>
            <a:off x="4437052" y="3627807"/>
            <a:ext cx="960158" cy="289172"/>
            <a:chOff x="4411970" y="2726085"/>
            <a:chExt cx="643107" cy="193659"/>
          </a:xfrm>
        </p:grpSpPr>
        <p:sp>
          <p:nvSpPr>
            <p:cNvPr id="50" name="Google Shape;3057;p60"/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58;p60"/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059;p60"/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3056;p60"/>
          <p:cNvGrpSpPr/>
          <p:nvPr/>
        </p:nvGrpSpPr>
        <p:grpSpPr>
          <a:xfrm>
            <a:off x="6515428" y="3627807"/>
            <a:ext cx="960158" cy="289172"/>
            <a:chOff x="4411970" y="2726085"/>
            <a:chExt cx="643107" cy="193659"/>
          </a:xfrm>
        </p:grpSpPr>
        <p:sp>
          <p:nvSpPr>
            <p:cNvPr id="54" name="Google Shape;3057;p60"/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058;p60"/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059;p60"/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11422;p66"/>
          <p:cNvGrpSpPr/>
          <p:nvPr/>
        </p:nvGrpSpPr>
        <p:grpSpPr>
          <a:xfrm>
            <a:off x="5943591" y="3572455"/>
            <a:ext cx="334634" cy="333904"/>
            <a:chOff x="7429366" y="3223183"/>
            <a:chExt cx="334634" cy="333904"/>
          </a:xfrm>
        </p:grpSpPr>
        <p:sp>
          <p:nvSpPr>
            <p:cNvPr id="66" name="Google Shape;11423;p66"/>
            <p:cNvSpPr/>
            <p:nvPr/>
          </p:nvSpPr>
          <p:spPr>
            <a:xfrm>
              <a:off x="7429366" y="3223183"/>
              <a:ext cx="334634" cy="333904"/>
            </a:xfrm>
            <a:custGeom>
              <a:avLst/>
              <a:gdLst/>
              <a:ahLst/>
              <a:cxnLst/>
              <a:rect l="l" t="t" r="r" b="b"/>
              <a:pathLst>
                <a:path w="10538" h="10515" extrusionOk="0">
                  <a:moveTo>
                    <a:pt x="6978" y="322"/>
                  </a:moveTo>
                  <a:cubicBezTo>
                    <a:pt x="7930" y="322"/>
                    <a:pt x="8716" y="1096"/>
                    <a:pt x="8716" y="2061"/>
                  </a:cubicBezTo>
                  <a:cubicBezTo>
                    <a:pt x="8716" y="2334"/>
                    <a:pt x="8633" y="2644"/>
                    <a:pt x="8478" y="2942"/>
                  </a:cubicBezTo>
                  <a:cubicBezTo>
                    <a:pt x="8478" y="2954"/>
                    <a:pt x="8466" y="2977"/>
                    <a:pt x="8466" y="2977"/>
                  </a:cubicBezTo>
                  <a:cubicBezTo>
                    <a:pt x="8061" y="3823"/>
                    <a:pt x="7276" y="4704"/>
                    <a:pt x="6978" y="5025"/>
                  </a:cubicBezTo>
                  <a:cubicBezTo>
                    <a:pt x="6680" y="4716"/>
                    <a:pt x="5894" y="3835"/>
                    <a:pt x="5490" y="2989"/>
                  </a:cubicBezTo>
                  <a:cubicBezTo>
                    <a:pt x="5490" y="2977"/>
                    <a:pt x="5478" y="2954"/>
                    <a:pt x="5478" y="2942"/>
                  </a:cubicBezTo>
                  <a:cubicBezTo>
                    <a:pt x="5323" y="2632"/>
                    <a:pt x="5240" y="2334"/>
                    <a:pt x="5240" y="2061"/>
                  </a:cubicBezTo>
                  <a:cubicBezTo>
                    <a:pt x="5240" y="1096"/>
                    <a:pt x="6025" y="322"/>
                    <a:pt x="6978" y="322"/>
                  </a:cubicBezTo>
                  <a:close/>
                  <a:moveTo>
                    <a:pt x="5252" y="3227"/>
                  </a:moveTo>
                  <a:cubicBezTo>
                    <a:pt x="5728" y="4192"/>
                    <a:pt x="6597" y="5121"/>
                    <a:pt x="6811" y="5335"/>
                  </a:cubicBezTo>
                  <a:lnTo>
                    <a:pt x="6811" y="5811"/>
                  </a:lnTo>
                  <a:lnTo>
                    <a:pt x="3751" y="6728"/>
                  </a:lnTo>
                  <a:lnTo>
                    <a:pt x="3751" y="3668"/>
                  </a:lnTo>
                  <a:lnTo>
                    <a:pt x="5252" y="3227"/>
                  </a:lnTo>
                  <a:close/>
                  <a:moveTo>
                    <a:pt x="8704" y="3239"/>
                  </a:moveTo>
                  <a:lnTo>
                    <a:pt x="10205" y="3668"/>
                  </a:lnTo>
                  <a:lnTo>
                    <a:pt x="10205" y="6728"/>
                  </a:lnTo>
                  <a:lnTo>
                    <a:pt x="7145" y="5811"/>
                  </a:lnTo>
                  <a:lnTo>
                    <a:pt x="7145" y="5335"/>
                  </a:lnTo>
                  <a:cubicBezTo>
                    <a:pt x="7371" y="5121"/>
                    <a:pt x="8228" y="4192"/>
                    <a:pt x="8704" y="3239"/>
                  </a:cubicBezTo>
                  <a:close/>
                  <a:moveTo>
                    <a:pt x="358" y="2763"/>
                  </a:moveTo>
                  <a:lnTo>
                    <a:pt x="3418" y="3668"/>
                  </a:lnTo>
                  <a:lnTo>
                    <a:pt x="3418" y="6728"/>
                  </a:lnTo>
                  <a:lnTo>
                    <a:pt x="2263" y="6383"/>
                  </a:lnTo>
                  <a:cubicBezTo>
                    <a:pt x="2244" y="6375"/>
                    <a:pt x="2225" y="6372"/>
                    <a:pt x="2208" y="6372"/>
                  </a:cubicBezTo>
                  <a:cubicBezTo>
                    <a:pt x="2136" y="6372"/>
                    <a:pt x="2077" y="6425"/>
                    <a:pt x="2049" y="6502"/>
                  </a:cubicBezTo>
                  <a:cubicBezTo>
                    <a:pt x="2025" y="6585"/>
                    <a:pt x="2084" y="6680"/>
                    <a:pt x="2168" y="6704"/>
                  </a:cubicBezTo>
                  <a:lnTo>
                    <a:pt x="3418" y="7085"/>
                  </a:lnTo>
                  <a:lnTo>
                    <a:pt x="3418" y="10121"/>
                  </a:lnTo>
                  <a:lnTo>
                    <a:pt x="358" y="9204"/>
                  </a:lnTo>
                  <a:lnTo>
                    <a:pt x="358" y="6168"/>
                  </a:lnTo>
                  <a:lnTo>
                    <a:pt x="1513" y="6514"/>
                  </a:lnTo>
                  <a:lnTo>
                    <a:pt x="1561" y="6514"/>
                  </a:lnTo>
                  <a:cubicBezTo>
                    <a:pt x="1632" y="6514"/>
                    <a:pt x="1692" y="6466"/>
                    <a:pt x="1727" y="6394"/>
                  </a:cubicBezTo>
                  <a:cubicBezTo>
                    <a:pt x="1751" y="6311"/>
                    <a:pt x="1692" y="6216"/>
                    <a:pt x="1608" y="6192"/>
                  </a:cubicBezTo>
                  <a:lnTo>
                    <a:pt x="358" y="5811"/>
                  </a:lnTo>
                  <a:lnTo>
                    <a:pt x="358" y="2763"/>
                  </a:lnTo>
                  <a:close/>
                  <a:moveTo>
                    <a:pt x="7145" y="6156"/>
                  </a:moveTo>
                  <a:lnTo>
                    <a:pt x="10205" y="7061"/>
                  </a:lnTo>
                  <a:lnTo>
                    <a:pt x="10205" y="10121"/>
                  </a:lnTo>
                  <a:lnTo>
                    <a:pt x="7145" y="9204"/>
                  </a:lnTo>
                  <a:lnTo>
                    <a:pt x="7145" y="7990"/>
                  </a:lnTo>
                  <a:cubicBezTo>
                    <a:pt x="7145" y="7895"/>
                    <a:pt x="7073" y="7823"/>
                    <a:pt x="6978" y="7823"/>
                  </a:cubicBezTo>
                  <a:cubicBezTo>
                    <a:pt x="6895" y="7823"/>
                    <a:pt x="6811" y="7895"/>
                    <a:pt x="6811" y="7990"/>
                  </a:cubicBezTo>
                  <a:lnTo>
                    <a:pt x="6811" y="9204"/>
                  </a:lnTo>
                  <a:lnTo>
                    <a:pt x="3751" y="10121"/>
                  </a:lnTo>
                  <a:lnTo>
                    <a:pt x="3751" y="7061"/>
                  </a:lnTo>
                  <a:lnTo>
                    <a:pt x="6811" y="6156"/>
                  </a:lnTo>
                  <a:lnTo>
                    <a:pt x="6811" y="7311"/>
                  </a:lnTo>
                  <a:cubicBezTo>
                    <a:pt x="6811" y="7407"/>
                    <a:pt x="6895" y="7478"/>
                    <a:pt x="6978" y="7478"/>
                  </a:cubicBezTo>
                  <a:cubicBezTo>
                    <a:pt x="7073" y="7478"/>
                    <a:pt x="7145" y="7407"/>
                    <a:pt x="7145" y="7311"/>
                  </a:cubicBezTo>
                  <a:lnTo>
                    <a:pt x="7145" y="6156"/>
                  </a:lnTo>
                  <a:close/>
                  <a:moveTo>
                    <a:pt x="6966" y="1"/>
                  </a:moveTo>
                  <a:cubicBezTo>
                    <a:pt x="5823" y="1"/>
                    <a:pt x="4894" y="918"/>
                    <a:pt x="4894" y="2061"/>
                  </a:cubicBezTo>
                  <a:cubicBezTo>
                    <a:pt x="4894" y="2334"/>
                    <a:pt x="4966" y="2632"/>
                    <a:pt x="5085" y="2930"/>
                  </a:cubicBezTo>
                  <a:lnTo>
                    <a:pt x="3573" y="3370"/>
                  </a:lnTo>
                  <a:lnTo>
                    <a:pt x="215" y="2382"/>
                  </a:lnTo>
                  <a:cubicBezTo>
                    <a:pt x="205" y="2375"/>
                    <a:pt x="192" y="2372"/>
                    <a:pt x="179" y="2372"/>
                  </a:cubicBezTo>
                  <a:cubicBezTo>
                    <a:pt x="146" y="2372"/>
                    <a:pt x="106" y="2389"/>
                    <a:pt x="72" y="2406"/>
                  </a:cubicBezTo>
                  <a:cubicBezTo>
                    <a:pt x="25" y="2442"/>
                    <a:pt x="1" y="2477"/>
                    <a:pt x="1" y="2537"/>
                  </a:cubicBezTo>
                  <a:lnTo>
                    <a:pt x="1" y="5954"/>
                  </a:lnTo>
                  <a:lnTo>
                    <a:pt x="1" y="9335"/>
                  </a:lnTo>
                  <a:cubicBezTo>
                    <a:pt x="1" y="9419"/>
                    <a:pt x="37" y="9478"/>
                    <a:pt x="120" y="9502"/>
                  </a:cubicBezTo>
                  <a:lnTo>
                    <a:pt x="3513" y="10514"/>
                  </a:lnTo>
                  <a:lnTo>
                    <a:pt x="3573" y="10514"/>
                  </a:lnTo>
                  <a:lnTo>
                    <a:pt x="6847" y="9550"/>
                  </a:lnTo>
                  <a:cubicBezTo>
                    <a:pt x="6859" y="9562"/>
                    <a:pt x="6883" y="9562"/>
                    <a:pt x="6918" y="9562"/>
                  </a:cubicBezTo>
                  <a:cubicBezTo>
                    <a:pt x="6942" y="9562"/>
                    <a:pt x="6966" y="9562"/>
                    <a:pt x="6990" y="9550"/>
                  </a:cubicBezTo>
                  <a:lnTo>
                    <a:pt x="10264" y="10514"/>
                  </a:lnTo>
                  <a:lnTo>
                    <a:pt x="10312" y="10514"/>
                  </a:lnTo>
                  <a:cubicBezTo>
                    <a:pt x="10335" y="10514"/>
                    <a:pt x="10383" y="10502"/>
                    <a:pt x="10419" y="10490"/>
                  </a:cubicBezTo>
                  <a:cubicBezTo>
                    <a:pt x="10455" y="10454"/>
                    <a:pt x="10490" y="10407"/>
                    <a:pt x="10490" y="10347"/>
                  </a:cubicBezTo>
                  <a:lnTo>
                    <a:pt x="10538" y="6942"/>
                  </a:lnTo>
                  <a:lnTo>
                    <a:pt x="10538" y="3549"/>
                  </a:lnTo>
                  <a:cubicBezTo>
                    <a:pt x="10538" y="3477"/>
                    <a:pt x="10490" y="3418"/>
                    <a:pt x="10419" y="3394"/>
                  </a:cubicBezTo>
                  <a:lnTo>
                    <a:pt x="8835" y="2930"/>
                  </a:lnTo>
                  <a:cubicBezTo>
                    <a:pt x="8954" y="2632"/>
                    <a:pt x="9038" y="2334"/>
                    <a:pt x="9038" y="2061"/>
                  </a:cubicBezTo>
                  <a:cubicBezTo>
                    <a:pt x="9038" y="918"/>
                    <a:pt x="8109" y="1"/>
                    <a:pt x="696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424;p66"/>
            <p:cNvSpPr/>
            <p:nvPr/>
          </p:nvSpPr>
          <p:spPr>
            <a:xfrm>
              <a:off x="7613514" y="3251541"/>
              <a:ext cx="74878" cy="74529"/>
            </a:xfrm>
            <a:custGeom>
              <a:avLst/>
              <a:gdLst/>
              <a:ahLst/>
              <a:cxnLst/>
              <a:rect l="l" t="t" r="r" b="b"/>
              <a:pathLst>
                <a:path w="2358" h="2347" extrusionOk="0">
                  <a:moveTo>
                    <a:pt x="1179" y="322"/>
                  </a:moveTo>
                  <a:cubicBezTo>
                    <a:pt x="1643" y="322"/>
                    <a:pt x="2012" y="691"/>
                    <a:pt x="2012" y="1156"/>
                  </a:cubicBezTo>
                  <a:cubicBezTo>
                    <a:pt x="2012" y="1620"/>
                    <a:pt x="1643" y="1989"/>
                    <a:pt x="1179" y="1989"/>
                  </a:cubicBezTo>
                  <a:cubicBezTo>
                    <a:pt x="715" y="1989"/>
                    <a:pt x="345" y="1620"/>
                    <a:pt x="345" y="1156"/>
                  </a:cubicBezTo>
                  <a:cubicBezTo>
                    <a:pt x="334" y="703"/>
                    <a:pt x="715" y="322"/>
                    <a:pt x="1179" y="322"/>
                  </a:cubicBezTo>
                  <a:close/>
                  <a:moveTo>
                    <a:pt x="1179" y="1"/>
                  </a:moveTo>
                  <a:cubicBezTo>
                    <a:pt x="524" y="1"/>
                    <a:pt x="0" y="513"/>
                    <a:pt x="0" y="1168"/>
                  </a:cubicBezTo>
                  <a:cubicBezTo>
                    <a:pt x="0" y="1811"/>
                    <a:pt x="524" y="2346"/>
                    <a:pt x="1179" y="2346"/>
                  </a:cubicBezTo>
                  <a:cubicBezTo>
                    <a:pt x="1834" y="2346"/>
                    <a:pt x="2358" y="1822"/>
                    <a:pt x="2358" y="1168"/>
                  </a:cubicBezTo>
                  <a:cubicBezTo>
                    <a:pt x="2358" y="513"/>
                    <a:pt x="1834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11425;p66"/>
          <p:cNvSpPr/>
          <p:nvPr/>
        </p:nvSpPr>
        <p:spPr>
          <a:xfrm>
            <a:off x="7657425" y="3598591"/>
            <a:ext cx="229906" cy="364135"/>
          </a:xfrm>
          <a:custGeom>
            <a:avLst/>
            <a:gdLst/>
            <a:ahLst/>
            <a:cxnLst/>
            <a:rect l="l" t="t" r="r" b="b"/>
            <a:pathLst>
              <a:path w="7240" h="11467" extrusionOk="0">
                <a:moveTo>
                  <a:pt x="1048" y="346"/>
                </a:moveTo>
                <a:cubicBezTo>
                  <a:pt x="1156" y="346"/>
                  <a:pt x="1239" y="441"/>
                  <a:pt x="1239" y="537"/>
                </a:cubicBezTo>
                <a:cubicBezTo>
                  <a:pt x="1239" y="644"/>
                  <a:pt x="1156" y="727"/>
                  <a:pt x="1048" y="727"/>
                </a:cubicBezTo>
                <a:cubicBezTo>
                  <a:pt x="941" y="727"/>
                  <a:pt x="858" y="644"/>
                  <a:pt x="858" y="537"/>
                </a:cubicBezTo>
                <a:cubicBezTo>
                  <a:pt x="858" y="429"/>
                  <a:pt x="941" y="346"/>
                  <a:pt x="1048" y="346"/>
                </a:cubicBezTo>
                <a:close/>
                <a:moveTo>
                  <a:pt x="3549" y="1203"/>
                </a:moveTo>
                <a:lnTo>
                  <a:pt x="3906" y="1453"/>
                </a:lnTo>
                <a:lnTo>
                  <a:pt x="3549" y="1453"/>
                </a:lnTo>
                <a:lnTo>
                  <a:pt x="3549" y="1203"/>
                </a:lnTo>
                <a:close/>
                <a:moveTo>
                  <a:pt x="6883" y="1060"/>
                </a:moveTo>
                <a:lnTo>
                  <a:pt x="6883" y="1072"/>
                </a:lnTo>
                <a:lnTo>
                  <a:pt x="6097" y="2799"/>
                </a:lnTo>
                <a:cubicBezTo>
                  <a:pt x="6085" y="2846"/>
                  <a:pt x="6085" y="2894"/>
                  <a:pt x="6097" y="2942"/>
                </a:cubicBezTo>
                <a:lnTo>
                  <a:pt x="6883" y="4680"/>
                </a:lnTo>
                <a:lnTo>
                  <a:pt x="4620" y="4680"/>
                </a:lnTo>
                <a:lnTo>
                  <a:pt x="4620" y="1608"/>
                </a:lnTo>
                <a:cubicBezTo>
                  <a:pt x="4620" y="1549"/>
                  <a:pt x="4597" y="1501"/>
                  <a:pt x="4549" y="1477"/>
                </a:cubicBezTo>
                <a:lnTo>
                  <a:pt x="3942" y="1060"/>
                </a:lnTo>
                <a:close/>
                <a:moveTo>
                  <a:pt x="6883" y="4680"/>
                </a:moveTo>
                <a:cubicBezTo>
                  <a:pt x="6883" y="4686"/>
                  <a:pt x="6880" y="4689"/>
                  <a:pt x="6878" y="4689"/>
                </a:cubicBezTo>
                <a:cubicBezTo>
                  <a:pt x="6877" y="4689"/>
                  <a:pt x="6877" y="4686"/>
                  <a:pt x="6883" y="4680"/>
                </a:cubicBezTo>
                <a:close/>
                <a:moveTo>
                  <a:pt x="4299" y="1787"/>
                </a:moveTo>
                <a:lnTo>
                  <a:pt x="4299" y="5394"/>
                </a:lnTo>
                <a:lnTo>
                  <a:pt x="1941" y="5406"/>
                </a:lnTo>
                <a:lnTo>
                  <a:pt x="1941" y="2692"/>
                </a:lnTo>
                <a:cubicBezTo>
                  <a:pt x="1941" y="2608"/>
                  <a:pt x="1870" y="2537"/>
                  <a:pt x="1787" y="2537"/>
                </a:cubicBezTo>
                <a:cubicBezTo>
                  <a:pt x="1691" y="2537"/>
                  <a:pt x="1620" y="2608"/>
                  <a:pt x="1620" y="2692"/>
                </a:cubicBezTo>
                <a:lnTo>
                  <a:pt x="1620" y="5406"/>
                </a:lnTo>
                <a:lnTo>
                  <a:pt x="1227" y="5406"/>
                </a:lnTo>
                <a:lnTo>
                  <a:pt x="1227" y="1787"/>
                </a:lnTo>
                <a:lnTo>
                  <a:pt x="1620" y="1787"/>
                </a:lnTo>
                <a:lnTo>
                  <a:pt x="1620" y="1989"/>
                </a:lnTo>
                <a:cubicBezTo>
                  <a:pt x="1620" y="2072"/>
                  <a:pt x="1691" y="2144"/>
                  <a:pt x="1787" y="2144"/>
                </a:cubicBezTo>
                <a:cubicBezTo>
                  <a:pt x="1870" y="2144"/>
                  <a:pt x="1941" y="2072"/>
                  <a:pt x="1941" y="1989"/>
                </a:cubicBezTo>
                <a:lnTo>
                  <a:pt x="1941" y="1787"/>
                </a:lnTo>
                <a:close/>
                <a:moveTo>
                  <a:pt x="1584" y="10764"/>
                </a:moveTo>
                <a:cubicBezTo>
                  <a:pt x="1691" y="10764"/>
                  <a:pt x="1787" y="10859"/>
                  <a:pt x="1787" y="10954"/>
                </a:cubicBezTo>
                <a:lnTo>
                  <a:pt x="1787" y="11145"/>
                </a:lnTo>
                <a:lnTo>
                  <a:pt x="322" y="11145"/>
                </a:lnTo>
                <a:lnTo>
                  <a:pt x="322" y="10954"/>
                </a:lnTo>
                <a:cubicBezTo>
                  <a:pt x="322" y="10847"/>
                  <a:pt x="417" y="10764"/>
                  <a:pt x="513" y="10764"/>
                </a:cubicBezTo>
                <a:close/>
                <a:moveTo>
                  <a:pt x="1048" y="1"/>
                </a:moveTo>
                <a:cubicBezTo>
                  <a:pt x="775" y="1"/>
                  <a:pt x="536" y="239"/>
                  <a:pt x="536" y="525"/>
                </a:cubicBezTo>
                <a:cubicBezTo>
                  <a:pt x="536" y="763"/>
                  <a:pt x="679" y="953"/>
                  <a:pt x="894" y="1037"/>
                </a:cubicBezTo>
                <a:lnTo>
                  <a:pt x="894" y="10419"/>
                </a:lnTo>
                <a:lnTo>
                  <a:pt x="513" y="10419"/>
                </a:lnTo>
                <a:cubicBezTo>
                  <a:pt x="215" y="10419"/>
                  <a:pt x="1" y="10657"/>
                  <a:pt x="1" y="10943"/>
                </a:cubicBezTo>
                <a:lnTo>
                  <a:pt x="1" y="11300"/>
                </a:lnTo>
                <a:cubicBezTo>
                  <a:pt x="1" y="11395"/>
                  <a:pt x="72" y="11466"/>
                  <a:pt x="155" y="11466"/>
                </a:cubicBezTo>
                <a:lnTo>
                  <a:pt x="1965" y="11466"/>
                </a:lnTo>
                <a:cubicBezTo>
                  <a:pt x="2049" y="11466"/>
                  <a:pt x="2120" y="11395"/>
                  <a:pt x="2120" y="11300"/>
                </a:cubicBezTo>
                <a:lnTo>
                  <a:pt x="2120" y="10943"/>
                </a:lnTo>
                <a:cubicBezTo>
                  <a:pt x="2120" y="10645"/>
                  <a:pt x="1882" y="10419"/>
                  <a:pt x="1608" y="10419"/>
                </a:cubicBezTo>
                <a:lnTo>
                  <a:pt x="1227" y="10419"/>
                </a:lnTo>
                <a:lnTo>
                  <a:pt x="1227" y="5740"/>
                </a:lnTo>
                <a:lnTo>
                  <a:pt x="4299" y="5740"/>
                </a:lnTo>
                <a:cubicBezTo>
                  <a:pt x="4489" y="5740"/>
                  <a:pt x="4632" y="5585"/>
                  <a:pt x="4632" y="5394"/>
                </a:cubicBezTo>
                <a:lnTo>
                  <a:pt x="4632" y="5025"/>
                </a:lnTo>
                <a:lnTo>
                  <a:pt x="6883" y="5025"/>
                </a:lnTo>
                <a:cubicBezTo>
                  <a:pt x="7002" y="5025"/>
                  <a:pt x="7109" y="4966"/>
                  <a:pt x="7180" y="4859"/>
                </a:cubicBezTo>
                <a:cubicBezTo>
                  <a:pt x="7228" y="4763"/>
                  <a:pt x="7240" y="4632"/>
                  <a:pt x="7180" y="4525"/>
                </a:cubicBezTo>
                <a:lnTo>
                  <a:pt x="6442" y="2882"/>
                </a:lnTo>
                <a:lnTo>
                  <a:pt x="7180" y="1227"/>
                </a:lnTo>
                <a:cubicBezTo>
                  <a:pt x="7228" y="1120"/>
                  <a:pt x="7228" y="989"/>
                  <a:pt x="7156" y="894"/>
                </a:cubicBezTo>
                <a:cubicBezTo>
                  <a:pt x="7097" y="787"/>
                  <a:pt x="6978" y="727"/>
                  <a:pt x="6859" y="727"/>
                </a:cubicBezTo>
                <a:lnTo>
                  <a:pt x="3358" y="727"/>
                </a:lnTo>
                <a:cubicBezTo>
                  <a:pt x="3275" y="727"/>
                  <a:pt x="3192" y="810"/>
                  <a:pt x="3192" y="894"/>
                </a:cubicBezTo>
                <a:lnTo>
                  <a:pt x="3192" y="1453"/>
                </a:lnTo>
                <a:lnTo>
                  <a:pt x="1215" y="1453"/>
                </a:lnTo>
                <a:lnTo>
                  <a:pt x="1215" y="1037"/>
                </a:lnTo>
                <a:cubicBezTo>
                  <a:pt x="1429" y="953"/>
                  <a:pt x="1572" y="763"/>
                  <a:pt x="1572" y="525"/>
                </a:cubicBezTo>
                <a:cubicBezTo>
                  <a:pt x="1572" y="227"/>
                  <a:pt x="1334" y="1"/>
                  <a:pt x="1048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11460;p66"/>
          <p:cNvGrpSpPr/>
          <p:nvPr/>
        </p:nvGrpSpPr>
        <p:grpSpPr>
          <a:xfrm>
            <a:off x="5472225" y="3610504"/>
            <a:ext cx="356164" cy="355815"/>
            <a:chOff x="3040984" y="3681059"/>
            <a:chExt cx="356164" cy="355815"/>
          </a:xfrm>
        </p:grpSpPr>
        <p:sp>
          <p:nvSpPr>
            <p:cNvPr id="70" name="Google Shape;11461;p66"/>
            <p:cNvSpPr/>
            <p:nvPr/>
          </p:nvSpPr>
          <p:spPr>
            <a:xfrm>
              <a:off x="3040984" y="3681059"/>
              <a:ext cx="356164" cy="355815"/>
            </a:xfrm>
            <a:custGeom>
              <a:avLst/>
              <a:gdLst/>
              <a:ahLst/>
              <a:cxnLst/>
              <a:rect l="l" t="t" r="r" b="b"/>
              <a:pathLst>
                <a:path w="11216" h="11205" extrusionOk="0">
                  <a:moveTo>
                    <a:pt x="5620" y="0"/>
                  </a:moveTo>
                  <a:cubicBezTo>
                    <a:pt x="4274" y="0"/>
                    <a:pt x="2965" y="488"/>
                    <a:pt x="1953" y="1369"/>
                  </a:cubicBezTo>
                  <a:cubicBezTo>
                    <a:pt x="1881" y="1429"/>
                    <a:pt x="1881" y="1536"/>
                    <a:pt x="1941" y="1608"/>
                  </a:cubicBezTo>
                  <a:cubicBezTo>
                    <a:pt x="1972" y="1645"/>
                    <a:pt x="2016" y="1663"/>
                    <a:pt x="2061" y="1663"/>
                  </a:cubicBezTo>
                  <a:cubicBezTo>
                    <a:pt x="2103" y="1663"/>
                    <a:pt x="2145" y="1648"/>
                    <a:pt x="2179" y="1620"/>
                  </a:cubicBezTo>
                  <a:cubicBezTo>
                    <a:pt x="3131" y="786"/>
                    <a:pt x="4358" y="346"/>
                    <a:pt x="5620" y="346"/>
                  </a:cubicBezTo>
                  <a:cubicBezTo>
                    <a:pt x="7013" y="346"/>
                    <a:pt x="8346" y="893"/>
                    <a:pt x="9335" y="1893"/>
                  </a:cubicBezTo>
                  <a:cubicBezTo>
                    <a:pt x="10335" y="2882"/>
                    <a:pt x="10882" y="4215"/>
                    <a:pt x="10882" y="5608"/>
                  </a:cubicBezTo>
                  <a:cubicBezTo>
                    <a:pt x="10882" y="7013"/>
                    <a:pt x="10335" y="8335"/>
                    <a:pt x="9335" y="9335"/>
                  </a:cubicBezTo>
                  <a:cubicBezTo>
                    <a:pt x="8346" y="10323"/>
                    <a:pt x="7013" y="10883"/>
                    <a:pt x="5620" y="10883"/>
                  </a:cubicBezTo>
                  <a:cubicBezTo>
                    <a:pt x="4215" y="10883"/>
                    <a:pt x="2893" y="10323"/>
                    <a:pt x="1893" y="9335"/>
                  </a:cubicBezTo>
                  <a:cubicBezTo>
                    <a:pt x="893" y="8335"/>
                    <a:pt x="345" y="7013"/>
                    <a:pt x="345" y="5608"/>
                  </a:cubicBezTo>
                  <a:cubicBezTo>
                    <a:pt x="345" y="4298"/>
                    <a:pt x="822" y="3048"/>
                    <a:pt x="1703" y="2084"/>
                  </a:cubicBezTo>
                  <a:cubicBezTo>
                    <a:pt x="1762" y="2012"/>
                    <a:pt x="1762" y="1905"/>
                    <a:pt x="1691" y="1846"/>
                  </a:cubicBezTo>
                  <a:cubicBezTo>
                    <a:pt x="1657" y="1817"/>
                    <a:pt x="1614" y="1802"/>
                    <a:pt x="1573" y="1802"/>
                  </a:cubicBezTo>
                  <a:cubicBezTo>
                    <a:pt x="1528" y="1802"/>
                    <a:pt x="1484" y="1820"/>
                    <a:pt x="1453" y="1858"/>
                  </a:cubicBezTo>
                  <a:cubicBezTo>
                    <a:pt x="512" y="2882"/>
                    <a:pt x="0" y="4227"/>
                    <a:pt x="0" y="5608"/>
                  </a:cubicBezTo>
                  <a:cubicBezTo>
                    <a:pt x="0" y="7096"/>
                    <a:pt x="583" y="8513"/>
                    <a:pt x="1643" y="9573"/>
                  </a:cubicBezTo>
                  <a:cubicBezTo>
                    <a:pt x="2703" y="10621"/>
                    <a:pt x="4096" y="11204"/>
                    <a:pt x="5608" y="11204"/>
                  </a:cubicBezTo>
                  <a:cubicBezTo>
                    <a:pt x="7108" y="11204"/>
                    <a:pt x="8501" y="10621"/>
                    <a:pt x="9561" y="9573"/>
                  </a:cubicBezTo>
                  <a:cubicBezTo>
                    <a:pt x="10620" y="8513"/>
                    <a:pt x="11204" y="7108"/>
                    <a:pt x="11204" y="5608"/>
                  </a:cubicBezTo>
                  <a:cubicBezTo>
                    <a:pt x="11216" y="4096"/>
                    <a:pt x="10632" y="2691"/>
                    <a:pt x="9573" y="1631"/>
                  </a:cubicBezTo>
                  <a:cubicBezTo>
                    <a:pt x="8525" y="572"/>
                    <a:pt x="7120" y="0"/>
                    <a:pt x="56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462;p66"/>
            <p:cNvSpPr/>
            <p:nvPr/>
          </p:nvSpPr>
          <p:spPr>
            <a:xfrm>
              <a:off x="3183120" y="3921508"/>
              <a:ext cx="59414" cy="59382"/>
            </a:xfrm>
            <a:custGeom>
              <a:avLst/>
              <a:gdLst/>
              <a:ahLst/>
              <a:cxnLst/>
              <a:rect l="l" t="t" r="r" b="b"/>
              <a:pathLst>
                <a:path w="1871" h="1870" extrusionOk="0">
                  <a:moveTo>
                    <a:pt x="929" y="334"/>
                  </a:moveTo>
                  <a:cubicBezTo>
                    <a:pt x="1263" y="334"/>
                    <a:pt x="1549" y="608"/>
                    <a:pt x="1549" y="941"/>
                  </a:cubicBezTo>
                  <a:cubicBezTo>
                    <a:pt x="1549" y="1263"/>
                    <a:pt x="1263" y="1548"/>
                    <a:pt x="929" y="1548"/>
                  </a:cubicBezTo>
                  <a:cubicBezTo>
                    <a:pt x="608" y="1548"/>
                    <a:pt x="334" y="1287"/>
                    <a:pt x="334" y="941"/>
                  </a:cubicBezTo>
                  <a:cubicBezTo>
                    <a:pt x="334" y="596"/>
                    <a:pt x="608" y="334"/>
                    <a:pt x="929" y="334"/>
                  </a:cubicBezTo>
                  <a:close/>
                  <a:moveTo>
                    <a:pt x="929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17" y="1870"/>
                    <a:pt x="929" y="1870"/>
                  </a:cubicBezTo>
                  <a:cubicBezTo>
                    <a:pt x="1191" y="1870"/>
                    <a:pt x="1430" y="1775"/>
                    <a:pt x="1608" y="1596"/>
                  </a:cubicBezTo>
                  <a:cubicBezTo>
                    <a:pt x="1787" y="1417"/>
                    <a:pt x="1870" y="1179"/>
                    <a:pt x="1870" y="941"/>
                  </a:cubicBezTo>
                  <a:cubicBezTo>
                    <a:pt x="1870" y="679"/>
                    <a:pt x="1763" y="453"/>
                    <a:pt x="1584" y="263"/>
                  </a:cubicBezTo>
                  <a:cubicBezTo>
                    <a:pt x="1406" y="108"/>
                    <a:pt x="1191" y="1"/>
                    <a:pt x="9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463;p66"/>
            <p:cNvSpPr/>
            <p:nvPr/>
          </p:nvSpPr>
          <p:spPr>
            <a:xfrm>
              <a:off x="3149110" y="3735868"/>
              <a:ext cx="141056" cy="174716"/>
            </a:xfrm>
            <a:custGeom>
              <a:avLst/>
              <a:gdLst/>
              <a:ahLst/>
              <a:cxnLst/>
              <a:rect l="l" t="t" r="r" b="b"/>
              <a:pathLst>
                <a:path w="4442" h="5502" extrusionOk="0">
                  <a:moveTo>
                    <a:pt x="2143" y="1"/>
                  </a:moveTo>
                  <a:cubicBezTo>
                    <a:pt x="1322" y="1"/>
                    <a:pt x="810" y="286"/>
                    <a:pt x="536" y="501"/>
                  </a:cubicBezTo>
                  <a:cubicBezTo>
                    <a:pt x="191" y="786"/>
                    <a:pt x="0" y="1156"/>
                    <a:pt x="0" y="1513"/>
                  </a:cubicBezTo>
                  <a:cubicBezTo>
                    <a:pt x="0" y="1739"/>
                    <a:pt x="84" y="1941"/>
                    <a:pt x="262" y="2084"/>
                  </a:cubicBezTo>
                  <a:cubicBezTo>
                    <a:pt x="393" y="2203"/>
                    <a:pt x="596" y="2263"/>
                    <a:pt x="774" y="2263"/>
                  </a:cubicBezTo>
                  <a:cubicBezTo>
                    <a:pt x="1084" y="2263"/>
                    <a:pt x="1227" y="2049"/>
                    <a:pt x="1334" y="1894"/>
                  </a:cubicBezTo>
                  <a:cubicBezTo>
                    <a:pt x="1465" y="1679"/>
                    <a:pt x="1596" y="1489"/>
                    <a:pt x="2108" y="1489"/>
                  </a:cubicBezTo>
                  <a:cubicBezTo>
                    <a:pt x="2286" y="1489"/>
                    <a:pt x="2858" y="1525"/>
                    <a:pt x="2858" y="2001"/>
                  </a:cubicBezTo>
                  <a:cubicBezTo>
                    <a:pt x="2858" y="2358"/>
                    <a:pt x="2512" y="2632"/>
                    <a:pt x="2227" y="2858"/>
                  </a:cubicBezTo>
                  <a:cubicBezTo>
                    <a:pt x="2155" y="2918"/>
                    <a:pt x="2072" y="2965"/>
                    <a:pt x="2024" y="3025"/>
                  </a:cubicBezTo>
                  <a:cubicBezTo>
                    <a:pt x="1679" y="3323"/>
                    <a:pt x="1286" y="3763"/>
                    <a:pt x="1286" y="4668"/>
                  </a:cubicBezTo>
                  <a:cubicBezTo>
                    <a:pt x="1286" y="5180"/>
                    <a:pt x="1405" y="5501"/>
                    <a:pt x="2000" y="5501"/>
                  </a:cubicBezTo>
                  <a:cubicBezTo>
                    <a:pt x="2274" y="5501"/>
                    <a:pt x="2465" y="5442"/>
                    <a:pt x="2596" y="5323"/>
                  </a:cubicBezTo>
                  <a:cubicBezTo>
                    <a:pt x="2703" y="5216"/>
                    <a:pt x="2762" y="5085"/>
                    <a:pt x="2762" y="4918"/>
                  </a:cubicBezTo>
                  <a:cubicBezTo>
                    <a:pt x="2762" y="4430"/>
                    <a:pt x="2762" y="4192"/>
                    <a:pt x="3263" y="3787"/>
                  </a:cubicBezTo>
                  <a:lnTo>
                    <a:pt x="3286" y="3787"/>
                  </a:lnTo>
                  <a:cubicBezTo>
                    <a:pt x="3298" y="3775"/>
                    <a:pt x="3322" y="3763"/>
                    <a:pt x="3358" y="3727"/>
                  </a:cubicBezTo>
                  <a:cubicBezTo>
                    <a:pt x="3429" y="3680"/>
                    <a:pt x="3453" y="3573"/>
                    <a:pt x="3393" y="3489"/>
                  </a:cubicBezTo>
                  <a:cubicBezTo>
                    <a:pt x="3360" y="3449"/>
                    <a:pt x="3311" y="3427"/>
                    <a:pt x="3261" y="3427"/>
                  </a:cubicBezTo>
                  <a:cubicBezTo>
                    <a:pt x="3224" y="3427"/>
                    <a:pt x="3186" y="3440"/>
                    <a:pt x="3155" y="3465"/>
                  </a:cubicBezTo>
                  <a:cubicBezTo>
                    <a:pt x="3120" y="3477"/>
                    <a:pt x="3108" y="3513"/>
                    <a:pt x="3072" y="3525"/>
                  </a:cubicBezTo>
                  <a:lnTo>
                    <a:pt x="3060" y="3525"/>
                  </a:lnTo>
                  <a:cubicBezTo>
                    <a:pt x="2465" y="3989"/>
                    <a:pt x="2429" y="4346"/>
                    <a:pt x="2429" y="4906"/>
                  </a:cubicBezTo>
                  <a:cubicBezTo>
                    <a:pt x="2429" y="4977"/>
                    <a:pt x="2429" y="5156"/>
                    <a:pt x="2000" y="5156"/>
                  </a:cubicBezTo>
                  <a:cubicBezTo>
                    <a:pt x="1798" y="5156"/>
                    <a:pt x="1739" y="5120"/>
                    <a:pt x="1703" y="5085"/>
                  </a:cubicBezTo>
                  <a:cubicBezTo>
                    <a:pt x="1643" y="5025"/>
                    <a:pt x="1619" y="4882"/>
                    <a:pt x="1619" y="4656"/>
                  </a:cubicBezTo>
                  <a:cubicBezTo>
                    <a:pt x="1619" y="3882"/>
                    <a:pt x="1929" y="3513"/>
                    <a:pt x="2227" y="3251"/>
                  </a:cubicBezTo>
                  <a:cubicBezTo>
                    <a:pt x="2286" y="3215"/>
                    <a:pt x="2346" y="3156"/>
                    <a:pt x="2417" y="3108"/>
                  </a:cubicBezTo>
                  <a:cubicBezTo>
                    <a:pt x="2762" y="2858"/>
                    <a:pt x="3179" y="2525"/>
                    <a:pt x="3179" y="1989"/>
                  </a:cubicBezTo>
                  <a:cubicBezTo>
                    <a:pt x="3179" y="1465"/>
                    <a:pt x="2762" y="1144"/>
                    <a:pt x="2108" y="1144"/>
                  </a:cubicBezTo>
                  <a:cubicBezTo>
                    <a:pt x="1417" y="1144"/>
                    <a:pt x="1215" y="1453"/>
                    <a:pt x="1048" y="1691"/>
                  </a:cubicBezTo>
                  <a:cubicBezTo>
                    <a:pt x="941" y="1858"/>
                    <a:pt x="881" y="1918"/>
                    <a:pt x="750" y="1918"/>
                  </a:cubicBezTo>
                  <a:cubicBezTo>
                    <a:pt x="572" y="1918"/>
                    <a:pt x="322" y="1810"/>
                    <a:pt x="322" y="1513"/>
                  </a:cubicBezTo>
                  <a:cubicBezTo>
                    <a:pt x="322" y="1322"/>
                    <a:pt x="429" y="1025"/>
                    <a:pt x="738" y="775"/>
                  </a:cubicBezTo>
                  <a:cubicBezTo>
                    <a:pt x="977" y="572"/>
                    <a:pt x="1405" y="334"/>
                    <a:pt x="2131" y="334"/>
                  </a:cubicBezTo>
                  <a:cubicBezTo>
                    <a:pt x="3298" y="334"/>
                    <a:pt x="4120" y="953"/>
                    <a:pt x="4120" y="1822"/>
                  </a:cubicBezTo>
                  <a:cubicBezTo>
                    <a:pt x="4120" y="2227"/>
                    <a:pt x="3941" y="2644"/>
                    <a:pt x="3596" y="3037"/>
                  </a:cubicBezTo>
                  <a:cubicBezTo>
                    <a:pt x="3524" y="3096"/>
                    <a:pt x="3536" y="3203"/>
                    <a:pt x="3596" y="3263"/>
                  </a:cubicBezTo>
                  <a:cubicBezTo>
                    <a:pt x="3629" y="3290"/>
                    <a:pt x="3669" y="3305"/>
                    <a:pt x="3709" y="3305"/>
                  </a:cubicBezTo>
                  <a:cubicBezTo>
                    <a:pt x="3755" y="3305"/>
                    <a:pt x="3802" y="3284"/>
                    <a:pt x="3834" y="3239"/>
                  </a:cubicBezTo>
                  <a:cubicBezTo>
                    <a:pt x="4239" y="2787"/>
                    <a:pt x="4441" y="2310"/>
                    <a:pt x="4441" y="1810"/>
                  </a:cubicBezTo>
                  <a:cubicBezTo>
                    <a:pt x="4441" y="1287"/>
                    <a:pt x="4203" y="834"/>
                    <a:pt x="3786" y="501"/>
                  </a:cubicBezTo>
                  <a:cubicBezTo>
                    <a:pt x="3370" y="179"/>
                    <a:pt x="2798" y="1"/>
                    <a:pt x="214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11481;p66"/>
          <p:cNvSpPr/>
          <p:nvPr/>
        </p:nvSpPr>
        <p:spPr>
          <a:xfrm>
            <a:off x="1582819" y="3554754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11540;p66"/>
          <p:cNvGrpSpPr/>
          <p:nvPr/>
        </p:nvGrpSpPr>
        <p:grpSpPr>
          <a:xfrm>
            <a:off x="3713347" y="3619979"/>
            <a:ext cx="440505" cy="290018"/>
            <a:chOff x="5727616" y="4204699"/>
            <a:chExt cx="440505" cy="290018"/>
          </a:xfrm>
        </p:grpSpPr>
        <p:sp>
          <p:nvSpPr>
            <p:cNvPr id="75" name="Google Shape;11541;p66"/>
            <p:cNvSpPr/>
            <p:nvPr/>
          </p:nvSpPr>
          <p:spPr>
            <a:xfrm>
              <a:off x="5727616" y="4204699"/>
              <a:ext cx="440505" cy="290018"/>
            </a:xfrm>
            <a:custGeom>
              <a:avLst/>
              <a:gdLst/>
              <a:ahLst/>
              <a:cxnLst/>
              <a:rect l="l" t="t" r="r" b="b"/>
              <a:pathLst>
                <a:path w="13872" h="9133" extrusionOk="0">
                  <a:moveTo>
                    <a:pt x="13145" y="4465"/>
                  </a:moveTo>
                  <a:lnTo>
                    <a:pt x="13145" y="4870"/>
                  </a:lnTo>
                  <a:lnTo>
                    <a:pt x="12752" y="4870"/>
                  </a:lnTo>
                  <a:lnTo>
                    <a:pt x="12752" y="4465"/>
                  </a:lnTo>
                  <a:close/>
                  <a:moveTo>
                    <a:pt x="1275" y="3941"/>
                  </a:moveTo>
                  <a:lnTo>
                    <a:pt x="1275" y="4430"/>
                  </a:lnTo>
                  <a:cubicBezTo>
                    <a:pt x="1275" y="4775"/>
                    <a:pt x="1013" y="5049"/>
                    <a:pt x="668" y="5049"/>
                  </a:cubicBezTo>
                  <a:lnTo>
                    <a:pt x="418" y="5049"/>
                  </a:lnTo>
                  <a:cubicBezTo>
                    <a:pt x="501" y="4549"/>
                    <a:pt x="810" y="4120"/>
                    <a:pt x="1275" y="3941"/>
                  </a:cubicBezTo>
                  <a:close/>
                  <a:moveTo>
                    <a:pt x="9121" y="417"/>
                  </a:moveTo>
                  <a:cubicBezTo>
                    <a:pt x="9562" y="417"/>
                    <a:pt x="9978" y="620"/>
                    <a:pt x="10252" y="977"/>
                  </a:cubicBezTo>
                  <a:lnTo>
                    <a:pt x="12205" y="3584"/>
                  </a:lnTo>
                  <a:cubicBezTo>
                    <a:pt x="12240" y="3632"/>
                    <a:pt x="12300" y="3656"/>
                    <a:pt x="12360" y="3656"/>
                  </a:cubicBezTo>
                  <a:lnTo>
                    <a:pt x="13312" y="3656"/>
                  </a:lnTo>
                  <a:cubicBezTo>
                    <a:pt x="13431" y="3656"/>
                    <a:pt x="13514" y="3775"/>
                    <a:pt x="13467" y="3882"/>
                  </a:cubicBezTo>
                  <a:lnTo>
                    <a:pt x="13372" y="4060"/>
                  </a:lnTo>
                  <a:lnTo>
                    <a:pt x="12574" y="4060"/>
                  </a:lnTo>
                  <a:cubicBezTo>
                    <a:pt x="12455" y="4060"/>
                    <a:pt x="12360" y="4156"/>
                    <a:pt x="12360" y="4275"/>
                  </a:cubicBezTo>
                  <a:lnTo>
                    <a:pt x="12360" y="5084"/>
                  </a:lnTo>
                  <a:cubicBezTo>
                    <a:pt x="12360" y="5203"/>
                    <a:pt x="12455" y="5299"/>
                    <a:pt x="12574" y="5299"/>
                  </a:cubicBezTo>
                  <a:lnTo>
                    <a:pt x="13181" y="5299"/>
                  </a:lnTo>
                  <a:lnTo>
                    <a:pt x="13181" y="5596"/>
                  </a:lnTo>
                  <a:cubicBezTo>
                    <a:pt x="13181" y="5787"/>
                    <a:pt x="13252" y="5977"/>
                    <a:pt x="13395" y="6096"/>
                  </a:cubicBezTo>
                  <a:cubicBezTo>
                    <a:pt x="13455" y="6156"/>
                    <a:pt x="13479" y="6227"/>
                    <a:pt x="13479" y="6323"/>
                  </a:cubicBezTo>
                  <a:lnTo>
                    <a:pt x="13479" y="6692"/>
                  </a:lnTo>
                  <a:lnTo>
                    <a:pt x="13443" y="6692"/>
                  </a:lnTo>
                  <a:cubicBezTo>
                    <a:pt x="13443" y="7037"/>
                    <a:pt x="13181" y="7311"/>
                    <a:pt x="12836" y="7311"/>
                  </a:cubicBezTo>
                  <a:lnTo>
                    <a:pt x="12526" y="7311"/>
                  </a:lnTo>
                  <a:cubicBezTo>
                    <a:pt x="12419" y="6501"/>
                    <a:pt x="11740" y="5894"/>
                    <a:pt x="10919" y="5894"/>
                  </a:cubicBezTo>
                  <a:cubicBezTo>
                    <a:pt x="10097" y="5894"/>
                    <a:pt x="9419" y="6513"/>
                    <a:pt x="9312" y="7311"/>
                  </a:cubicBezTo>
                  <a:lnTo>
                    <a:pt x="4061" y="7311"/>
                  </a:lnTo>
                  <a:cubicBezTo>
                    <a:pt x="3954" y="6501"/>
                    <a:pt x="3275" y="5894"/>
                    <a:pt x="2454" y="5894"/>
                  </a:cubicBezTo>
                  <a:cubicBezTo>
                    <a:pt x="1632" y="5894"/>
                    <a:pt x="965" y="6501"/>
                    <a:pt x="846" y="7275"/>
                  </a:cubicBezTo>
                  <a:cubicBezTo>
                    <a:pt x="608" y="7204"/>
                    <a:pt x="429" y="6966"/>
                    <a:pt x="429" y="6692"/>
                  </a:cubicBezTo>
                  <a:lnTo>
                    <a:pt x="429" y="5465"/>
                  </a:lnTo>
                  <a:lnTo>
                    <a:pt x="691" y="5465"/>
                  </a:lnTo>
                  <a:cubicBezTo>
                    <a:pt x="1263" y="5465"/>
                    <a:pt x="1703" y="5001"/>
                    <a:pt x="1703" y="4453"/>
                  </a:cubicBezTo>
                  <a:lnTo>
                    <a:pt x="1703" y="3822"/>
                  </a:lnTo>
                  <a:lnTo>
                    <a:pt x="2406" y="3644"/>
                  </a:lnTo>
                  <a:cubicBezTo>
                    <a:pt x="2465" y="3632"/>
                    <a:pt x="2513" y="3596"/>
                    <a:pt x="2525" y="3560"/>
                  </a:cubicBezTo>
                  <a:lnTo>
                    <a:pt x="3954" y="1120"/>
                  </a:lnTo>
                  <a:cubicBezTo>
                    <a:pt x="4204" y="679"/>
                    <a:pt x="4680" y="417"/>
                    <a:pt x="5180" y="417"/>
                  </a:cubicBezTo>
                  <a:close/>
                  <a:moveTo>
                    <a:pt x="2430" y="6275"/>
                  </a:moveTo>
                  <a:cubicBezTo>
                    <a:pt x="3108" y="6275"/>
                    <a:pt x="3656" y="6823"/>
                    <a:pt x="3656" y="7501"/>
                  </a:cubicBezTo>
                  <a:cubicBezTo>
                    <a:pt x="3656" y="8168"/>
                    <a:pt x="3108" y="8716"/>
                    <a:pt x="2430" y="8716"/>
                  </a:cubicBezTo>
                  <a:cubicBezTo>
                    <a:pt x="1763" y="8716"/>
                    <a:pt x="1215" y="8168"/>
                    <a:pt x="1215" y="7501"/>
                  </a:cubicBezTo>
                  <a:cubicBezTo>
                    <a:pt x="1215" y="6823"/>
                    <a:pt x="1763" y="6275"/>
                    <a:pt x="2430" y="6275"/>
                  </a:cubicBezTo>
                  <a:close/>
                  <a:moveTo>
                    <a:pt x="10919" y="6275"/>
                  </a:moveTo>
                  <a:cubicBezTo>
                    <a:pt x="11586" y="6275"/>
                    <a:pt x="12145" y="6823"/>
                    <a:pt x="12145" y="7501"/>
                  </a:cubicBezTo>
                  <a:cubicBezTo>
                    <a:pt x="12145" y="8168"/>
                    <a:pt x="11586" y="8716"/>
                    <a:pt x="10919" y="8716"/>
                  </a:cubicBezTo>
                  <a:cubicBezTo>
                    <a:pt x="10252" y="8716"/>
                    <a:pt x="9693" y="8168"/>
                    <a:pt x="9693" y="7501"/>
                  </a:cubicBezTo>
                  <a:cubicBezTo>
                    <a:pt x="9693" y="6823"/>
                    <a:pt x="10252" y="6275"/>
                    <a:pt x="10919" y="6275"/>
                  </a:cubicBezTo>
                  <a:close/>
                  <a:moveTo>
                    <a:pt x="5144" y="0"/>
                  </a:moveTo>
                  <a:cubicBezTo>
                    <a:pt x="4501" y="0"/>
                    <a:pt x="3894" y="334"/>
                    <a:pt x="3573" y="905"/>
                  </a:cubicBezTo>
                  <a:lnTo>
                    <a:pt x="2180" y="3275"/>
                  </a:lnTo>
                  <a:lnTo>
                    <a:pt x="1430" y="3465"/>
                  </a:lnTo>
                  <a:cubicBezTo>
                    <a:pt x="489" y="3703"/>
                    <a:pt x="1" y="4477"/>
                    <a:pt x="1" y="5251"/>
                  </a:cubicBezTo>
                  <a:lnTo>
                    <a:pt x="1" y="6692"/>
                  </a:lnTo>
                  <a:cubicBezTo>
                    <a:pt x="1" y="7180"/>
                    <a:pt x="358" y="7608"/>
                    <a:pt x="810" y="7692"/>
                  </a:cubicBezTo>
                  <a:cubicBezTo>
                    <a:pt x="906" y="8501"/>
                    <a:pt x="1584" y="9132"/>
                    <a:pt x="2418" y="9132"/>
                  </a:cubicBezTo>
                  <a:cubicBezTo>
                    <a:pt x="3251" y="9132"/>
                    <a:pt x="3930" y="8513"/>
                    <a:pt x="4025" y="7728"/>
                  </a:cubicBezTo>
                  <a:lnTo>
                    <a:pt x="9300" y="7728"/>
                  </a:lnTo>
                  <a:cubicBezTo>
                    <a:pt x="9407" y="8525"/>
                    <a:pt x="10085" y="9132"/>
                    <a:pt x="10907" y="9132"/>
                  </a:cubicBezTo>
                  <a:cubicBezTo>
                    <a:pt x="11740" y="9132"/>
                    <a:pt x="12407" y="8513"/>
                    <a:pt x="12514" y="7728"/>
                  </a:cubicBezTo>
                  <a:lnTo>
                    <a:pt x="12824" y="7728"/>
                  </a:lnTo>
                  <a:cubicBezTo>
                    <a:pt x="13395" y="7728"/>
                    <a:pt x="13836" y="7263"/>
                    <a:pt x="13836" y="6716"/>
                  </a:cubicBezTo>
                  <a:lnTo>
                    <a:pt x="13836" y="6299"/>
                  </a:lnTo>
                  <a:cubicBezTo>
                    <a:pt x="13848" y="6096"/>
                    <a:pt x="13776" y="5918"/>
                    <a:pt x="13645" y="5787"/>
                  </a:cubicBezTo>
                  <a:cubicBezTo>
                    <a:pt x="13586" y="5727"/>
                    <a:pt x="13550" y="5656"/>
                    <a:pt x="13550" y="5561"/>
                  </a:cubicBezTo>
                  <a:lnTo>
                    <a:pt x="13550" y="4572"/>
                  </a:lnTo>
                  <a:lnTo>
                    <a:pt x="13788" y="4037"/>
                  </a:lnTo>
                  <a:cubicBezTo>
                    <a:pt x="13872" y="3846"/>
                    <a:pt x="13872" y="3656"/>
                    <a:pt x="13764" y="3501"/>
                  </a:cubicBezTo>
                  <a:cubicBezTo>
                    <a:pt x="13657" y="3334"/>
                    <a:pt x="13479" y="3239"/>
                    <a:pt x="13288" y="3239"/>
                  </a:cubicBezTo>
                  <a:lnTo>
                    <a:pt x="12443" y="3239"/>
                  </a:lnTo>
                  <a:lnTo>
                    <a:pt x="10550" y="727"/>
                  </a:lnTo>
                  <a:cubicBezTo>
                    <a:pt x="10204" y="262"/>
                    <a:pt x="9657" y="0"/>
                    <a:pt x="90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542;p66"/>
            <p:cNvSpPr/>
            <p:nvPr/>
          </p:nvSpPr>
          <p:spPr>
            <a:xfrm>
              <a:off x="5779789" y="4416409"/>
              <a:ext cx="52205" cy="51475"/>
            </a:xfrm>
            <a:custGeom>
              <a:avLst/>
              <a:gdLst/>
              <a:ahLst/>
              <a:cxnLst/>
              <a:rect l="l" t="t" r="r" b="b"/>
              <a:pathLst>
                <a:path w="1644" h="1621" extrusionOk="0">
                  <a:moveTo>
                    <a:pt x="811" y="1"/>
                  </a:moveTo>
                  <a:cubicBezTo>
                    <a:pt x="584" y="1"/>
                    <a:pt x="394" y="84"/>
                    <a:pt x="239" y="239"/>
                  </a:cubicBezTo>
                  <a:cubicBezTo>
                    <a:pt x="96" y="382"/>
                    <a:pt x="1" y="596"/>
                    <a:pt x="1" y="799"/>
                  </a:cubicBezTo>
                  <a:cubicBezTo>
                    <a:pt x="1" y="1263"/>
                    <a:pt x="382" y="1620"/>
                    <a:pt x="822" y="1620"/>
                  </a:cubicBezTo>
                  <a:cubicBezTo>
                    <a:pt x="1275" y="1620"/>
                    <a:pt x="1644" y="1263"/>
                    <a:pt x="1644" y="799"/>
                  </a:cubicBezTo>
                  <a:cubicBezTo>
                    <a:pt x="1644" y="739"/>
                    <a:pt x="1632" y="668"/>
                    <a:pt x="1608" y="608"/>
                  </a:cubicBezTo>
                  <a:cubicBezTo>
                    <a:pt x="1557" y="546"/>
                    <a:pt x="1478" y="484"/>
                    <a:pt x="1389" y="484"/>
                  </a:cubicBezTo>
                  <a:cubicBezTo>
                    <a:pt x="1375" y="484"/>
                    <a:pt x="1361" y="486"/>
                    <a:pt x="1346" y="489"/>
                  </a:cubicBezTo>
                  <a:cubicBezTo>
                    <a:pt x="1239" y="525"/>
                    <a:pt x="1168" y="620"/>
                    <a:pt x="1192" y="727"/>
                  </a:cubicBezTo>
                  <a:cubicBezTo>
                    <a:pt x="1203" y="763"/>
                    <a:pt x="1203" y="787"/>
                    <a:pt x="1203" y="822"/>
                  </a:cubicBezTo>
                  <a:cubicBezTo>
                    <a:pt x="1203" y="1037"/>
                    <a:pt x="1025" y="1215"/>
                    <a:pt x="811" y="1215"/>
                  </a:cubicBezTo>
                  <a:cubicBezTo>
                    <a:pt x="584" y="1215"/>
                    <a:pt x="406" y="1037"/>
                    <a:pt x="406" y="822"/>
                  </a:cubicBezTo>
                  <a:cubicBezTo>
                    <a:pt x="406" y="596"/>
                    <a:pt x="584" y="418"/>
                    <a:pt x="811" y="418"/>
                  </a:cubicBezTo>
                  <a:cubicBezTo>
                    <a:pt x="930" y="418"/>
                    <a:pt x="1013" y="322"/>
                    <a:pt x="1013" y="203"/>
                  </a:cubicBezTo>
                  <a:cubicBezTo>
                    <a:pt x="1013" y="84"/>
                    <a:pt x="930" y="1"/>
                    <a:pt x="81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543;p66"/>
            <p:cNvSpPr/>
            <p:nvPr/>
          </p:nvSpPr>
          <p:spPr>
            <a:xfrm>
              <a:off x="6048627" y="4416409"/>
              <a:ext cx="52205" cy="51856"/>
            </a:xfrm>
            <a:custGeom>
              <a:avLst/>
              <a:gdLst/>
              <a:ahLst/>
              <a:cxnLst/>
              <a:rect l="l" t="t" r="r" b="b"/>
              <a:pathLst>
                <a:path w="1644" h="1633" extrusionOk="0">
                  <a:moveTo>
                    <a:pt x="822" y="1"/>
                  </a:moveTo>
                  <a:cubicBezTo>
                    <a:pt x="596" y="1"/>
                    <a:pt x="405" y="84"/>
                    <a:pt x="238" y="239"/>
                  </a:cubicBezTo>
                  <a:cubicBezTo>
                    <a:pt x="95" y="382"/>
                    <a:pt x="0" y="596"/>
                    <a:pt x="0" y="822"/>
                  </a:cubicBezTo>
                  <a:cubicBezTo>
                    <a:pt x="0" y="1263"/>
                    <a:pt x="381" y="1632"/>
                    <a:pt x="822" y="1632"/>
                  </a:cubicBezTo>
                  <a:cubicBezTo>
                    <a:pt x="1274" y="1632"/>
                    <a:pt x="1643" y="1275"/>
                    <a:pt x="1643" y="822"/>
                  </a:cubicBezTo>
                  <a:cubicBezTo>
                    <a:pt x="1643" y="763"/>
                    <a:pt x="1631" y="680"/>
                    <a:pt x="1608" y="620"/>
                  </a:cubicBezTo>
                  <a:cubicBezTo>
                    <a:pt x="1577" y="548"/>
                    <a:pt x="1492" y="484"/>
                    <a:pt x="1400" y="484"/>
                  </a:cubicBezTo>
                  <a:cubicBezTo>
                    <a:pt x="1386" y="484"/>
                    <a:pt x="1372" y="486"/>
                    <a:pt x="1358" y="489"/>
                  </a:cubicBezTo>
                  <a:cubicBezTo>
                    <a:pt x="1250" y="525"/>
                    <a:pt x="1179" y="620"/>
                    <a:pt x="1215" y="727"/>
                  </a:cubicBezTo>
                  <a:cubicBezTo>
                    <a:pt x="1227" y="763"/>
                    <a:pt x="1227" y="787"/>
                    <a:pt x="1227" y="822"/>
                  </a:cubicBezTo>
                  <a:cubicBezTo>
                    <a:pt x="1227" y="1037"/>
                    <a:pt x="1048" y="1215"/>
                    <a:pt x="822" y="1215"/>
                  </a:cubicBezTo>
                  <a:cubicBezTo>
                    <a:pt x="596" y="1215"/>
                    <a:pt x="417" y="1037"/>
                    <a:pt x="417" y="822"/>
                  </a:cubicBezTo>
                  <a:cubicBezTo>
                    <a:pt x="417" y="596"/>
                    <a:pt x="596" y="418"/>
                    <a:pt x="822" y="418"/>
                  </a:cubicBezTo>
                  <a:cubicBezTo>
                    <a:pt x="941" y="418"/>
                    <a:pt x="1036" y="322"/>
                    <a:pt x="1036" y="203"/>
                  </a:cubicBezTo>
                  <a:cubicBezTo>
                    <a:pt x="1036" y="84"/>
                    <a:pt x="941" y="1"/>
                    <a:pt x="8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544;p66"/>
            <p:cNvSpPr/>
            <p:nvPr/>
          </p:nvSpPr>
          <p:spPr>
            <a:xfrm>
              <a:off x="6000995" y="4365379"/>
              <a:ext cx="122892" cy="58016"/>
            </a:xfrm>
            <a:custGeom>
              <a:avLst/>
              <a:gdLst/>
              <a:ahLst/>
              <a:cxnLst/>
              <a:rect l="l" t="t" r="r" b="b"/>
              <a:pathLst>
                <a:path w="3870" h="1827" extrusionOk="0">
                  <a:moveTo>
                    <a:pt x="2310" y="1"/>
                  </a:moveTo>
                  <a:cubicBezTo>
                    <a:pt x="1810" y="1"/>
                    <a:pt x="1334" y="143"/>
                    <a:pt x="929" y="429"/>
                  </a:cubicBezTo>
                  <a:cubicBezTo>
                    <a:pt x="524" y="715"/>
                    <a:pt x="226" y="1096"/>
                    <a:pt x="48" y="1548"/>
                  </a:cubicBezTo>
                  <a:cubicBezTo>
                    <a:pt x="0" y="1656"/>
                    <a:pt x="60" y="1775"/>
                    <a:pt x="167" y="1810"/>
                  </a:cubicBezTo>
                  <a:cubicBezTo>
                    <a:pt x="192" y="1822"/>
                    <a:pt x="218" y="1827"/>
                    <a:pt x="244" y="1827"/>
                  </a:cubicBezTo>
                  <a:cubicBezTo>
                    <a:pt x="326" y="1827"/>
                    <a:pt x="404" y="1773"/>
                    <a:pt x="441" y="1691"/>
                  </a:cubicBezTo>
                  <a:cubicBezTo>
                    <a:pt x="738" y="917"/>
                    <a:pt x="1488" y="405"/>
                    <a:pt x="2322" y="405"/>
                  </a:cubicBezTo>
                  <a:cubicBezTo>
                    <a:pt x="2774" y="405"/>
                    <a:pt x="3191" y="536"/>
                    <a:pt x="3548" y="798"/>
                  </a:cubicBezTo>
                  <a:cubicBezTo>
                    <a:pt x="3581" y="831"/>
                    <a:pt x="3624" y="846"/>
                    <a:pt x="3667" y="846"/>
                  </a:cubicBezTo>
                  <a:cubicBezTo>
                    <a:pt x="3732" y="846"/>
                    <a:pt x="3798" y="813"/>
                    <a:pt x="3834" y="763"/>
                  </a:cubicBezTo>
                  <a:cubicBezTo>
                    <a:pt x="3870" y="679"/>
                    <a:pt x="3858" y="560"/>
                    <a:pt x="3774" y="489"/>
                  </a:cubicBezTo>
                  <a:cubicBezTo>
                    <a:pt x="3334" y="179"/>
                    <a:pt x="2846" y="1"/>
                    <a:pt x="23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545;p66"/>
            <p:cNvSpPr/>
            <p:nvPr/>
          </p:nvSpPr>
          <p:spPr>
            <a:xfrm>
              <a:off x="5816847" y="4230039"/>
              <a:ext cx="124797" cy="193610"/>
            </a:xfrm>
            <a:custGeom>
              <a:avLst/>
              <a:gdLst/>
              <a:ahLst/>
              <a:cxnLst/>
              <a:rect l="l" t="t" r="r" b="b"/>
              <a:pathLst>
                <a:path w="3930" h="6097" extrusionOk="0">
                  <a:moveTo>
                    <a:pt x="3513" y="417"/>
                  </a:moveTo>
                  <a:lnTo>
                    <a:pt x="3513" y="2441"/>
                  </a:lnTo>
                  <a:lnTo>
                    <a:pt x="822" y="2441"/>
                  </a:lnTo>
                  <a:lnTo>
                    <a:pt x="1834" y="714"/>
                  </a:lnTo>
                  <a:cubicBezTo>
                    <a:pt x="1930" y="524"/>
                    <a:pt x="2144" y="417"/>
                    <a:pt x="2346" y="417"/>
                  </a:cubicBezTo>
                  <a:close/>
                  <a:moveTo>
                    <a:pt x="2346" y="0"/>
                  </a:moveTo>
                  <a:cubicBezTo>
                    <a:pt x="1989" y="0"/>
                    <a:pt x="1644" y="203"/>
                    <a:pt x="1465" y="512"/>
                  </a:cubicBezTo>
                  <a:lnTo>
                    <a:pt x="60" y="2917"/>
                  </a:lnTo>
                  <a:cubicBezTo>
                    <a:pt x="1" y="3024"/>
                    <a:pt x="25" y="3143"/>
                    <a:pt x="132" y="3203"/>
                  </a:cubicBezTo>
                  <a:cubicBezTo>
                    <a:pt x="155" y="3215"/>
                    <a:pt x="203" y="3239"/>
                    <a:pt x="239" y="3239"/>
                  </a:cubicBezTo>
                  <a:cubicBezTo>
                    <a:pt x="310" y="3239"/>
                    <a:pt x="370" y="3203"/>
                    <a:pt x="417" y="3131"/>
                  </a:cubicBezTo>
                  <a:lnTo>
                    <a:pt x="572" y="2846"/>
                  </a:lnTo>
                  <a:lnTo>
                    <a:pt x="3513" y="2846"/>
                  </a:lnTo>
                  <a:lnTo>
                    <a:pt x="3513" y="5882"/>
                  </a:lnTo>
                  <a:cubicBezTo>
                    <a:pt x="3513" y="6001"/>
                    <a:pt x="3596" y="6096"/>
                    <a:pt x="3715" y="6096"/>
                  </a:cubicBezTo>
                  <a:cubicBezTo>
                    <a:pt x="3835" y="6096"/>
                    <a:pt x="3930" y="6001"/>
                    <a:pt x="3930" y="5882"/>
                  </a:cubicBezTo>
                  <a:lnTo>
                    <a:pt x="3930" y="203"/>
                  </a:lnTo>
                  <a:cubicBezTo>
                    <a:pt x="3918" y="95"/>
                    <a:pt x="3823" y="0"/>
                    <a:pt x="37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546;p66"/>
            <p:cNvSpPr/>
            <p:nvPr/>
          </p:nvSpPr>
          <p:spPr>
            <a:xfrm>
              <a:off x="5954474" y="4230039"/>
              <a:ext cx="120256" cy="102854"/>
            </a:xfrm>
            <a:custGeom>
              <a:avLst/>
              <a:gdLst/>
              <a:ahLst/>
              <a:cxnLst/>
              <a:rect l="l" t="t" r="r" b="b"/>
              <a:pathLst>
                <a:path w="3787" h="3239" extrusionOk="0"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3024"/>
                  </a:lnTo>
                  <a:cubicBezTo>
                    <a:pt x="1" y="3143"/>
                    <a:pt x="84" y="3239"/>
                    <a:pt x="203" y="3239"/>
                  </a:cubicBezTo>
                  <a:cubicBezTo>
                    <a:pt x="322" y="3239"/>
                    <a:pt x="417" y="3143"/>
                    <a:pt x="417" y="3024"/>
                  </a:cubicBezTo>
                  <a:lnTo>
                    <a:pt x="417" y="405"/>
                  </a:lnTo>
                  <a:lnTo>
                    <a:pt x="1977" y="405"/>
                  </a:lnTo>
                  <a:cubicBezTo>
                    <a:pt x="2132" y="405"/>
                    <a:pt x="2322" y="512"/>
                    <a:pt x="2429" y="655"/>
                  </a:cubicBezTo>
                  <a:lnTo>
                    <a:pt x="3287" y="1786"/>
                  </a:lnTo>
                  <a:cubicBezTo>
                    <a:pt x="3346" y="1869"/>
                    <a:pt x="3358" y="1941"/>
                    <a:pt x="3358" y="2024"/>
                  </a:cubicBezTo>
                  <a:cubicBezTo>
                    <a:pt x="3358" y="2250"/>
                    <a:pt x="3180" y="2429"/>
                    <a:pt x="2953" y="2429"/>
                  </a:cubicBezTo>
                  <a:lnTo>
                    <a:pt x="1013" y="2429"/>
                  </a:lnTo>
                  <a:cubicBezTo>
                    <a:pt x="894" y="2429"/>
                    <a:pt x="798" y="2524"/>
                    <a:pt x="798" y="2643"/>
                  </a:cubicBezTo>
                  <a:cubicBezTo>
                    <a:pt x="798" y="2762"/>
                    <a:pt x="882" y="2846"/>
                    <a:pt x="1013" y="2846"/>
                  </a:cubicBezTo>
                  <a:lnTo>
                    <a:pt x="2977" y="2846"/>
                  </a:lnTo>
                  <a:cubicBezTo>
                    <a:pt x="3418" y="2846"/>
                    <a:pt x="3787" y="2489"/>
                    <a:pt x="3787" y="2024"/>
                  </a:cubicBezTo>
                  <a:cubicBezTo>
                    <a:pt x="3787" y="1846"/>
                    <a:pt x="3727" y="1691"/>
                    <a:pt x="3632" y="1536"/>
                  </a:cubicBezTo>
                  <a:lnTo>
                    <a:pt x="2775" y="405"/>
                  </a:lnTo>
                  <a:cubicBezTo>
                    <a:pt x="2584" y="155"/>
                    <a:pt x="2287" y="0"/>
                    <a:pt x="19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547;p66"/>
            <p:cNvSpPr/>
            <p:nvPr/>
          </p:nvSpPr>
          <p:spPr>
            <a:xfrm>
              <a:off x="5876198" y="4333243"/>
              <a:ext cx="39376" cy="13274"/>
            </a:xfrm>
            <a:custGeom>
              <a:avLst/>
              <a:gdLst/>
              <a:ahLst/>
              <a:cxnLst/>
              <a:rect l="l" t="t" r="r" b="b"/>
              <a:pathLst>
                <a:path w="1240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7"/>
                    <a:pt x="215" y="417"/>
                  </a:cubicBezTo>
                  <a:lnTo>
                    <a:pt x="1025" y="417"/>
                  </a:lnTo>
                  <a:cubicBezTo>
                    <a:pt x="1144" y="417"/>
                    <a:pt x="1239" y="322"/>
                    <a:pt x="1239" y="203"/>
                  </a:cubicBezTo>
                  <a:cubicBezTo>
                    <a:pt x="1239" y="84"/>
                    <a:pt x="1156" y="1"/>
                    <a:pt x="10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548;p66"/>
            <p:cNvSpPr/>
            <p:nvPr/>
          </p:nvSpPr>
          <p:spPr>
            <a:xfrm>
              <a:off x="5979433" y="4333243"/>
              <a:ext cx="39344" cy="13274"/>
            </a:xfrm>
            <a:custGeom>
              <a:avLst/>
              <a:gdLst/>
              <a:ahLst/>
              <a:cxnLst/>
              <a:rect l="l" t="t" r="r" b="b"/>
              <a:pathLst>
                <a:path w="1239" h="418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17"/>
                    <a:pt x="203" y="417"/>
                  </a:cubicBezTo>
                  <a:lnTo>
                    <a:pt x="1024" y="417"/>
                  </a:lnTo>
                  <a:cubicBezTo>
                    <a:pt x="1143" y="417"/>
                    <a:pt x="1239" y="322"/>
                    <a:pt x="1239" y="203"/>
                  </a:cubicBezTo>
                  <a:cubicBezTo>
                    <a:pt x="1239" y="84"/>
                    <a:pt x="1143" y="1"/>
                    <a:pt x="10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11549;p66"/>
          <p:cNvGrpSpPr/>
          <p:nvPr/>
        </p:nvGrpSpPr>
        <p:grpSpPr>
          <a:xfrm>
            <a:off x="2082850" y="3560379"/>
            <a:ext cx="159950" cy="364516"/>
            <a:chOff x="6410063" y="4135124"/>
            <a:chExt cx="159950" cy="364516"/>
          </a:xfrm>
        </p:grpSpPr>
        <p:sp>
          <p:nvSpPr>
            <p:cNvPr id="84" name="Google Shape;11550;p66"/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551;p66"/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1552;p66"/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1553;p66"/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8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6"/>
          <p:cNvSpPr txBox="1">
            <a:spLocks noGrp="1"/>
          </p:cNvSpPr>
          <p:nvPr>
            <p:ph type="title" idx="9"/>
          </p:nvPr>
        </p:nvSpPr>
        <p:spPr>
          <a:xfrm>
            <a:off x="1531932" y="603296"/>
            <a:ext cx="6665770" cy="5343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chemeClr val="tx2"/>
                </a:solidFill>
              </a:rPr>
              <a:t>Our Project we devided to 4 parts:</a:t>
            </a:r>
            <a:endParaRPr sz="3200" dirty="0">
              <a:solidFill>
                <a:schemeClr val="tx2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2"/>
          </p:nvPr>
        </p:nvSpPr>
        <p:spPr>
          <a:xfrm>
            <a:off x="861659" y="1137684"/>
            <a:ext cx="8006316" cy="829340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FF0000"/>
                </a:solidFill>
              </a:rPr>
              <a:t>+</a:t>
            </a:r>
            <a:r>
              <a:rPr lang="en-US" sz="2400" dirty="0" smtClean="0">
                <a:solidFill>
                  <a:srgbClr val="FF0000"/>
                </a:solidFill>
              </a:rPr>
              <a:t>Part 1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Our are project is got API Map from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OpenStreetMap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981" y="1573620"/>
            <a:ext cx="5156791" cy="3569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2"/>
          </p:nvPr>
        </p:nvSpPr>
        <p:spPr>
          <a:xfrm>
            <a:off x="1542143" y="104946"/>
            <a:ext cx="6687457" cy="829340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FF0000"/>
                </a:solidFill>
              </a:rPr>
              <a:t>+</a:t>
            </a:r>
            <a:r>
              <a:rPr lang="en-US" sz="2400" dirty="0" smtClean="0">
                <a:solidFill>
                  <a:srgbClr val="FF0000"/>
                </a:solidFill>
              </a:rPr>
              <a:t>Part 2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:We  can set 2 point direction on Map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51" y="934286"/>
            <a:ext cx="5955783" cy="415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0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2"/>
          </p:nvPr>
        </p:nvSpPr>
        <p:spPr>
          <a:xfrm>
            <a:off x="1542143" y="104946"/>
            <a:ext cx="6687457" cy="829340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FF0000"/>
                </a:solidFill>
              </a:rPr>
              <a:t>+</a:t>
            </a:r>
            <a:r>
              <a:rPr lang="en-US" sz="2400" dirty="0" smtClean="0">
                <a:solidFill>
                  <a:srgbClr val="FF0000"/>
                </a:solidFill>
              </a:rPr>
              <a:t>Part 3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:We  can set direction from 2 point.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2380"/>
            <a:ext cx="9144000" cy="443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93753"/>
      </p:ext>
    </p:extLst>
  </p:cSld>
  <p:clrMapOvr>
    <a:masterClrMapping/>
  </p:clrMapOvr>
</p:sld>
</file>

<file path=ppt/theme/theme1.xml><?xml version="1.0" encoding="utf-8"?>
<a:theme xmlns:a="http://schemas.openxmlformats.org/drawingml/2006/main" name="Innovo AI Meeting by Slidesgo">
  <a:themeElements>
    <a:clrScheme name="Simple Light">
      <a:dk1>
        <a:srgbClr val="001F35"/>
      </a:dk1>
      <a:lt1>
        <a:srgbClr val="FFFFFF"/>
      </a:lt1>
      <a:dk2>
        <a:srgbClr val="012853"/>
      </a:dk2>
      <a:lt2>
        <a:srgbClr val="FFFF70"/>
      </a:lt2>
      <a:accent1>
        <a:srgbClr val="1FFFCE"/>
      </a:accent1>
      <a:accent2>
        <a:srgbClr val="75FFD7"/>
      </a:accent2>
      <a:accent3>
        <a:srgbClr val="B0FCCE"/>
      </a:accent3>
      <a:accent4>
        <a:srgbClr val="ECFF8C"/>
      </a:accent4>
      <a:accent5>
        <a:srgbClr val="BCFD45"/>
      </a:accent5>
      <a:accent6>
        <a:srgbClr val="77FF4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185</Words>
  <Application>Microsoft Office PowerPoint</Application>
  <PresentationFormat>On-screen Show (16:9)</PresentationFormat>
  <Paragraphs>40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Big Shoulders Text Light</vt:lpstr>
      <vt:lpstr>Blinker SemiBold</vt:lpstr>
      <vt:lpstr>Arial</vt:lpstr>
      <vt:lpstr>Blinker</vt:lpstr>
      <vt:lpstr>AKbalthom KhmerGothic</vt:lpstr>
      <vt:lpstr>AKbalthom TNRB</vt:lpstr>
      <vt:lpstr>Algerian</vt:lpstr>
      <vt:lpstr>Innovo AI Meeting by Slidesgo</vt:lpstr>
      <vt:lpstr>Institute  of Technology of Cambodia</vt:lpstr>
      <vt:lpstr>Group 4</vt:lpstr>
      <vt:lpstr>Contents:</vt:lpstr>
      <vt:lpstr>General introduction</vt:lpstr>
      <vt:lpstr>As you know, nowadays our country has many route to travel.  But the problem is that from one route to another there are different distances and the routes from a  province to another has many route, which is a problem for travelers in choosing the route to travel. So  we have created a system to find a route that is short and saves  time to travels.</vt:lpstr>
      <vt:lpstr>Process</vt:lpstr>
      <vt:lpstr>Our Project we devided to 4 parts:</vt:lpstr>
      <vt:lpstr>PowerPoint Presentation</vt:lpstr>
      <vt:lpstr>PowerPoint Presentation</vt:lpstr>
      <vt:lpstr>PowerPoint Presentation</vt:lpstr>
      <vt:lpstr>Reference</vt:lpstr>
      <vt:lpstr>PowerPoint Presentation</vt:lpstr>
      <vt:lpstr>IDE</vt:lpstr>
      <vt:lpstr>NetBeans IDE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Institute  of Technology of Cambodia</dc:title>
  <dc:creator>ASUS</dc:creator>
  <cp:lastModifiedBy>ASUS</cp:lastModifiedBy>
  <cp:revision>18</cp:revision>
  <dcterms:modified xsi:type="dcterms:W3CDTF">2023-01-09T16:07:35Z</dcterms:modified>
</cp:coreProperties>
</file>