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Josefin Sans" panose="020B0604020202020204" pitchFamily="2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Open Sans SemiBold" panose="020B0604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9df4794f1e_7_1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g19df4794f1e_7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9df4794f1e_7_1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g19df4794f1e_7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9df4794f1e_3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g19df4794f1e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9df4794f1e_3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g19df4794f1e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9df4794f1e_3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g19df4794f1e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9df4794f1e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9df4794f1e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9df4794f1e_1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9df4794f1e_1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9df4794f1e_3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9df4794f1e_3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315040" flipH="1">
            <a:off x="-236345" y="4475012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484934" flipH="1">
            <a:off x="7292455" y="-348495"/>
            <a:ext cx="2087045" cy="98416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tents">
  <p:cSld name="CUSTOM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15361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166865" y="2462282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954332" y="1253578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672825" y="41929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21363" y="31329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"/>
          <p:cNvSpPr/>
          <p:nvPr/>
        </p:nvSpPr>
        <p:spPr>
          <a:xfrm rot="5400000">
            <a:off x="993813" y="26471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"/>
          <p:cNvSpPr/>
          <p:nvPr/>
        </p:nvSpPr>
        <p:spPr>
          <a:xfrm rot="5400000">
            <a:off x="540138" y="12904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 rot="5400000">
            <a:off x="441438" y="27005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/>
          <p:nvPr/>
        </p:nvSpPr>
        <p:spPr>
          <a:xfrm rot="5532439">
            <a:off x="6598811" y="189753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"/>
          <p:cNvSpPr/>
          <p:nvPr/>
        </p:nvSpPr>
        <p:spPr>
          <a:xfrm rot="5400000">
            <a:off x="7811366" y="2920743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7826590" y="3732336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8965800" y="184432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8612125" y="375164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8710825" y="23415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8158450" y="47773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/>
          </p:nvPr>
        </p:nvSpPr>
        <p:spPr>
          <a:xfrm>
            <a:off x="3373350" y="2938325"/>
            <a:ext cx="40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3000"/>
            </a:lvl1pPr>
            <a:lvl2pPr lvl="1" rtl="0">
              <a:spcBef>
                <a:spcPts val="160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subTitle" idx="1"/>
          </p:nvPr>
        </p:nvSpPr>
        <p:spPr>
          <a:xfrm>
            <a:off x="1726650" y="1707450"/>
            <a:ext cx="5690700" cy="9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4"/>
          <p:cNvSpPr/>
          <p:nvPr/>
        </p:nvSpPr>
        <p:spPr>
          <a:xfrm>
            <a:off x="2301825" y="-81050"/>
            <a:ext cx="5472801" cy="1242133"/>
          </a:xfrm>
          <a:custGeom>
            <a:avLst/>
            <a:gdLst/>
            <a:ahLst/>
            <a:cxnLst/>
            <a:rect l="l" t="t" r="r" b="b"/>
            <a:pathLst>
              <a:path w="113987" h="48554" extrusionOk="0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4"/>
          <p:cNvSpPr/>
          <p:nvPr/>
        </p:nvSpPr>
        <p:spPr>
          <a:xfrm rot="10800000">
            <a:off x="3105740" y="-321877"/>
            <a:ext cx="2419310" cy="8618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"/>
          <p:cNvSpPr/>
          <p:nvPr/>
        </p:nvSpPr>
        <p:spPr>
          <a:xfrm rot="-5400000">
            <a:off x="5094113" y="-676765"/>
            <a:ext cx="969192" cy="1790903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4"/>
          <p:cNvSpPr/>
          <p:nvPr/>
        </p:nvSpPr>
        <p:spPr>
          <a:xfrm rot="5400000">
            <a:off x="6553938" y="4582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4"/>
          <p:cNvSpPr/>
          <p:nvPr/>
        </p:nvSpPr>
        <p:spPr>
          <a:xfrm rot="5400000">
            <a:off x="4522788" y="64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"/>
          <p:cNvSpPr/>
          <p:nvPr/>
        </p:nvSpPr>
        <p:spPr>
          <a:xfrm rot="5400000">
            <a:off x="8054788" y="93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"/>
          <p:cNvSpPr/>
          <p:nvPr/>
        </p:nvSpPr>
        <p:spPr>
          <a:xfrm rot="5400000">
            <a:off x="2853363" y="30173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4"/>
          <p:cNvSpPr/>
          <p:nvPr/>
        </p:nvSpPr>
        <p:spPr>
          <a:xfrm rot="5400000">
            <a:off x="2401288" y="5398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4"/>
          <p:cNvSpPr/>
          <p:nvPr/>
        </p:nvSpPr>
        <p:spPr>
          <a:xfrm rot="10800000">
            <a:off x="1820973" y="3982367"/>
            <a:ext cx="5577954" cy="1242133"/>
          </a:xfrm>
          <a:custGeom>
            <a:avLst/>
            <a:gdLst/>
            <a:ahLst/>
            <a:cxnLst/>
            <a:rect l="l" t="t" r="r" b="b"/>
            <a:pathLst>
              <a:path w="113987" h="48554" extrusionOk="0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4"/>
          <p:cNvSpPr/>
          <p:nvPr/>
        </p:nvSpPr>
        <p:spPr>
          <a:xfrm>
            <a:off x="4175688" y="4603443"/>
            <a:ext cx="2419310" cy="8618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4"/>
          <p:cNvSpPr/>
          <p:nvPr/>
        </p:nvSpPr>
        <p:spPr>
          <a:xfrm rot="5400000">
            <a:off x="3798057" y="3940705"/>
            <a:ext cx="969192" cy="1790903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4"/>
          <p:cNvSpPr/>
          <p:nvPr/>
        </p:nvSpPr>
        <p:spPr>
          <a:xfrm rot="-5400000">
            <a:off x="2853375" y="43630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4"/>
          <p:cNvSpPr/>
          <p:nvPr/>
        </p:nvSpPr>
        <p:spPr>
          <a:xfrm rot="-5400000">
            <a:off x="5079550" y="43954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4"/>
          <p:cNvSpPr/>
          <p:nvPr/>
        </p:nvSpPr>
        <p:spPr>
          <a:xfrm rot="-5400000">
            <a:off x="1555000" y="48415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4"/>
          <p:cNvSpPr/>
          <p:nvPr/>
        </p:nvSpPr>
        <p:spPr>
          <a:xfrm rot="-5400000">
            <a:off x="6683875" y="467820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"/>
          <p:cNvSpPr/>
          <p:nvPr/>
        </p:nvSpPr>
        <p:spPr>
          <a:xfrm rot="-5400000">
            <a:off x="7201050" y="4504906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5" name="Google Shape;215;p15"/>
          <p:cNvSpPr txBox="1">
            <a:spLocks noGrp="1"/>
          </p:cNvSpPr>
          <p:nvPr>
            <p:ph type="title" idx="2" hasCustomPrompt="1"/>
          </p:nvPr>
        </p:nvSpPr>
        <p:spPr>
          <a:xfrm>
            <a:off x="884798" y="1499138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6" name="Google Shape;216;p15"/>
          <p:cNvSpPr txBox="1">
            <a:spLocks noGrp="1"/>
          </p:cNvSpPr>
          <p:nvPr>
            <p:ph type="subTitle" idx="1"/>
          </p:nvPr>
        </p:nvSpPr>
        <p:spPr>
          <a:xfrm>
            <a:off x="1099425" y="2130913"/>
            <a:ext cx="2771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5"/>
          <p:cNvSpPr txBox="1">
            <a:spLocks noGrp="1"/>
          </p:cNvSpPr>
          <p:nvPr>
            <p:ph type="title" idx="3" hasCustomPrompt="1"/>
          </p:nvPr>
        </p:nvSpPr>
        <p:spPr>
          <a:xfrm>
            <a:off x="5058798" y="1499138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8" name="Google Shape;218;p15"/>
          <p:cNvSpPr txBox="1">
            <a:spLocks noGrp="1"/>
          </p:cNvSpPr>
          <p:nvPr>
            <p:ph type="subTitle" idx="4"/>
          </p:nvPr>
        </p:nvSpPr>
        <p:spPr>
          <a:xfrm>
            <a:off x="5273425" y="2130925"/>
            <a:ext cx="2771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5"/>
          <p:cNvSpPr txBox="1">
            <a:spLocks noGrp="1"/>
          </p:cNvSpPr>
          <p:nvPr>
            <p:ph type="title" idx="5" hasCustomPrompt="1"/>
          </p:nvPr>
        </p:nvSpPr>
        <p:spPr>
          <a:xfrm>
            <a:off x="2971798" y="3109475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5"/>
          <p:cNvSpPr txBox="1">
            <a:spLocks noGrp="1"/>
          </p:cNvSpPr>
          <p:nvPr>
            <p:ph type="subTitle" idx="6"/>
          </p:nvPr>
        </p:nvSpPr>
        <p:spPr>
          <a:xfrm>
            <a:off x="3186425" y="3740725"/>
            <a:ext cx="27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5"/>
          <p:cNvSpPr/>
          <p:nvPr/>
        </p:nvSpPr>
        <p:spPr>
          <a:xfrm rot="10800000" flipH="1">
            <a:off x="6626826" y="3797502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5"/>
          <p:cNvSpPr/>
          <p:nvPr/>
        </p:nvSpPr>
        <p:spPr>
          <a:xfrm rot="10800000" flipH="1">
            <a:off x="6287025" y="4590289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5"/>
          <p:cNvSpPr/>
          <p:nvPr/>
        </p:nvSpPr>
        <p:spPr>
          <a:xfrm flipH="1">
            <a:off x="6239900" y="4742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5"/>
          <p:cNvSpPr/>
          <p:nvPr/>
        </p:nvSpPr>
        <p:spPr>
          <a:xfrm flipH="1">
            <a:off x="7868588" y="44840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5"/>
          <p:cNvSpPr/>
          <p:nvPr/>
        </p:nvSpPr>
        <p:spPr>
          <a:xfrm flipH="1">
            <a:off x="7496815" y="4087142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"/>
          <p:cNvSpPr/>
          <p:nvPr/>
        </p:nvSpPr>
        <p:spPr>
          <a:xfrm flipH="1">
            <a:off x="8130075" y="4087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5"/>
          <p:cNvSpPr/>
          <p:nvPr/>
        </p:nvSpPr>
        <p:spPr>
          <a:xfrm flipH="1">
            <a:off x="8852338" y="34447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"/>
          <p:cNvSpPr/>
          <p:nvPr/>
        </p:nvSpPr>
        <p:spPr>
          <a:xfrm flipH="1">
            <a:off x="-249101" y="82083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5"/>
          <p:cNvSpPr/>
          <p:nvPr/>
        </p:nvSpPr>
        <p:spPr>
          <a:xfrm flipH="1">
            <a:off x="40728" y="-264262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"/>
          <p:cNvSpPr/>
          <p:nvPr/>
        </p:nvSpPr>
        <p:spPr>
          <a:xfrm rot="10800000" flipH="1">
            <a:off x="1156313" y="4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"/>
          <p:cNvSpPr/>
          <p:nvPr/>
        </p:nvSpPr>
        <p:spPr>
          <a:xfrm rot="10800000" flipH="1">
            <a:off x="-299025" y="-63514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 rot="10800000" flipH="1">
            <a:off x="959925" y="89178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/>
          <p:nvPr/>
        </p:nvSpPr>
        <p:spPr>
          <a:xfrm flipH="1">
            <a:off x="2802975" y="232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5"/>
          <p:cNvSpPr/>
          <p:nvPr/>
        </p:nvSpPr>
        <p:spPr>
          <a:xfrm rot="10800000" flipH="1">
            <a:off x="172563" y="14693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2129125" y="363275"/>
            <a:ext cx="48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37" name="Google Shape;237;p16"/>
          <p:cNvSpPr/>
          <p:nvPr/>
        </p:nvSpPr>
        <p:spPr>
          <a:xfrm flipH="1">
            <a:off x="-141518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6"/>
          <p:cNvSpPr/>
          <p:nvPr/>
        </p:nvSpPr>
        <p:spPr>
          <a:xfrm rot="10800000" flipH="1">
            <a:off x="-241297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6"/>
          <p:cNvSpPr/>
          <p:nvPr/>
        </p:nvSpPr>
        <p:spPr>
          <a:xfrm rot="-10484947">
            <a:off x="-697915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6"/>
          <p:cNvSpPr/>
          <p:nvPr/>
        </p:nvSpPr>
        <p:spPr>
          <a:xfrm rot="10800000" flipH="1">
            <a:off x="1759263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6"/>
          <p:cNvSpPr/>
          <p:nvPr/>
        </p:nvSpPr>
        <p:spPr>
          <a:xfrm rot="10800000" flipH="1">
            <a:off x="869351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6"/>
          <p:cNvSpPr/>
          <p:nvPr/>
        </p:nvSpPr>
        <p:spPr>
          <a:xfrm rot="10800000" flipH="1">
            <a:off x="91151" y="12623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>
            <a:spLocks noGrp="1"/>
          </p:cNvSpPr>
          <p:nvPr>
            <p:ph type="title"/>
          </p:nvPr>
        </p:nvSpPr>
        <p:spPr>
          <a:xfrm>
            <a:off x="2846475" y="363275"/>
            <a:ext cx="345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5" name="Google Shape;245;p17"/>
          <p:cNvSpPr txBox="1">
            <a:spLocks noGrp="1"/>
          </p:cNvSpPr>
          <p:nvPr>
            <p:ph type="subTitle" idx="1"/>
          </p:nvPr>
        </p:nvSpPr>
        <p:spPr>
          <a:xfrm>
            <a:off x="788350" y="1645450"/>
            <a:ext cx="2704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46" name="Google Shape;246;p17"/>
          <p:cNvSpPr txBox="1">
            <a:spLocks noGrp="1"/>
          </p:cNvSpPr>
          <p:nvPr>
            <p:ph type="subTitle" idx="2"/>
          </p:nvPr>
        </p:nvSpPr>
        <p:spPr>
          <a:xfrm>
            <a:off x="538175" y="2255400"/>
            <a:ext cx="3834000" cy="1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7" name="Google Shape;247;p17"/>
          <p:cNvSpPr txBox="1">
            <a:spLocks noGrp="1"/>
          </p:cNvSpPr>
          <p:nvPr>
            <p:ph type="subTitle" idx="3"/>
          </p:nvPr>
        </p:nvSpPr>
        <p:spPr>
          <a:xfrm>
            <a:off x="5158975" y="1645450"/>
            <a:ext cx="2704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48" name="Google Shape;248;p17"/>
          <p:cNvSpPr txBox="1">
            <a:spLocks noGrp="1"/>
          </p:cNvSpPr>
          <p:nvPr>
            <p:ph type="subTitle" idx="4"/>
          </p:nvPr>
        </p:nvSpPr>
        <p:spPr>
          <a:xfrm>
            <a:off x="4771825" y="2255400"/>
            <a:ext cx="3834000" cy="1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9" name="Google Shape;249;p17"/>
          <p:cNvSpPr/>
          <p:nvPr/>
        </p:nvSpPr>
        <p:spPr>
          <a:xfrm rot="-10350985" flipH="1">
            <a:off x="6450155" y="-124771"/>
            <a:ext cx="3444934" cy="11674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7"/>
          <p:cNvSpPr/>
          <p:nvPr/>
        </p:nvSpPr>
        <p:spPr>
          <a:xfrm flipH="1">
            <a:off x="8345826" y="98462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7"/>
          <p:cNvSpPr/>
          <p:nvPr/>
        </p:nvSpPr>
        <p:spPr>
          <a:xfrm flipH="1">
            <a:off x="8977776" y="13254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7"/>
          <p:cNvSpPr/>
          <p:nvPr/>
        </p:nvSpPr>
        <p:spPr>
          <a:xfrm flipH="1">
            <a:off x="6236651" y="1883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7"/>
          <p:cNvSpPr/>
          <p:nvPr/>
        </p:nvSpPr>
        <p:spPr>
          <a:xfrm flipH="1">
            <a:off x="7070376" y="539299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7"/>
          <p:cNvSpPr/>
          <p:nvPr/>
        </p:nvSpPr>
        <p:spPr>
          <a:xfrm>
            <a:off x="7168769" y="-99365"/>
            <a:ext cx="2517610" cy="104157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7"/>
          <p:cNvSpPr/>
          <p:nvPr/>
        </p:nvSpPr>
        <p:spPr>
          <a:xfrm rot="10800000" flipH="1">
            <a:off x="7678176" y="-210266"/>
            <a:ext cx="2057229" cy="77897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7"/>
          <p:cNvSpPr/>
          <p:nvPr/>
        </p:nvSpPr>
        <p:spPr>
          <a:xfrm rot="10350985">
            <a:off x="-562292" y="-173408"/>
            <a:ext cx="3444934" cy="11674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7"/>
          <p:cNvSpPr/>
          <p:nvPr/>
        </p:nvSpPr>
        <p:spPr>
          <a:xfrm>
            <a:off x="823471" y="93598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7"/>
          <p:cNvSpPr/>
          <p:nvPr/>
        </p:nvSpPr>
        <p:spPr>
          <a:xfrm>
            <a:off x="256621" y="1276811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>
            <a:off x="2997746" y="13973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2164021" y="490661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flipH="1">
            <a:off x="-353582" y="-148002"/>
            <a:ext cx="2517610" cy="104157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/>
          <p:nvPr/>
        </p:nvSpPr>
        <p:spPr>
          <a:xfrm rot="10800000">
            <a:off x="-402608" y="-258904"/>
            <a:ext cx="2057229" cy="77897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5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subTitle" idx="1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8"/>
          <p:cNvSpPr/>
          <p:nvPr/>
        </p:nvSpPr>
        <p:spPr>
          <a:xfrm rot="-5400000">
            <a:off x="-1029861" y="815281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8"/>
          <p:cNvSpPr/>
          <p:nvPr/>
        </p:nvSpPr>
        <p:spPr>
          <a:xfrm rot="-5400000">
            <a:off x="-1888219" y="1592238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8"/>
          <p:cNvSpPr/>
          <p:nvPr/>
        </p:nvSpPr>
        <p:spPr>
          <a:xfrm rot="5400000">
            <a:off x="387256" y="36107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8"/>
          <p:cNvSpPr/>
          <p:nvPr/>
        </p:nvSpPr>
        <p:spPr>
          <a:xfrm rot="5400000">
            <a:off x="603369" y="17222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8"/>
          <p:cNvSpPr/>
          <p:nvPr/>
        </p:nvSpPr>
        <p:spPr>
          <a:xfrm rot="5400000">
            <a:off x="-751978" y="255224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8"/>
          <p:cNvSpPr/>
          <p:nvPr/>
        </p:nvSpPr>
        <p:spPr>
          <a:xfrm rot="5400000">
            <a:off x="1033906" y="11430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8"/>
          <p:cNvSpPr/>
          <p:nvPr/>
        </p:nvSpPr>
        <p:spPr>
          <a:xfrm rot="5400000">
            <a:off x="1978444" y="200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8"/>
          <p:cNvSpPr/>
          <p:nvPr/>
        </p:nvSpPr>
        <p:spPr>
          <a:xfrm rot="5400000">
            <a:off x="6115544" y="2556136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8"/>
          <p:cNvSpPr/>
          <p:nvPr/>
        </p:nvSpPr>
        <p:spPr>
          <a:xfrm rot="5400000">
            <a:off x="6901950" y="2423794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8"/>
          <p:cNvSpPr/>
          <p:nvPr/>
        </p:nvSpPr>
        <p:spPr>
          <a:xfrm rot="-5400000">
            <a:off x="8658344" y="1391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8"/>
          <p:cNvSpPr/>
          <p:nvPr/>
        </p:nvSpPr>
        <p:spPr>
          <a:xfrm rot="-5400000">
            <a:off x="8377131" y="3215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8"/>
          <p:cNvSpPr/>
          <p:nvPr/>
        </p:nvSpPr>
        <p:spPr>
          <a:xfrm rot="-5400000">
            <a:off x="7021777" y="3324160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8"/>
          <p:cNvSpPr/>
          <p:nvPr/>
        </p:nvSpPr>
        <p:spPr>
          <a:xfrm rot="-5400000">
            <a:off x="8011694" y="38594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8"/>
          <p:cNvSpPr/>
          <p:nvPr/>
        </p:nvSpPr>
        <p:spPr>
          <a:xfrm rot="-5400000">
            <a:off x="7002056" y="4917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 txBox="1">
            <a:spLocks noGrp="1"/>
          </p:cNvSpPr>
          <p:nvPr>
            <p:ph type="title"/>
          </p:nvPr>
        </p:nvSpPr>
        <p:spPr>
          <a:xfrm>
            <a:off x="3145775" y="363275"/>
            <a:ext cx="285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82" name="Google Shape;282;p19"/>
          <p:cNvSpPr txBox="1">
            <a:spLocks noGrp="1"/>
          </p:cNvSpPr>
          <p:nvPr>
            <p:ph type="subTitle" idx="1"/>
          </p:nvPr>
        </p:nvSpPr>
        <p:spPr>
          <a:xfrm>
            <a:off x="3328941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83" name="Google Shape;283;p19"/>
          <p:cNvSpPr txBox="1">
            <a:spLocks noGrp="1"/>
          </p:cNvSpPr>
          <p:nvPr>
            <p:ph type="subTitle" idx="2"/>
          </p:nvPr>
        </p:nvSpPr>
        <p:spPr>
          <a:xfrm>
            <a:off x="3610941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subTitle" idx="3"/>
          </p:nvPr>
        </p:nvSpPr>
        <p:spPr>
          <a:xfrm>
            <a:off x="659663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subTitle" idx="4"/>
          </p:nvPr>
        </p:nvSpPr>
        <p:spPr>
          <a:xfrm>
            <a:off x="941663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subTitle" idx="5"/>
          </p:nvPr>
        </p:nvSpPr>
        <p:spPr>
          <a:xfrm>
            <a:off x="3328941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87" name="Google Shape;287;p19"/>
          <p:cNvSpPr txBox="1">
            <a:spLocks noGrp="1"/>
          </p:cNvSpPr>
          <p:nvPr>
            <p:ph type="subTitle" idx="6"/>
          </p:nvPr>
        </p:nvSpPr>
        <p:spPr>
          <a:xfrm>
            <a:off x="3610941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9"/>
          <p:cNvSpPr txBox="1">
            <a:spLocks noGrp="1"/>
          </p:cNvSpPr>
          <p:nvPr>
            <p:ph type="subTitle" idx="7"/>
          </p:nvPr>
        </p:nvSpPr>
        <p:spPr>
          <a:xfrm>
            <a:off x="659663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89" name="Google Shape;289;p19"/>
          <p:cNvSpPr txBox="1">
            <a:spLocks noGrp="1"/>
          </p:cNvSpPr>
          <p:nvPr>
            <p:ph type="subTitle" idx="8"/>
          </p:nvPr>
        </p:nvSpPr>
        <p:spPr>
          <a:xfrm>
            <a:off x="941663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9"/>
          <p:cNvSpPr txBox="1">
            <a:spLocks noGrp="1"/>
          </p:cNvSpPr>
          <p:nvPr>
            <p:ph type="subTitle" idx="9"/>
          </p:nvPr>
        </p:nvSpPr>
        <p:spPr>
          <a:xfrm>
            <a:off x="5998216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91" name="Google Shape;291;p19"/>
          <p:cNvSpPr txBox="1">
            <a:spLocks noGrp="1"/>
          </p:cNvSpPr>
          <p:nvPr>
            <p:ph type="subTitle" idx="13"/>
          </p:nvPr>
        </p:nvSpPr>
        <p:spPr>
          <a:xfrm>
            <a:off x="6280216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9"/>
          <p:cNvSpPr txBox="1">
            <a:spLocks noGrp="1"/>
          </p:cNvSpPr>
          <p:nvPr>
            <p:ph type="subTitle" idx="14"/>
          </p:nvPr>
        </p:nvSpPr>
        <p:spPr>
          <a:xfrm>
            <a:off x="5998216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93" name="Google Shape;293;p19"/>
          <p:cNvSpPr txBox="1">
            <a:spLocks noGrp="1"/>
          </p:cNvSpPr>
          <p:nvPr>
            <p:ph type="subTitle" idx="15"/>
          </p:nvPr>
        </p:nvSpPr>
        <p:spPr>
          <a:xfrm>
            <a:off x="6280216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5587299" y="-20955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9"/>
          <p:cNvSpPr/>
          <p:nvPr/>
        </p:nvSpPr>
        <p:spPr>
          <a:xfrm rot="10800000" flipH="1">
            <a:off x="6906325" y="-525151"/>
            <a:ext cx="237931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9"/>
          <p:cNvSpPr/>
          <p:nvPr/>
        </p:nvSpPr>
        <p:spPr>
          <a:xfrm rot="-3279262">
            <a:off x="7901589" y="-973008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9"/>
          <p:cNvSpPr/>
          <p:nvPr/>
        </p:nvSpPr>
        <p:spPr>
          <a:xfrm rot="10800000">
            <a:off x="6406991" y="1135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9"/>
          <p:cNvSpPr/>
          <p:nvPr/>
        </p:nvSpPr>
        <p:spPr>
          <a:xfrm rot="10800000">
            <a:off x="8154416" y="3498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9"/>
          <p:cNvSpPr/>
          <p:nvPr/>
        </p:nvSpPr>
        <p:spPr>
          <a:xfrm rot="10800000">
            <a:off x="7681066" y="7390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9"/>
          <p:cNvSpPr/>
          <p:nvPr/>
        </p:nvSpPr>
        <p:spPr>
          <a:xfrm flipH="1">
            <a:off x="-3333926" y="-21075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9"/>
          <p:cNvSpPr/>
          <p:nvPr/>
        </p:nvSpPr>
        <p:spPr>
          <a:xfrm rot="10800000">
            <a:off x="-142195" y="-526351"/>
            <a:ext cx="237931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9"/>
          <p:cNvSpPr/>
          <p:nvPr/>
        </p:nvSpPr>
        <p:spPr>
          <a:xfrm rot="3279262" flipH="1">
            <a:off x="-162965" y="-974208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9"/>
          <p:cNvSpPr/>
          <p:nvPr/>
        </p:nvSpPr>
        <p:spPr>
          <a:xfrm rot="10800000" flipH="1">
            <a:off x="2572953" y="1123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9"/>
          <p:cNvSpPr/>
          <p:nvPr/>
        </p:nvSpPr>
        <p:spPr>
          <a:xfrm rot="10800000" flipH="1">
            <a:off x="890628" y="3486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9"/>
          <p:cNvSpPr/>
          <p:nvPr/>
        </p:nvSpPr>
        <p:spPr>
          <a:xfrm rot="10800000" flipH="1">
            <a:off x="201303" y="10527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9"/>
          <p:cNvSpPr/>
          <p:nvPr/>
        </p:nvSpPr>
        <p:spPr>
          <a:xfrm rot="10800000" flipH="1">
            <a:off x="1363978" y="7378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9"/>
          <p:cNvSpPr/>
          <p:nvPr/>
        </p:nvSpPr>
        <p:spPr>
          <a:xfrm rot="10800000">
            <a:off x="8843741" y="10539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7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"/>
          <p:cNvSpPr txBox="1">
            <a:spLocks noGrp="1"/>
          </p:cNvSpPr>
          <p:nvPr>
            <p:ph type="title"/>
          </p:nvPr>
        </p:nvSpPr>
        <p:spPr>
          <a:xfrm>
            <a:off x="1543350" y="363275"/>
            <a:ext cx="605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20"/>
          <p:cNvSpPr txBox="1">
            <a:spLocks noGrp="1"/>
          </p:cNvSpPr>
          <p:nvPr>
            <p:ph type="subTitle" idx="1"/>
          </p:nvPr>
        </p:nvSpPr>
        <p:spPr>
          <a:xfrm>
            <a:off x="4875632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11" name="Google Shape;311;p20"/>
          <p:cNvSpPr txBox="1">
            <a:spLocks noGrp="1"/>
          </p:cNvSpPr>
          <p:nvPr>
            <p:ph type="subTitle" idx="2"/>
          </p:nvPr>
        </p:nvSpPr>
        <p:spPr>
          <a:xfrm>
            <a:off x="5157563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0"/>
          <p:cNvSpPr txBox="1">
            <a:spLocks noGrp="1"/>
          </p:cNvSpPr>
          <p:nvPr>
            <p:ph type="subTitle" idx="3"/>
          </p:nvPr>
        </p:nvSpPr>
        <p:spPr>
          <a:xfrm>
            <a:off x="1782263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13" name="Google Shape;313;p20"/>
          <p:cNvSpPr txBox="1">
            <a:spLocks noGrp="1"/>
          </p:cNvSpPr>
          <p:nvPr>
            <p:ph type="subTitle" idx="4"/>
          </p:nvPr>
        </p:nvSpPr>
        <p:spPr>
          <a:xfrm>
            <a:off x="2064375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0"/>
          <p:cNvSpPr txBox="1">
            <a:spLocks noGrp="1"/>
          </p:cNvSpPr>
          <p:nvPr>
            <p:ph type="subTitle" idx="5"/>
          </p:nvPr>
        </p:nvSpPr>
        <p:spPr>
          <a:xfrm>
            <a:off x="4875600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15" name="Google Shape;315;p20"/>
          <p:cNvSpPr txBox="1">
            <a:spLocks noGrp="1"/>
          </p:cNvSpPr>
          <p:nvPr>
            <p:ph type="subTitle" idx="6"/>
          </p:nvPr>
        </p:nvSpPr>
        <p:spPr>
          <a:xfrm>
            <a:off x="5157563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0"/>
          <p:cNvSpPr txBox="1">
            <a:spLocks noGrp="1"/>
          </p:cNvSpPr>
          <p:nvPr>
            <p:ph type="subTitle" idx="7"/>
          </p:nvPr>
        </p:nvSpPr>
        <p:spPr>
          <a:xfrm>
            <a:off x="1782263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17" name="Google Shape;317;p20"/>
          <p:cNvSpPr txBox="1">
            <a:spLocks noGrp="1"/>
          </p:cNvSpPr>
          <p:nvPr>
            <p:ph type="subTitle" idx="8"/>
          </p:nvPr>
        </p:nvSpPr>
        <p:spPr>
          <a:xfrm>
            <a:off x="2064375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0"/>
          <p:cNvSpPr/>
          <p:nvPr/>
        </p:nvSpPr>
        <p:spPr>
          <a:xfrm rot="-5400000" flipH="1">
            <a:off x="-3096997" y="2192121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0"/>
          <p:cNvSpPr/>
          <p:nvPr/>
        </p:nvSpPr>
        <p:spPr>
          <a:xfrm rot="5400000">
            <a:off x="-1921300" y="3098438"/>
            <a:ext cx="4271825" cy="1177450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0"/>
          <p:cNvSpPr/>
          <p:nvPr/>
        </p:nvSpPr>
        <p:spPr>
          <a:xfrm rot="147" flipH="1">
            <a:off x="-401896" y="3180097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0"/>
          <p:cNvSpPr/>
          <p:nvPr/>
        </p:nvSpPr>
        <p:spPr>
          <a:xfrm rot="-5400000" flipH="1">
            <a:off x="839461" y="386456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0"/>
          <p:cNvSpPr/>
          <p:nvPr/>
        </p:nvSpPr>
        <p:spPr>
          <a:xfrm rot="-5400000" flipH="1">
            <a:off x="376511" y="108498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0"/>
          <p:cNvSpPr/>
          <p:nvPr/>
        </p:nvSpPr>
        <p:spPr>
          <a:xfrm rot="-5400000" flipH="1">
            <a:off x="948986" y="173088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 rot="5400000" flipH="1">
            <a:off x="5330692" y="2192121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/>
          <p:nvPr/>
        </p:nvSpPr>
        <p:spPr>
          <a:xfrm rot="-5400000">
            <a:off x="6773240" y="988358"/>
            <a:ext cx="4271825" cy="1177450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0"/>
          <p:cNvSpPr/>
          <p:nvPr/>
        </p:nvSpPr>
        <p:spPr>
          <a:xfrm rot="-10799853" flipH="1">
            <a:off x="8120822" y="-9700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0"/>
          <p:cNvSpPr/>
          <p:nvPr/>
        </p:nvSpPr>
        <p:spPr>
          <a:xfrm rot="5400000" flipH="1">
            <a:off x="7855079" y="51188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0"/>
          <p:cNvSpPr/>
          <p:nvPr/>
        </p:nvSpPr>
        <p:spPr>
          <a:xfrm rot="5400000" flipH="1">
            <a:off x="8120804" y="123618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0"/>
          <p:cNvSpPr/>
          <p:nvPr/>
        </p:nvSpPr>
        <p:spPr>
          <a:xfrm rot="5400000" flipH="1">
            <a:off x="8583754" y="401575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0"/>
          <p:cNvSpPr/>
          <p:nvPr/>
        </p:nvSpPr>
        <p:spPr>
          <a:xfrm rot="5400000" flipH="1">
            <a:off x="8076379" y="343465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0"/>
          <p:cNvSpPr/>
          <p:nvPr/>
        </p:nvSpPr>
        <p:spPr>
          <a:xfrm rot="-5400000" flipH="1">
            <a:off x="1170286" y="465366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8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>
            <a:spLocks noGrp="1"/>
          </p:cNvSpPr>
          <p:nvPr>
            <p:ph type="title"/>
          </p:nvPr>
        </p:nvSpPr>
        <p:spPr>
          <a:xfrm flipH="1">
            <a:off x="959002" y="2019725"/>
            <a:ext cx="3931200" cy="6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334" name="Google Shape;334;p21"/>
          <p:cNvSpPr txBox="1">
            <a:spLocks noGrp="1"/>
          </p:cNvSpPr>
          <p:nvPr>
            <p:ph type="subTitle" idx="1"/>
          </p:nvPr>
        </p:nvSpPr>
        <p:spPr>
          <a:xfrm flipH="1">
            <a:off x="959090" y="256577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1"/>
          <p:cNvSpPr/>
          <p:nvPr/>
        </p:nvSpPr>
        <p:spPr>
          <a:xfrm rot="-132439" flipH="1">
            <a:off x="305871" y="-3991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1"/>
          <p:cNvSpPr/>
          <p:nvPr/>
        </p:nvSpPr>
        <p:spPr>
          <a:xfrm flipH="1">
            <a:off x="402459" y="-132676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1"/>
          <p:cNvSpPr/>
          <p:nvPr/>
        </p:nvSpPr>
        <p:spPr>
          <a:xfrm rot="10800000" flipH="1">
            <a:off x="-272112" y="-1087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1"/>
          <p:cNvSpPr/>
          <p:nvPr/>
        </p:nvSpPr>
        <p:spPr>
          <a:xfrm rot="10800000" flipH="1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1"/>
          <p:cNvSpPr/>
          <p:nvPr/>
        </p:nvSpPr>
        <p:spPr>
          <a:xfrm rot="10800000" flipH="1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1"/>
          <p:cNvSpPr/>
          <p:nvPr/>
        </p:nvSpPr>
        <p:spPr>
          <a:xfrm rot="10800000" flipH="1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"/>
          <p:cNvSpPr/>
          <p:nvPr/>
        </p:nvSpPr>
        <p:spPr>
          <a:xfrm rot="-10667561">
            <a:off x="305871" y="4393835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1"/>
          <p:cNvSpPr/>
          <p:nvPr/>
        </p:nvSpPr>
        <p:spPr>
          <a:xfrm rot="10800000">
            <a:off x="402459" y="4301097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-272112" y="4156612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402451" y="39496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1153051" y="43881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2859751" y="47349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5246676" y="48182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1"/>
          <p:cNvSpPr/>
          <p:nvPr/>
        </p:nvSpPr>
        <p:spPr>
          <a:xfrm rot="10800000" flipH="1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912475" y="2261338"/>
            <a:ext cx="5319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815400" y="3123913"/>
            <a:ext cx="35133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>
            <a:off x="-260192" y="328529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10800000">
            <a:off x="158481" y="442998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69972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811013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32175" y="3703451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123202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08888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5365175" y="16661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4874550" y="-33346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>
            <a:off x="536517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10800000">
            <a:off x="7188788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rot="10800000">
            <a:off x="6621274" y="-43579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rot="10800000">
            <a:off x="783287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10800000">
            <a:off x="8890913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7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>
            <a:spLocks noGrp="1"/>
          </p:cNvSpPr>
          <p:nvPr>
            <p:ph type="title"/>
          </p:nvPr>
        </p:nvSpPr>
        <p:spPr>
          <a:xfrm>
            <a:off x="2693850" y="363275"/>
            <a:ext cx="375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2"/>
          <p:cNvSpPr txBox="1">
            <a:spLocks noGrp="1"/>
          </p:cNvSpPr>
          <p:nvPr>
            <p:ph type="subTitle" idx="1"/>
          </p:nvPr>
        </p:nvSpPr>
        <p:spPr>
          <a:xfrm>
            <a:off x="4655852" y="141490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52" name="Google Shape;352;p22"/>
          <p:cNvSpPr txBox="1">
            <a:spLocks noGrp="1"/>
          </p:cNvSpPr>
          <p:nvPr>
            <p:ph type="subTitle" idx="2"/>
          </p:nvPr>
        </p:nvSpPr>
        <p:spPr>
          <a:xfrm>
            <a:off x="4958476" y="1734025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2"/>
          <p:cNvSpPr txBox="1">
            <a:spLocks noGrp="1"/>
          </p:cNvSpPr>
          <p:nvPr>
            <p:ph type="subTitle" idx="3"/>
          </p:nvPr>
        </p:nvSpPr>
        <p:spPr>
          <a:xfrm>
            <a:off x="1442838" y="141490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54" name="Google Shape;354;p22"/>
          <p:cNvSpPr txBox="1">
            <a:spLocks noGrp="1"/>
          </p:cNvSpPr>
          <p:nvPr>
            <p:ph type="subTitle" idx="4"/>
          </p:nvPr>
        </p:nvSpPr>
        <p:spPr>
          <a:xfrm>
            <a:off x="1745688" y="1734025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2"/>
          <p:cNvSpPr txBox="1">
            <a:spLocks noGrp="1"/>
          </p:cNvSpPr>
          <p:nvPr>
            <p:ph type="subTitle" idx="5"/>
          </p:nvPr>
        </p:nvSpPr>
        <p:spPr>
          <a:xfrm>
            <a:off x="4655812" y="316015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56" name="Google Shape;356;p22"/>
          <p:cNvSpPr txBox="1">
            <a:spLocks noGrp="1"/>
          </p:cNvSpPr>
          <p:nvPr>
            <p:ph type="subTitle" idx="6"/>
          </p:nvPr>
        </p:nvSpPr>
        <p:spPr>
          <a:xfrm>
            <a:off x="4958476" y="3479274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2"/>
          <p:cNvSpPr txBox="1">
            <a:spLocks noGrp="1"/>
          </p:cNvSpPr>
          <p:nvPr>
            <p:ph type="subTitle" idx="7"/>
          </p:nvPr>
        </p:nvSpPr>
        <p:spPr>
          <a:xfrm>
            <a:off x="1442838" y="316015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58" name="Google Shape;358;p22"/>
          <p:cNvSpPr txBox="1">
            <a:spLocks noGrp="1"/>
          </p:cNvSpPr>
          <p:nvPr>
            <p:ph type="subTitle" idx="8"/>
          </p:nvPr>
        </p:nvSpPr>
        <p:spPr>
          <a:xfrm>
            <a:off x="1745688" y="3479274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2"/>
          <p:cNvSpPr/>
          <p:nvPr/>
        </p:nvSpPr>
        <p:spPr>
          <a:xfrm rot="-5532439" flipH="1">
            <a:off x="-2045052" y="2322174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2"/>
          <p:cNvSpPr/>
          <p:nvPr/>
        </p:nvSpPr>
        <p:spPr>
          <a:xfrm rot="-5400000" flipH="1">
            <a:off x="-832519" y="2826431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2"/>
          <p:cNvSpPr/>
          <p:nvPr/>
        </p:nvSpPr>
        <p:spPr>
          <a:xfrm rot="5400000" flipH="1">
            <a:off x="-551012" y="3638024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2"/>
          <p:cNvSpPr/>
          <p:nvPr/>
        </p:nvSpPr>
        <p:spPr>
          <a:xfrm rot="5400000" flipH="1">
            <a:off x="1100376" y="440793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2"/>
          <p:cNvSpPr/>
          <p:nvPr/>
        </p:nvSpPr>
        <p:spPr>
          <a:xfrm rot="5400000" flipH="1">
            <a:off x="661951" y="365733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2"/>
          <p:cNvSpPr/>
          <p:nvPr/>
        </p:nvSpPr>
        <p:spPr>
          <a:xfrm rot="5400000" flipH="1">
            <a:off x="315101" y="1950637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2"/>
          <p:cNvSpPr/>
          <p:nvPr/>
        </p:nvSpPr>
        <p:spPr>
          <a:xfrm rot="5400000" flipH="1">
            <a:off x="458251" y="2482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2"/>
          <p:cNvSpPr/>
          <p:nvPr/>
        </p:nvSpPr>
        <p:spPr>
          <a:xfrm rot="5267561" flipH="1">
            <a:off x="6370324" y="1912069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2"/>
          <p:cNvSpPr/>
          <p:nvPr/>
        </p:nvSpPr>
        <p:spPr>
          <a:xfrm rot="5400000" flipH="1">
            <a:off x="7582879" y="1222315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2"/>
          <p:cNvSpPr/>
          <p:nvPr/>
        </p:nvSpPr>
        <p:spPr>
          <a:xfrm rot="-5400000" flipH="1">
            <a:off x="7598103" y="388035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2"/>
          <p:cNvSpPr/>
          <p:nvPr/>
        </p:nvSpPr>
        <p:spPr>
          <a:xfrm rot="-5400000" flipH="1">
            <a:off x="7945213" y="5085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2"/>
          <p:cNvSpPr/>
          <p:nvPr/>
        </p:nvSpPr>
        <p:spPr>
          <a:xfrm rot="-5400000" flipH="1">
            <a:off x="8383638" y="12591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2"/>
          <p:cNvSpPr/>
          <p:nvPr/>
        </p:nvSpPr>
        <p:spPr>
          <a:xfrm rot="-5400000" flipH="1">
            <a:off x="8730488" y="29658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2"/>
          <p:cNvSpPr/>
          <p:nvPr/>
        </p:nvSpPr>
        <p:spPr>
          <a:xfrm rot="-5400000" flipH="1">
            <a:off x="8522238" y="460349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9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3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5" name="Google Shape;375;p23"/>
          <p:cNvSpPr txBox="1">
            <a:spLocks noGrp="1"/>
          </p:cNvSpPr>
          <p:nvPr>
            <p:ph type="subTitle" idx="1"/>
          </p:nvPr>
        </p:nvSpPr>
        <p:spPr>
          <a:xfrm>
            <a:off x="3328957" y="23435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76" name="Google Shape;376;p23"/>
          <p:cNvSpPr txBox="1">
            <a:spLocks noGrp="1"/>
          </p:cNvSpPr>
          <p:nvPr>
            <p:ph type="subTitle" idx="2"/>
          </p:nvPr>
        </p:nvSpPr>
        <p:spPr>
          <a:xfrm>
            <a:off x="3482707" y="2662675"/>
            <a:ext cx="21786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23"/>
          <p:cNvSpPr txBox="1">
            <a:spLocks noGrp="1"/>
          </p:cNvSpPr>
          <p:nvPr>
            <p:ph type="subTitle" idx="3"/>
          </p:nvPr>
        </p:nvSpPr>
        <p:spPr>
          <a:xfrm>
            <a:off x="791813" y="23435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78" name="Google Shape;378;p23"/>
          <p:cNvSpPr txBox="1">
            <a:spLocks noGrp="1"/>
          </p:cNvSpPr>
          <p:nvPr>
            <p:ph type="subTitle" idx="4"/>
          </p:nvPr>
        </p:nvSpPr>
        <p:spPr>
          <a:xfrm>
            <a:off x="945563" y="2662675"/>
            <a:ext cx="21786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23"/>
          <p:cNvSpPr txBox="1">
            <a:spLocks noGrp="1"/>
          </p:cNvSpPr>
          <p:nvPr>
            <p:ph type="subTitle" idx="5"/>
          </p:nvPr>
        </p:nvSpPr>
        <p:spPr>
          <a:xfrm>
            <a:off x="5866075" y="23435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80" name="Google Shape;380;p23"/>
          <p:cNvSpPr txBox="1">
            <a:spLocks noGrp="1"/>
          </p:cNvSpPr>
          <p:nvPr>
            <p:ph type="subTitle" idx="6"/>
          </p:nvPr>
        </p:nvSpPr>
        <p:spPr>
          <a:xfrm>
            <a:off x="6019825" y="2662675"/>
            <a:ext cx="21786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23"/>
          <p:cNvSpPr/>
          <p:nvPr/>
        </p:nvSpPr>
        <p:spPr>
          <a:xfrm rot="10800000">
            <a:off x="2531291" y="4235323"/>
            <a:ext cx="5428956" cy="1009852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3"/>
          <p:cNvSpPr/>
          <p:nvPr/>
        </p:nvSpPr>
        <p:spPr>
          <a:xfrm rot="5400000">
            <a:off x="3108924" y="2854084"/>
            <a:ext cx="1442280" cy="356381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3"/>
          <p:cNvSpPr/>
          <p:nvPr/>
        </p:nvSpPr>
        <p:spPr>
          <a:xfrm>
            <a:off x="3682950" y="4420625"/>
            <a:ext cx="2132100" cy="12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3"/>
          <p:cNvSpPr/>
          <p:nvPr/>
        </p:nvSpPr>
        <p:spPr>
          <a:xfrm rot="10800000" flipH="1">
            <a:off x="3968688" y="40718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3"/>
          <p:cNvSpPr/>
          <p:nvPr/>
        </p:nvSpPr>
        <p:spPr>
          <a:xfrm rot="10800000" flipH="1">
            <a:off x="5921426" y="4554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3"/>
          <p:cNvSpPr/>
          <p:nvPr/>
        </p:nvSpPr>
        <p:spPr>
          <a:xfrm rot="10800000" flipH="1">
            <a:off x="1267213" y="45217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3"/>
          <p:cNvSpPr/>
          <p:nvPr/>
        </p:nvSpPr>
        <p:spPr>
          <a:xfrm rot="10800000" flipH="1">
            <a:off x="8100026" y="47529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3"/>
          <p:cNvSpPr/>
          <p:nvPr/>
        </p:nvSpPr>
        <p:spPr>
          <a:xfrm rot="10800000" flipH="1">
            <a:off x="6505813" y="485159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3"/>
          <p:cNvSpPr/>
          <p:nvPr/>
        </p:nvSpPr>
        <p:spPr>
          <a:xfrm rot="10800000" flipH="1">
            <a:off x="1985676" y="410423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0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"/>
          <p:cNvSpPr txBox="1">
            <a:spLocks noGrp="1"/>
          </p:cNvSpPr>
          <p:nvPr>
            <p:ph type="title"/>
          </p:nvPr>
        </p:nvSpPr>
        <p:spPr>
          <a:xfrm>
            <a:off x="2571750" y="363275"/>
            <a:ext cx="400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92" name="Google Shape;392;p24"/>
          <p:cNvSpPr txBox="1">
            <a:spLocks noGrp="1"/>
          </p:cNvSpPr>
          <p:nvPr>
            <p:ph type="subTitle" idx="1"/>
          </p:nvPr>
        </p:nvSpPr>
        <p:spPr>
          <a:xfrm>
            <a:off x="5091350" y="3794700"/>
            <a:ext cx="22056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subTitle" idx="2"/>
          </p:nvPr>
        </p:nvSpPr>
        <p:spPr>
          <a:xfrm>
            <a:off x="4948200" y="4089750"/>
            <a:ext cx="2488200" cy="6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4"/>
          <p:cNvSpPr txBox="1">
            <a:spLocks noGrp="1"/>
          </p:cNvSpPr>
          <p:nvPr>
            <p:ph type="subTitle" idx="3"/>
          </p:nvPr>
        </p:nvSpPr>
        <p:spPr>
          <a:xfrm>
            <a:off x="1901200" y="3794700"/>
            <a:ext cx="2007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subTitle" idx="4"/>
          </p:nvPr>
        </p:nvSpPr>
        <p:spPr>
          <a:xfrm>
            <a:off x="1800500" y="4089750"/>
            <a:ext cx="2205600" cy="6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4"/>
          <p:cNvSpPr/>
          <p:nvPr/>
        </p:nvSpPr>
        <p:spPr>
          <a:xfrm rot="-5400000">
            <a:off x="-687297" y="596629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4"/>
          <p:cNvSpPr/>
          <p:nvPr/>
        </p:nvSpPr>
        <p:spPr>
          <a:xfrm rot="-5400000">
            <a:off x="-1281850" y="1134665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4"/>
          <p:cNvSpPr/>
          <p:nvPr/>
        </p:nvSpPr>
        <p:spPr>
          <a:xfrm rot="5400000">
            <a:off x="466981" y="11957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4"/>
          <p:cNvSpPr/>
          <p:nvPr/>
        </p:nvSpPr>
        <p:spPr>
          <a:xfrm rot="5400000">
            <a:off x="-494883" y="208694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4"/>
          <p:cNvSpPr/>
          <p:nvPr/>
        </p:nvSpPr>
        <p:spPr>
          <a:xfrm rot="5400000">
            <a:off x="928869" y="9991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4"/>
          <p:cNvSpPr/>
          <p:nvPr/>
        </p:nvSpPr>
        <p:spPr>
          <a:xfrm rot="-5400000">
            <a:off x="269256" y="2842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4"/>
          <p:cNvSpPr/>
          <p:nvPr/>
        </p:nvSpPr>
        <p:spPr>
          <a:xfrm rot="5400000">
            <a:off x="7087547" y="3261706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4"/>
          <p:cNvSpPr/>
          <p:nvPr/>
        </p:nvSpPr>
        <p:spPr>
          <a:xfrm rot="5400000">
            <a:off x="7632127" y="3170112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4"/>
          <p:cNvSpPr/>
          <p:nvPr/>
        </p:nvSpPr>
        <p:spPr>
          <a:xfrm rot="-5400000">
            <a:off x="8580444" y="36971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4"/>
          <p:cNvSpPr/>
          <p:nvPr/>
        </p:nvSpPr>
        <p:spPr>
          <a:xfrm rot="-5400000">
            <a:off x="7715198" y="3793684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4"/>
          <p:cNvSpPr/>
          <p:nvPr/>
        </p:nvSpPr>
        <p:spPr>
          <a:xfrm rot="-5400000">
            <a:off x="8183656" y="39584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4"/>
          <p:cNvSpPr/>
          <p:nvPr/>
        </p:nvSpPr>
        <p:spPr>
          <a:xfrm rot="5400000">
            <a:off x="8843269" y="21154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4"/>
          <p:cNvSpPr/>
          <p:nvPr/>
        </p:nvSpPr>
        <p:spPr>
          <a:xfrm rot="-5400000">
            <a:off x="7541144" y="4680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4"/>
          <p:cNvSpPr/>
          <p:nvPr/>
        </p:nvSpPr>
        <p:spPr>
          <a:xfrm rot="5400000">
            <a:off x="1506281" y="2119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2629950" y="989275"/>
            <a:ext cx="3884100" cy="9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12" name="Google Shape;412;p25"/>
          <p:cNvSpPr txBox="1">
            <a:spLocks noGrp="1"/>
          </p:cNvSpPr>
          <p:nvPr>
            <p:ph type="subTitle" idx="1"/>
          </p:nvPr>
        </p:nvSpPr>
        <p:spPr>
          <a:xfrm>
            <a:off x="3043615" y="1769613"/>
            <a:ext cx="3066900" cy="1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5"/>
          <p:cNvSpPr txBox="1">
            <a:spLocks noGrp="1"/>
          </p:cNvSpPr>
          <p:nvPr>
            <p:ph type="subTitle" idx="2"/>
          </p:nvPr>
        </p:nvSpPr>
        <p:spPr>
          <a:xfrm>
            <a:off x="2676890" y="3876500"/>
            <a:ext cx="3790200" cy="2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4" name="Google Shape;414;p25"/>
          <p:cNvSpPr txBox="1"/>
          <p:nvPr/>
        </p:nvSpPr>
        <p:spPr>
          <a:xfrm>
            <a:off x="2924390" y="3270788"/>
            <a:ext cx="3295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This presentation template was created by</a:t>
            </a:r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5" name="Google Shape;415;p25"/>
          <p:cNvSpPr/>
          <p:nvPr/>
        </p:nvSpPr>
        <p:spPr>
          <a:xfrm rot="-5538951">
            <a:off x="-2574537" y="1029968"/>
            <a:ext cx="6383009" cy="1326004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5"/>
          <p:cNvSpPr/>
          <p:nvPr/>
        </p:nvSpPr>
        <p:spPr>
          <a:xfrm rot="5400000" flipH="1">
            <a:off x="-1065756" y="2741763"/>
            <a:ext cx="3598025" cy="1537331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5"/>
          <p:cNvSpPr/>
          <p:nvPr/>
        </p:nvSpPr>
        <p:spPr>
          <a:xfrm rot="5400000" flipH="1">
            <a:off x="-627512" y="3888154"/>
            <a:ext cx="2023800" cy="1071475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5"/>
          <p:cNvSpPr/>
          <p:nvPr/>
        </p:nvSpPr>
        <p:spPr>
          <a:xfrm>
            <a:off x="771800" y="27575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5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5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5"/>
          <p:cNvSpPr/>
          <p:nvPr/>
        </p:nvSpPr>
        <p:spPr>
          <a:xfrm>
            <a:off x="1169650" y="35512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5"/>
          <p:cNvSpPr/>
          <p:nvPr/>
        </p:nvSpPr>
        <p:spPr>
          <a:xfrm>
            <a:off x="37648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25"/>
          <p:cNvGrpSpPr/>
          <p:nvPr/>
        </p:nvGrpSpPr>
        <p:grpSpPr>
          <a:xfrm rot="10800000">
            <a:off x="7695844" y="-223188"/>
            <a:ext cx="1676378" cy="6958517"/>
            <a:chOff x="-174456" y="-1522725"/>
            <a:chExt cx="1676378" cy="6958517"/>
          </a:xfrm>
        </p:grpSpPr>
        <p:sp>
          <p:nvSpPr>
            <p:cNvPr id="424" name="Google Shape;424;p25"/>
            <p:cNvSpPr/>
            <p:nvPr/>
          </p:nvSpPr>
          <p:spPr>
            <a:xfrm rot="-5538951">
              <a:off x="-2574537" y="1029968"/>
              <a:ext cx="6383009" cy="1326004"/>
            </a:xfrm>
            <a:custGeom>
              <a:avLst/>
              <a:gdLst/>
              <a:ahLst/>
              <a:cxnLst/>
              <a:rect l="l" t="t" r="r" b="b"/>
              <a:pathLst>
                <a:path w="79484" h="14785" extrusionOk="0">
                  <a:moveTo>
                    <a:pt x="64823" y="0"/>
                  </a:moveTo>
                  <a:cubicBezTo>
                    <a:pt x="56730" y="0"/>
                    <a:pt x="48629" y="357"/>
                    <a:pt x="40537" y="566"/>
                  </a:cubicBezTo>
                  <a:cubicBezTo>
                    <a:pt x="32882" y="767"/>
                    <a:pt x="25204" y="856"/>
                    <a:pt x="17548" y="856"/>
                  </a:cubicBezTo>
                  <a:lnTo>
                    <a:pt x="6188" y="856"/>
                  </a:lnTo>
                  <a:cubicBezTo>
                    <a:pt x="5806" y="856"/>
                    <a:pt x="5327" y="841"/>
                    <a:pt x="4808" y="841"/>
                  </a:cubicBezTo>
                  <a:cubicBezTo>
                    <a:pt x="2720" y="841"/>
                    <a:pt x="0" y="1085"/>
                    <a:pt x="519" y="3534"/>
                  </a:cubicBezTo>
                  <a:cubicBezTo>
                    <a:pt x="1166" y="6614"/>
                    <a:pt x="4269" y="9560"/>
                    <a:pt x="6746" y="11190"/>
                  </a:cubicBezTo>
                  <a:cubicBezTo>
                    <a:pt x="10540" y="13712"/>
                    <a:pt x="15160" y="14738"/>
                    <a:pt x="19713" y="14783"/>
                  </a:cubicBezTo>
                  <a:cubicBezTo>
                    <a:pt x="19807" y="14784"/>
                    <a:pt x="19901" y="14784"/>
                    <a:pt x="19995" y="14784"/>
                  </a:cubicBezTo>
                  <a:cubicBezTo>
                    <a:pt x="22334" y="14784"/>
                    <a:pt x="24671" y="14518"/>
                    <a:pt x="26967" y="14024"/>
                  </a:cubicBezTo>
                  <a:cubicBezTo>
                    <a:pt x="29891" y="13377"/>
                    <a:pt x="32703" y="12350"/>
                    <a:pt x="35515" y="11324"/>
                  </a:cubicBezTo>
                  <a:cubicBezTo>
                    <a:pt x="42724" y="8712"/>
                    <a:pt x="50045" y="6235"/>
                    <a:pt x="57633" y="5141"/>
                  </a:cubicBezTo>
                  <a:cubicBezTo>
                    <a:pt x="61727" y="4546"/>
                    <a:pt x="65864" y="4360"/>
                    <a:pt x="70011" y="4360"/>
                  </a:cubicBezTo>
                  <a:cubicBezTo>
                    <a:pt x="73167" y="4360"/>
                    <a:pt x="76330" y="4468"/>
                    <a:pt x="79484" y="4583"/>
                  </a:cubicBezTo>
                  <a:cubicBezTo>
                    <a:pt x="79461" y="3222"/>
                    <a:pt x="79439" y="1860"/>
                    <a:pt x="79439" y="499"/>
                  </a:cubicBezTo>
                  <a:cubicBezTo>
                    <a:pt x="74572" y="130"/>
                    <a:pt x="69699" y="0"/>
                    <a:pt x="648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 rot="5400000" flipH="1">
              <a:off x="-1065756" y="2741763"/>
              <a:ext cx="3598025" cy="1537331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 rot="5400000" flipH="1">
              <a:off x="-627512" y="3888154"/>
              <a:ext cx="2023800" cy="1071475"/>
            </a:xfrm>
            <a:custGeom>
              <a:avLst/>
              <a:gdLst/>
              <a:ahLst/>
              <a:cxnLst/>
              <a:rect l="l" t="t" r="r" b="b"/>
              <a:pathLst>
                <a:path w="80952" h="42859" extrusionOk="0">
                  <a:moveTo>
                    <a:pt x="7027" y="1"/>
                  </a:moveTo>
                  <a:cubicBezTo>
                    <a:pt x="6872" y="1"/>
                    <a:pt x="6717" y="3"/>
                    <a:pt x="6562" y="7"/>
                  </a:cubicBezTo>
                  <a:cubicBezTo>
                    <a:pt x="4866" y="30"/>
                    <a:pt x="3192" y="387"/>
                    <a:pt x="1629" y="1056"/>
                  </a:cubicBezTo>
                  <a:cubicBezTo>
                    <a:pt x="0" y="1793"/>
                    <a:pt x="89" y="2418"/>
                    <a:pt x="335" y="4114"/>
                  </a:cubicBezTo>
                  <a:cubicBezTo>
                    <a:pt x="982" y="8332"/>
                    <a:pt x="1652" y="12528"/>
                    <a:pt x="2321" y="16724"/>
                  </a:cubicBezTo>
                  <a:lnTo>
                    <a:pt x="4241" y="29022"/>
                  </a:lnTo>
                  <a:cubicBezTo>
                    <a:pt x="4866" y="32972"/>
                    <a:pt x="6160" y="37347"/>
                    <a:pt x="6160" y="41342"/>
                  </a:cubicBezTo>
                  <a:cubicBezTo>
                    <a:pt x="6227" y="41676"/>
                    <a:pt x="6294" y="42056"/>
                    <a:pt x="6562" y="42257"/>
                  </a:cubicBezTo>
                  <a:cubicBezTo>
                    <a:pt x="6776" y="42374"/>
                    <a:pt x="7008" y="42440"/>
                    <a:pt x="7256" y="42440"/>
                  </a:cubicBezTo>
                  <a:cubicBezTo>
                    <a:pt x="7292" y="42440"/>
                    <a:pt x="7328" y="42438"/>
                    <a:pt x="7365" y="42435"/>
                  </a:cubicBezTo>
                  <a:cubicBezTo>
                    <a:pt x="18275" y="42693"/>
                    <a:pt x="29189" y="42859"/>
                    <a:pt x="40102" y="42859"/>
                  </a:cubicBezTo>
                  <a:cubicBezTo>
                    <a:pt x="53724" y="42859"/>
                    <a:pt x="67345" y="42601"/>
                    <a:pt x="80951" y="41944"/>
                  </a:cubicBezTo>
                  <a:cubicBezTo>
                    <a:pt x="71220" y="38596"/>
                    <a:pt x="61154" y="36409"/>
                    <a:pt x="50910" y="35450"/>
                  </a:cubicBezTo>
                  <a:cubicBezTo>
                    <a:pt x="46357" y="35003"/>
                    <a:pt x="41513" y="34735"/>
                    <a:pt x="37741" y="32124"/>
                  </a:cubicBezTo>
                  <a:cubicBezTo>
                    <a:pt x="33880" y="29423"/>
                    <a:pt x="31939" y="24781"/>
                    <a:pt x="30443" y="20317"/>
                  </a:cubicBezTo>
                  <a:cubicBezTo>
                    <a:pt x="28948" y="15854"/>
                    <a:pt x="27609" y="11144"/>
                    <a:pt x="24439" y="7663"/>
                  </a:cubicBezTo>
                  <a:cubicBezTo>
                    <a:pt x="22676" y="5743"/>
                    <a:pt x="20422" y="4315"/>
                    <a:pt x="18123" y="3087"/>
                  </a:cubicBezTo>
                  <a:cubicBezTo>
                    <a:pt x="14732" y="1327"/>
                    <a:pt x="10908" y="1"/>
                    <a:pt x="7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25"/>
          <p:cNvSpPr/>
          <p:nvPr/>
        </p:nvSpPr>
        <p:spPr>
          <a:xfrm rot="10800000" flipH="1">
            <a:off x="7981650" y="28604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5"/>
          <p:cNvSpPr/>
          <p:nvPr/>
        </p:nvSpPr>
        <p:spPr>
          <a:xfrm rot="10800000" flipH="1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5"/>
          <p:cNvSpPr/>
          <p:nvPr/>
        </p:nvSpPr>
        <p:spPr>
          <a:xfrm rot="10800000" flipH="1">
            <a:off x="7932450" y="4287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5"/>
          <p:cNvSpPr/>
          <p:nvPr/>
        </p:nvSpPr>
        <p:spPr>
          <a:xfrm rot="10800000" flipH="1">
            <a:off x="7695850" y="17277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5"/>
          <p:cNvSpPr/>
          <p:nvPr/>
        </p:nvSpPr>
        <p:spPr>
          <a:xfrm rot="10800000" flipH="1">
            <a:off x="829948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1_1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6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4" name="Google Shape;434;p26"/>
          <p:cNvSpPr txBox="1">
            <a:spLocks noGrp="1"/>
          </p:cNvSpPr>
          <p:nvPr>
            <p:ph type="subTitle" idx="1"/>
          </p:nvPr>
        </p:nvSpPr>
        <p:spPr>
          <a:xfrm>
            <a:off x="2115575" y="1535450"/>
            <a:ext cx="2007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35" name="Google Shape;435;p26"/>
          <p:cNvSpPr txBox="1">
            <a:spLocks noGrp="1"/>
          </p:cNvSpPr>
          <p:nvPr>
            <p:ph type="subTitle" idx="2"/>
          </p:nvPr>
        </p:nvSpPr>
        <p:spPr>
          <a:xfrm>
            <a:off x="2016350" y="2145400"/>
            <a:ext cx="5111400" cy="17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6" name="Google Shape;436;p26"/>
          <p:cNvSpPr/>
          <p:nvPr/>
        </p:nvSpPr>
        <p:spPr>
          <a:xfrm flipH="1">
            <a:off x="-178543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6"/>
          <p:cNvSpPr/>
          <p:nvPr/>
        </p:nvSpPr>
        <p:spPr>
          <a:xfrm rot="10800000" flipH="1">
            <a:off x="-278322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6"/>
          <p:cNvSpPr/>
          <p:nvPr/>
        </p:nvSpPr>
        <p:spPr>
          <a:xfrm rot="-10484947">
            <a:off x="-734940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6"/>
          <p:cNvSpPr/>
          <p:nvPr/>
        </p:nvSpPr>
        <p:spPr>
          <a:xfrm rot="10800000" flipH="1">
            <a:off x="17222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6"/>
          <p:cNvSpPr/>
          <p:nvPr/>
        </p:nvSpPr>
        <p:spPr>
          <a:xfrm rot="10800000" flipH="1">
            <a:off x="832326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6"/>
          <p:cNvSpPr/>
          <p:nvPr/>
        </p:nvSpPr>
        <p:spPr>
          <a:xfrm rot="10800000" flipH="1">
            <a:off x="61551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1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7"/>
          <p:cNvSpPr txBox="1">
            <a:spLocks noGrp="1"/>
          </p:cNvSpPr>
          <p:nvPr>
            <p:ph type="title"/>
          </p:nvPr>
        </p:nvSpPr>
        <p:spPr>
          <a:xfrm>
            <a:off x="3105950" y="363275"/>
            <a:ext cx="293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4" name="Google Shape;444;p27"/>
          <p:cNvSpPr txBox="1">
            <a:spLocks noGrp="1"/>
          </p:cNvSpPr>
          <p:nvPr>
            <p:ph type="subTitle" idx="1"/>
          </p:nvPr>
        </p:nvSpPr>
        <p:spPr>
          <a:xfrm>
            <a:off x="760275" y="1535450"/>
            <a:ext cx="2007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45" name="Google Shape;445;p27"/>
          <p:cNvSpPr txBox="1">
            <a:spLocks noGrp="1"/>
          </p:cNvSpPr>
          <p:nvPr>
            <p:ph type="subTitle" idx="2"/>
          </p:nvPr>
        </p:nvSpPr>
        <p:spPr>
          <a:xfrm>
            <a:off x="540000" y="2145400"/>
            <a:ext cx="3834000" cy="17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6" name="Google Shape;446;p27"/>
          <p:cNvSpPr txBox="1">
            <a:spLocks noGrp="1"/>
          </p:cNvSpPr>
          <p:nvPr>
            <p:ph type="subTitle" idx="3"/>
          </p:nvPr>
        </p:nvSpPr>
        <p:spPr>
          <a:xfrm>
            <a:off x="4564200" y="1535450"/>
            <a:ext cx="2007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47" name="Google Shape;447;p27"/>
          <p:cNvSpPr txBox="1">
            <a:spLocks noGrp="1"/>
          </p:cNvSpPr>
          <p:nvPr>
            <p:ph type="subTitle" idx="4"/>
          </p:nvPr>
        </p:nvSpPr>
        <p:spPr>
          <a:xfrm>
            <a:off x="4440600" y="2145400"/>
            <a:ext cx="3834000" cy="17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8" name="Google Shape;448;p27"/>
          <p:cNvSpPr/>
          <p:nvPr/>
        </p:nvSpPr>
        <p:spPr>
          <a:xfrm>
            <a:off x="6082076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7"/>
          <p:cNvSpPr/>
          <p:nvPr/>
        </p:nvSpPr>
        <p:spPr>
          <a:xfrm rot="10800000">
            <a:off x="6965676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7"/>
          <p:cNvSpPr/>
          <p:nvPr/>
        </p:nvSpPr>
        <p:spPr>
          <a:xfrm rot="10484947" flipH="1">
            <a:off x="7999385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7"/>
          <p:cNvSpPr/>
          <p:nvPr/>
        </p:nvSpPr>
        <p:spPr>
          <a:xfrm rot="10800000">
            <a:off x="72221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7"/>
          <p:cNvSpPr/>
          <p:nvPr/>
        </p:nvSpPr>
        <p:spPr>
          <a:xfrm rot="10800000">
            <a:off x="8177150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7"/>
          <p:cNvSpPr/>
          <p:nvPr/>
        </p:nvSpPr>
        <p:spPr>
          <a:xfrm rot="10800000">
            <a:off x="8947925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2">
  <p:cSld name="SECTION_TITLE_AND_DESCRIPTION_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8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8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8" name="Google Shape;458;p28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9" name="Google Shape;459;p2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0" name="Google Shape;460;p2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_AND_TWO_COLUMNS_1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0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3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9" name="Google Shape;469;p30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0" name="Google Shape;470;p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540000" y="1028700"/>
            <a:ext cx="80640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7" name="Google Shape;47;p4"/>
          <p:cNvGrpSpPr/>
          <p:nvPr/>
        </p:nvGrpSpPr>
        <p:grpSpPr>
          <a:xfrm flipH="1">
            <a:off x="-129749" y="-116300"/>
            <a:ext cx="2684034" cy="1738163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6806901" y="-116300"/>
            <a:ext cx="2684034" cy="1738163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69450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50694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1189788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1898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5"/>
          <p:cNvSpPr/>
          <p:nvPr/>
        </p:nvSpPr>
        <p:spPr>
          <a:xfrm rot="10376871">
            <a:off x="-495921" y="-203555"/>
            <a:ext cx="4143688" cy="141169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3812651" y="34897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593226" y="8386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418776" y="6334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981851" y="2502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 flipH="1">
            <a:off x="-201027" y="-164602"/>
            <a:ext cx="3007352" cy="1244123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 rot="10800000">
            <a:off x="-259611" y="-297078"/>
            <a:ext cx="2457436" cy="93050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 rot="-448972">
            <a:off x="5418223" y="3906226"/>
            <a:ext cx="4114989" cy="1394558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 rot="10800000">
            <a:off x="4710711" y="472444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 rot="10800000">
            <a:off x="8391336" y="416847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5390761" y="416847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 rot="10800000">
            <a:off x="6002711" y="475684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 rot="10800000" flipH="1">
            <a:off x="6276637" y="4026301"/>
            <a:ext cx="3007352" cy="1244123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6885137" y="4472397"/>
            <a:ext cx="2457436" cy="93050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2" name="Google Shape;82;p6"/>
          <p:cNvSpPr/>
          <p:nvPr/>
        </p:nvSpPr>
        <p:spPr>
          <a:xfrm>
            <a:off x="6082076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6"/>
          <p:cNvSpPr/>
          <p:nvPr/>
        </p:nvSpPr>
        <p:spPr>
          <a:xfrm rot="10800000">
            <a:off x="6965676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6"/>
          <p:cNvSpPr/>
          <p:nvPr/>
        </p:nvSpPr>
        <p:spPr>
          <a:xfrm rot="10484947" flipH="1">
            <a:off x="7999385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6"/>
          <p:cNvSpPr/>
          <p:nvPr/>
        </p:nvSpPr>
        <p:spPr>
          <a:xfrm rot="10800000">
            <a:off x="72221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 rot="10800000">
            <a:off x="8177150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 rot="10800000">
            <a:off x="8947925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478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479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/>
          <p:nvPr/>
        </p:nvSpPr>
        <p:spPr>
          <a:xfrm rot="-10667561">
            <a:off x="305871" y="4396335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"/>
          <p:cNvSpPr/>
          <p:nvPr/>
        </p:nvSpPr>
        <p:spPr>
          <a:xfrm rot="10800000">
            <a:off x="402459" y="4303597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-272112" y="4159112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"/>
          <p:cNvSpPr/>
          <p:nvPr/>
        </p:nvSpPr>
        <p:spPr>
          <a:xfrm>
            <a:off x="5246676" y="48207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"/>
          <p:cNvSpPr/>
          <p:nvPr/>
        </p:nvSpPr>
        <p:spPr>
          <a:xfrm>
            <a:off x="402451" y="39521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"/>
          <p:cNvSpPr/>
          <p:nvPr/>
        </p:nvSpPr>
        <p:spPr>
          <a:xfrm>
            <a:off x="1153051" y="43906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7"/>
          <p:cNvSpPr/>
          <p:nvPr/>
        </p:nvSpPr>
        <p:spPr>
          <a:xfrm>
            <a:off x="2859751" y="47374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7"/>
          <p:cNvSpPr/>
          <p:nvPr/>
        </p:nvSpPr>
        <p:spPr>
          <a:xfrm rot="-132439" flipH="1">
            <a:off x="305871" y="-3991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7"/>
          <p:cNvSpPr/>
          <p:nvPr/>
        </p:nvSpPr>
        <p:spPr>
          <a:xfrm flipH="1">
            <a:off x="402459" y="-132676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 rot="10800000" flipH="1">
            <a:off x="-272112" y="-1087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 rot="10800000" flipH="1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 rot="10800000" flipH="1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 rot="10800000" flipH="1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 rot="10800000" flipH="1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388100" y="1076025"/>
            <a:ext cx="6367800" cy="28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7" name="Google Shape;107;p8"/>
          <p:cNvSpPr/>
          <p:nvPr/>
        </p:nvSpPr>
        <p:spPr>
          <a:xfrm flipH="1">
            <a:off x="-426404" y="-8470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294784" y="-365201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8"/>
          <p:cNvSpPr/>
          <p:nvPr/>
        </p:nvSpPr>
        <p:spPr>
          <a:xfrm rot="-5400147">
            <a:off x="232464" y="-691625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"/>
          <p:cNvSpPr/>
          <p:nvPr/>
        </p:nvSpPr>
        <p:spPr>
          <a:xfrm flipH="1">
            <a:off x="68351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"/>
          <p:cNvSpPr/>
          <p:nvPr/>
        </p:nvSpPr>
        <p:spPr>
          <a:xfrm flipH="1">
            <a:off x="3173616" y="24472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8"/>
          <p:cNvSpPr/>
          <p:nvPr/>
        </p:nvSpPr>
        <p:spPr>
          <a:xfrm flipH="1">
            <a:off x="6566441" y="273550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8"/>
          <p:cNvSpPr/>
          <p:nvPr/>
        </p:nvSpPr>
        <p:spPr>
          <a:xfrm rot="10800000" flipH="1">
            <a:off x="2631095" y="4430364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6302893" y="4618767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"/>
          <p:cNvSpPr/>
          <p:nvPr/>
        </p:nvSpPr>
        <p:spPr>
          <a:xfrm rot="5399853">
            <a:off x="7457460" y="3823444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/>
          <p:nvPr/>
        </p:nvSpPr>
        <p:spPr>
          <a:xfrm rot="10800000" flipH="1">
            <a:off x="8312846" y="452006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"/>
          <p:cNvSpPr/>
          <p:nvPr/>
        </p:nvSpPr>
        <p:spPr>
          <a:xfrm rot="10800000" flipH="1">
            <a:off x="6455196" y="43956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"/>
          <p:cNvSpPr/>
          <p:nvPr/>
        </p:nvSpPr>
        <p:spPr>
          <a:xfrm rot="10800000" flipH="1">
            <a:off x="5822746" y="4882242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 rot="10800000" flipH="1">
            <a:off x="8749921" y="42321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 rot="10800000" flipH="1">
            <a:off x="2364821" y="4788617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 flipH="1">
            <a:off x="181341" y="8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9"/>
          <p:cNvSpPr/>
          <p:nvPr/>
        </p:nvSpPr>
        <p:spPr>
          <a:xfrm rot="10800000" flipH="1">
            <a:off x="5365175" y="328529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 rot="10800000" flipH="1">
            <a:off x="4874550" y="442998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 flipH="1">
            <a:off x="536517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7188788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21274" y="3703451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783287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/>
          <p:nvPr/>
        </p:nvSpPr>
        <p:spPr>
          <a:xfrm flipH="1">
            <a:off x="8890913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"/>
          <p:cNvSpPr/>
          <p:nvPr/>
        </p:nvSpPr>
        <p:spPr>
          <a:xfrm flipH="1">
            <a:off x="-260192" y="16661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"/>
          <p:cNvSpPr/>
          <p:nvPr/>
        </p:nvSpPr>
        <p:spPr>
          <a:xfrm flipH="1">
            <a:off x="158481" y="-33346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"/>
          <p:cNvSpPr/>
          <p:nvPr/>
        </p:nvSpPr>
        <p:spPr>
          <a:xfrm rot="10800000" flipH="1">
            <a:off x="369972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"/>
          <p:cNvSpPr/>
          <p:nvPr/>
        </p:nvSpPr>
        <p:spPr>
          <a:xfrm rot="10800000" flipH="1">
            <a:off x="1811013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"/>
          <p:cNvSpPr/>
          <p:nvPr/>
        </p:nvSpPr>
        <p:spPr>
          <a:xfrm rot="10800000" flipH="1">
            <a:off x="-332175" y="-43579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"/>
          <p:cNvSpPr/>
          <p:nvPr/>
        </p:nvSpPr>
        <p:spPr>
          <a:xfrm rot="10800000" flipH="1">
            <a:off x="123202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 rot="10800000" flipH="1">
            <a:off x="108888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 hasCustomPrompt="1"/>
          </p:nvPr>
        </p:nvSpPr>
        <p:spPr>
          <a:xfrm>
            <a:off x="1217350" y="1604400"/>
            <a:ext cx="67092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1"/>
          </p:nvPr>
        </p:nvSpPr>
        <p:spPr>
          <a:xfrm>
            <a:off x="1668825" y="3087600"/>
            <a:ext cx="58062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11"/>
          <p:cNvSpPr/>
          <p:nvPr/>
        </p:nvSpPr>
        <p:spPr>
          <a:xfrm rot="10800000" flipH="1">
            <a:off x="2527149" y="4367365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6198946" y="4555768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"/>
          <p:cNvSpPr/>
          <p:nvPr/>
        </p:nvSpPr>
        <p:spPr>
          <a:xfrm rot="-7520738" flipH="1">
            <a:off x="7812289" y="3760467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"/>
          <p:cNvSpPr/>
          <p:nvPr/>
        </p:nvSpPr>
        <p:spPr>
          <a:xfrm flipH="1">
            <a:off x="5018091" y="47256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"/>
          <p:cNvSpPr/>
          <p:nvPr/>
        </p:nvSpPr>
        <p:spPr>
          <a:xfrm flipH="1">
            <a:off x="7887341" y="4554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"/>
          <p:cNvSpPr/>
          <p:nvPr/>
        </p:nvSpPr>
        <p:spPr>
          <a:xfrm flipH="1">
            <a:off x="8652966" y="36287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"/>
          <p:cNvSpPr/>
          <p:nvPr/>
        </p:nvSpPr>
        <p:spPr>
          <a:xfrm flipH="1">
            <a:off x="7477516" y="43673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"/>
          <p:cNvSpPr/>
          <p:nvPr/>
        </p:nvSpPr>
        <p:spPr>
          <a:xfrm flipH="1">
            <a:off x="-426404" y="-8470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"/>
          <p:cNvSpPr/>
          <p:nvPr/>
        </p:nvSpPr>
        <p:spPr>
          <a:xfrm rot="10800000">
            <a:off x="-294784" y="-365201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"/>
          <p:cNvSpPr/>
          <p:nvPr/>
        </p:nvSpPr>
        <p:spPr>
          <a:xfrm rot="3279262" flipH="1">
            <a:off x="-226292" y="-691608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"/>
          <p:cNvSpPr/>
          <p:nvPr/>
        </p:nvSpPr>
        <p:spPr>
          <a:xfrm flipH="1">
            <a:off x="88566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"/>
          <p:cNvSpPr/>
          <p:nvPr/>
        </p:nvSpPr>
        <p:spPr>
          <a:xfrm flipH="1">
            <a:off x="82941" y="14352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1"/>
          <p:cNvSpPr txBox="1">
            <a:spLocks noGrp="1"/>
          </p:cNvSpPr>
          <p:nvPr>
            <p:ph type="ctrTitle"/>
          </p:nvPr>
        </p:nvSpPr>
        <p:spPr>
          <a:xfrm>
            <a:off x="81054" y="46941"/>
            <a:ext cx="8875200" cy="51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5730"/>
              <a:buFont typeface="Times New Roman"/>
              <a:buNone/>
            </a:pPr>
            <a:r>
              <a:rPr lang="en" sz="3877" b="1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</a:t>
            </a:r>
            <a:r>
              <a:rPr lang="en" sz="3877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oject Progress</a:t>
            </a:r>
            <a:r>
              <a:rPr lang="en" sz="3877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877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5730"/>
              <a:buFont typeface="Times New Roman"/>
              <a:buNone/>
            </a:pPr>
            <a:r>
              <a:rPr lang="en" sz="3877" b="1" cap="none">
                <a:solidFill>
                  <a:srgbClr val="EE52A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: </a:t>
            </a:r>
            <a:r>
              <a:rPr lang="en" sz="3877" b="1">
                <a:solidFill>
                  <a:srgbClr val="EE52A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Oriented Programming</a:t>
            </a:r>
            <a:br>
              <a:rPr lang="en" sz="3877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877" b="1" cap="none">
                <a:latin typeface="Times New Roman"/>
                <a:ea typeface="Times New Roman"/>
                <a:cs typeface="Times New Roman"/>
                <a:sym typeface="Times New Roman"/>
              </a:rPr>
              <a:t>Topic </a:t>
            </a:r>
            <a:r>
              <a:rPr lang="en" sz="3877" b="1">
                <a:latin typeface="Times New Roman"/>
                <a:ea typeface="Times New Roman"/>
                <a:cs typeface="Times New Roman"/>
                <a:sym typeface="Times New Roman"/>
              </a:rPr>
              <a:t>: The Best Route in Cambodia</a:t>
            </a:r>
            <a:br>
              <a:rPr lang="en" sz="3877" b="1" cap="none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877" b="1" cap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</a:t>
            </a:r>
            <a:r>
              <a:rPr lang="en" sz="3877" b="1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AMS-A-04</a:t>
            </a:r>
            <a:br>
              <a:rPr lang="en" sz="3877" b="1" cap="none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877" b="1" cap="none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</a:t>
            </a:r>
            <a:r>
              <a:rPr lang="en" sz="3877" b="1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Mr. Tal Tongsreng  (</a:t>
            </a:r>
            <a:r>
              <a:rPr lang="en" sz="3877" b="1" cap="none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</a:t>
            </a:r>
            <a:r>
              <a:rPr lang="en" sz="3877" b="1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lang="en" sz="3877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877" b="1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3877" b="1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3877" b="1" cap="none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</a:t>
            </a:r>
            <a:r>
              <a:rPr lang="en" sz="3877" b="1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sz="3877" b="1" cap="none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</a:t>
            </a:r>
            <a:r>
              <a:rPr lang="en" sz="3877" b="1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877" b="1" cap="none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Sophal </a:t>
            </a:r>
            <a:r>
              <a:rPr lang="en" sz="3877" b="1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(TP)</a:t>
            </a:r>
            <a:br>
              <a:rPr lang="en" sz="41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1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6" name="Google Shape;476;p31"/>
          <p:cNvSpPr txBox="1">
            <a:spLocks noGrp="1"/>
          </p:cNvSpPr>
          <p:nvPr>
            <p:ph type="sldNum" idx="12"/>
          </p:nvPr>
        </p:nvSpPr>
        <p:spPr>
          <a:xfrm>
            <a:off x="8173744" y="4805570"/>
            <a:ext cx="9702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page</a:t>
            </a:r>
            <a:fld id="{00000000-1234-1234-1234-123412341234}" type="slidenum"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2"/>
          <p:cNvSpPr txBox="1">
            <a:spLocks noGrp="1"/>
          </p:cNvSpPr>
          <p:nvPr>
            <p:ph type="sldNum" idx="12"/>
          </p:nvPr>
        </p:nvSpPr>
        <p:spPr>
          <a:xfrm>
            <a:off x="8173744" y="4805569"/>
            <a:ext cx="970256" cy="337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page</a:t>
            </a:r>
            <a:fld id="{00000000-1234-1234-1234-123412341234}" type="slidenum"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2" name="Google Shape;482;p32"/>
          <p:cNvSpPr txBox="1">
            <a:spLocks noGrp="1"/>
          </p:cNvSpPr>
          <p:nvPr>
            <p:ph type="ctrTitle"/>
          </p:nvPr>
        </p:nvSpPr>
        <p:spPr>
          <a:xfrm>
            <a:off x="695000" y="0"/>
            <a:ext cx="8107500" cy="44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100"/>
              <a:buFont typeface="Times New Roman"/>
              <a:buNone/>
            </a:pPr>
            <a:r>
              <a:rPr lang="en" sz="36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</a:t>
            </a:r>
            <a:r>
              <a:rPr lang="en" sz="3600" b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</a:t>
            </a:r>
            <a:endParaRPr sz="3600"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100"/>
              <a:buFont typeface="Times New Roman"/>
              <a:buNone/>
            </a:pP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Kry Senghort					e20200706</a:t>
            </a:r>
            <a:b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Koythol Amrint				e20201757</a:t>
            </a:r>
            <a:b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Lim Sunheng					e20200807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100"/>
              <a:buFont typeface="Times New Roman"/>
              <a:buNone/>
            </a:pP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     Ek Vong Panharith  		e20200877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100"/>
              <a:buFont typeface="Times New Roman"/>
              <a:buNone/>
            </a:pP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Buth Cheableng                     e20200861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100"/>
              <a:buFont typeface="Times New Roman"/>
              <a:buNone/>
            </a:pP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3"/>
          <p:cNvSpPr txBox="1">
            <a:spLocks noGrp="1"/>
          </p:cNvSpPr>
          <p:nvPr>
            <p:ph type="sldNum" idx="12"/>
          </p:nvPr>
        </p:nvSpPr>
        <p:spPr>
          <a:xfrm>
            <a:off x="8173744" y="4805570"/>
            <a:ext cx="9702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page</a:t>
            </a:r>
            <a:fld id="{00000000-1234-1234-1234-123412341234}" type="slidenum"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8" name="Google Shape;488;p33"/>
          <p:cNvSpPr txBox="1">
            <a:spLocks noGrp="1"/>
          </p:cNvSpPr>
          <p:nvPr>
            <p:ph type="subTitle" idx="1"/>
          </p:nvPr>
        </p:nvSpPr>
        <p:spPr>
          <a:xfrm>
            <a:off x="6234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400"/>
              <a:t>Data Collection:</a:t>
            </a:r>
            <a:endParaRPr sz="24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	Phnom Penh Road List</a:t>
            </a:r>
            <a:endParaRPr sz="24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	Province Road List</a:t>
            </a:r>
            <a:endParaRPr sz="24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	National Road &amp; Sub-National Road</a:t>
            </a:r>
            <a:endParaRPr sz="24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	Distance from Phnom Penh to Provinces</a:t>
            </a:r>
            <a:endParaRPr sz="24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	Distance from Province to Provinces</a:t>
            </a:r>
            <a:endParaRPr sz="2400"/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400"/>
              <a:t>Code Implementation</a:t>
            </a:r>
            <a:endParaRPr sz="2400"/>
          </a:p>
        </p:txBody>
      </p:sp>
      <p:sp>
        <p:nvSpPr>
          <p:cNvPr id="489" name="Google Shape;489;p33"/>
          <p:cNvSpPr txBox="1">
            <a:spLocks noGrp="1"/>
          </p:cNvSpPr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Contents: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4"/>
          <p:cNvSpPr txBox="1">
            <a:spLocks noGrp="1"/>
          </p:cNvSpPr>
          <p:nvPr>
            <p:ph type="sldNum" idx="12"/>
          </p:nvPr>
        </p:nvSpPr>
        <p:spPr>
          <a:xfrm>
            <a:off x="8173744" y="4805570"/>
            <a:ext cx="9702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page</a:t>
            </a:r>
            <a:fld id="{00000000-1234-1234-1234-123412341234}" type="slidenum"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Google Shape;495;p34"/>
          <p:cNvSpPr txBox="1">
            <a:spLocks noGrp="1"/>
          </p:cNvSpPr>
          <p:nvPr>
            <p:ph type="ctrTitle"/>
          </p:nvPr>
        </p:nvSpPr>
        <p:spPr>
          <a:xfrm>
            <a:off x="407725" y="1771175"/>
            <a:ext cx="8520600" cy="24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1). </a:t>
            </a:r>
            <a:r>
              <a:rPr lang="en" sz="5500" b="1"/>
              <a:t>Data Collection</a:t>
            </a:r>
            <a:endParaRPr sz="55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5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5"/>
          <p:cNvSpPr txBox="1">
            <a:spLocks noGrp="1"/>
          </p:cNvSpPr>
          <p:nvPr>
            <p:ph type="sldNum" idx="12"/>
          </p:nvPr>
        </p:nvSpPr>
        <p:spPr>
          <a:xfrm>
            <a:off x="8173744" y="4805570"/>
            <a:ext cx="9702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page</a:t>
            </a:r>
            <a:fld id="{00000000-1234-1234-1234-123412341234}" type="slidenum"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Google Shape;501;p35"/>
          <p:cNvSpPr txBox="1">
            <a:spLocks noGrp="1"/>
          </p:cNvSpPr>
          <p:nvPr>
            <p:ph type="ctrTitle"/>
          </p:nvPr>
        </p:nvSpPr>
        <p:spPr>
          <a:xfrm>
            <a:off x="682375" y="646600"/>
            <a:ext cx="7328100" cy="3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National Road &amp; Sub-National Road List</a:t>
            </a:r>
            <a:endParaRPr sz="2700"/>
          </a:p>
        </p:txBody>
      </p:sp>
      <p:pic>
        <p:nvPicPr>
          <p:cNvPr id="502" name="Google Shape;5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50" y="1459925"/>
            <a:ext cx="8839198" cy="1329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6"/>
          <p:cNvSpPr txBox="1">
            <a:spLocks noGrp="1"/>
          </p:cNvSpPr>
          <p:nvPr>
            <p:ph type="ctrTitle"/>
          </p:nvPr>
        </p:nvSpPr>
        <p:spPr>
          <a:xfrm>
            <a:off x="805950" y="271250"/>
            <a:ext cx="6619200" cy="3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Distance from Province to Provinces</a:t>
            </a:r>
            <a:endParaRPr sz="2000">
              <a:solidFill>
                <a:srgbClr val="FF0000"/>
              </a:solidFill>
              <a:highlight>
                <a:schemeClr val="lt1"/>
              </a:highlight>
            </a:endParaRPr>
          </a:p>
        </p:txBody>
      </p:sp>
      <p:pic>
        <p:nvPicPr>
          <p:cNvPr id="508" name="Google Shape;5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7050"/>
            <a:ext cx="4810275" cy="279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50100"/>
            <a:ext cx="4810275" cy="12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7"/>
          <p:cNvSpPr txBox="1">
            <a:spLocks noGrp="1"/>
          </p:cNvSpPr>
          <p:nvPr>
            <p:ph type="ctrTitle"/>
          </p:nvPr>
        </p:nvSpPr>
        <p:spPr>
          <a:xfrm>
            <a:off x="1982700" y="166975"/>
            <a:ext cx="4213800" cy="7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Open Sans"/>
                <a:ea typeface="Open Sans"/>
                <a:cs typeface="Open Sans"/>
                <a:sym typeface="Open Sans"/>
              </a:rPr>
              <a:t>Phnom Penh Road List</a:t>
            </a:r>
            <a:endParaRPr sz="5600"/>
          </a:p>
        </p:txBody>
      </p:sp>
      <p:pic>
        <p:nvPicPr>
          <p:cNvPr id="515" name="Google Shape;5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25" y="843875"/>
            <a:ext cx="4307974" cy="3145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2200" y="843875"/>
            <a:ext cx="4459201" cy="314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8"/>
          <p:cNvSpPr txBox="1"/>
          <p:nvPr/>
        </p:nvSpPr>
        <p:spPr>
          <a:xfrm>
            <a:off x="783025" y="404425"/>
            <a:ext cx="845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Distance from Phnom Penh to Provinces</a:t>
            </a:r>
            <a:endParaRPr b="1"/>
          </a:p>
        </p:txBody>
      </p:sp>
      <p:pic>
        <p:nvPicPr>
          <p:cNvPr id="522" name="Google Shape;5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600" y="1051100"/>
            <a:ext cx="5541349" cy="38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quatic and Physical Therapy Center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On-screen Show (16:9)</PresentationFormat>
  <Paragraphs>24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Open Sans</vt:lpstr>
      <vt:lpstr>Times New Roman</vt:lpstr>
      <vt:lpstr>Arial</vt:lpstr>
      <vt:lpstr>Josefin Sans</vt:lpstr>
      <vt:lpstr>Open Sans SemiBold</vt:lpstr>
      <vt:lpstr>Aquatic and Physical Therapy Center by Slidesgo</vt:lpstr>
      <vt:lpstr>Project Progress  Subject : Object Oriented Programming Topic : The Best Route in Cambodia Group : AMS-A-04 Lecture : Mr. Tal Tongsreng  (Course)        Mr. Chan Sophal (TP) </vt:lpstr>
      <vt:lpstr>Our Member Kry Senghort     e20200706 Koythol Amrint    e20201757 Lim Sunheng     e20200807      Ek Vong Panharith    e20200877 Buth Cheableng                     e20200861 </vt:lpstr>
      <vt:lpstr>Contents:</vt:lpstr>
      <vt:lpstr>1). Data Collection </vt:lpstr>
      <vt:lpstr>National Road &amp; Sub-National Road List</vt:lpstr>
      <vt:lpstr>Distance from Province to Provinces</vt:lpstr>
      <vt:lpstr>Phnom Penh Road 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Progress  Subject : Object Oriented Programming Topic : The Best Route in Cambodia Group : AMS-A-04 Lecture : Mr. Tal Tongsreng  (Course)        Mr. Chan Sophal (TP) </dc:title>
  <cp:lastModifiedBy>Kry SengHort</cp:lastModifiedBy>
  <cp:revision>1</cp:revision>
  <dcterms:modified xsi:type="dcterms:W3CDTF">2022-11-29T17:06:58Z</dcterms:modified>
</cp:coreProperties>
</file>