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1D97C-F66E-4DCC-80F3-29BF287F192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FF83E-A089-4ABF-B4F0-0D26244E0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2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86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71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3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99F474-2CB4-4E67-AA92-0C692A92B62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342C-EB98-40C4-85A3-9C005F68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30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C86F-933F-4850-962D-47D05F47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06" y="318655"/>
            <a:ext cx="11833588" cy="68857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 :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Objected Oriented Programming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Modifier, </a:t>
            </a:r>
            <a:br>
              <a:rPr lang="en-US" sz="5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Modifier, Non-Access Modifiers</a:t>
            </a:r>
            <a:b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AMS-A-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b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Tal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Tongsreng</a:t>
            </a: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Sophal </a:t>
            </a: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(TP)</a:t>
            </a:r>
            <a:b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3B98F3-F13B-43DE-90F1-20099075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8325" y="6407426"/>
            <a:ext cx="1293675" cy="45057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fld id="{B7D68259-B30E-4B26-9D27-7DB2CC5D2AA2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3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3B98F3-F13B-43DE-90F1-20099075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8325" y="6407426"/>
            <a:ext cx="1293675" cy="45057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fld id="{B7D68259-B30E-4B26-9D27-7DB2CC5D2AA2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005ED4-755F-E371-6FB0-0B46E337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672" y="1018309"/>
            <a:ext cx="10224656" cy="482138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br>
              <a:rPr lang="en-US" sz="5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Vongpanharith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e20200877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Kry Senghort					e20200706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Koythol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Amrint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e20201757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Sunheng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e20200807</a:t>
            </a:r>
          </a:p>
        </p:txBody>
      </p:sp>
    </p:spTree>
    <p:extLst>
      <p:ext uri="{BB962C8B-B14F-4D97-AF65-F5344CB8AC3E}">
        <p14:creationId xmlns:p14="http://schemas.microsoft.com/office/powerpoint/2010/main" val="66743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3B98F3-F13B-43DE-90F1-20099075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8325" y="6407426"/>
            <a:ext cx="1293675" cy="45057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fld id="{B7D68259-B30E-4B26-9D27-7DB2CC5D2AA2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005ED4-755F-E371-6FB0-0B46E337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79" y="138545"/>
            <a:ext cx="11446457" cy="59502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I.) Abstract Modifier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modifier is a modifier that is used to indicates the thing being modified has a missing or incomplete implementation. The abstract modifier can be used with classes, methods, properties, indexers, and events</a:t>
            </a:r>
            <a:b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900" dirty="0">
                <a:solidFill>
                  <a:srgbClr val="BDC1C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DB55C-52FE-0505-675E-8B6C5CB8B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0" y="3048000"/>
            <a:ext cx="5585984" cy="32000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451AF7-937B-BACB-478F-C482B3CDD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0"/>
            <a:ext cx="5610995" cy="32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8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3B98F3-F13B-43DE-90F1-20099075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8325" y="6407426"/>
            <a:ext cx="1293675" cy="45057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fld id="{B7D68259-B30E-4B26-9D27-7DB2CC5D2AA2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005ED4-755F-E371-6FB0-0B46E337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79" y="138545"/>
            <a:ext cx="11446457" cy="59502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I.) Abstract Modifier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modifier is a modifier that is used to indicates the thing being modified has a missing or incomplete implementation. The abstract modifier can be used with classes, methods, properties, indexers, and events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900" dirty="0">
                <a:solidFill>
                  <a:srgbClr val="BDC1C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CD283-7260-5FE1-499F-099631101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6096000" cy="40316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DBFA7-FD5E-B69A-3BDF-17602184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DF21C7-8FF5-90D7-1B04-E7B615DE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18" y="360219"/>
            <a:ext cx="7141881" cy="33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68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493</TotalTime>
  <Words>178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Century Gothic</vt:lpstr>
      <vt:lpstr>Times New Roman</vt:lpstr>
      <vt:lpstr>Wingdings 3</vt:lpstr>
      <vt:lpstr>Ion</vt:lpstr>
      <vt:lpstr>Presentation  Subject : Objected Oriented Programming Topic : Abstract Modifier,  Access Control Modifier, Non-Access Modifiers Group : AMS-A-04 Lecture : Mr. Tal Tongsreng  (Course)        Mr. Chan Sophal (TP) </vt:lpstr>
      <vt:lpstr>Member   Ek Vongpanharith    e20200877 Kry Senghort     e20200706 Koythol Amrint    e20201757 Lim Sunheng     e20200807</vt:lpstr>
      <vt:lpstr>I.) Abstract Modifier The abstract modifier is a modifier that is used to indicates the thing being modified has a missing or incomplete implementation. The abstract modifier can be used with classes, methods, properties, indexers, and events    </vt:lpstr>
      <vt:lpstr>I.) Abstract Modifier The abstract modifier is a modifier that is used to indicates the thing being modified has a missing or incomplete implementation. The abstract modifier can be used with classes, methods, properties, indexers, and events.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Subject : Objected Oriented Programming Topic : Abstract Modifier,  Access Control Modifier, Non-Access Modifiers Group : AMS-A-04 Lecture : Mr. Tal Tongsreng  (Course)      Mr. Chan Sophal(TP) </dc:title>
  <dc:creator>Kry SengHort</dc:creator>
  <cp:lastModifiedBy>Kry SengHort</cp:lastModifiedBy>
  <cp:revision>3</cp:revision>
  <dcterms:created xsi:type="dcterms:W3CDTF">2022-10-24T10:54:23Z</dcterms:created>
  <dcterms:modified xsi:type="dcterms:W3CDTF">2022-10-25T11:49:18Z</dcterms:modified>
</cp:coreProperties>
</file>