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8" r:id="rId3"/>
    <p:sldId id="257" r:id="rId4"/>
    <p:sldId id="262" r:id="rId5"/>
    <p:sldId id="256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BCDC9D-7E33-4593-B2D2-2686A213E6D2}">
          <p14:sldIdLst>
            <p14:sldId id="260"/>
            <p14:sldId id="258"/>
            <p14:sldId id="257"/>
            <p14:sldId id="262"/>
            <p14:sldId id="256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5D1"/>
    <a:srgbClr val="537DC9"/>
    <a:srgbClr val="FFFF66"/>
    <a:srgbClr val="D60093"/>
    <a:srgbClr val="F82828"/>
    <a:srgbClr val="FF5050"/>
    <a:srgbClr val="FB7D7D"/>
    <a:srgbClr val="F7819D"/>
    <a:srgbClr val="F9B37F"/>
    <a:srgbClr val="F9C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9953D-5ED9-47D3-B64D-9C1A2E64992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F938A-8A8A-43FE-8AD7-9521AA1CF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0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0EA1-7C47-9E0C-D7C5-C0C5DF7B2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609CE-6969-54D1-1233-1AE834D1E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698C4-0B3A-94C5-D535-50A8B1D7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D5EE-7D16-49AC-A2BD-E19EBA17221E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25AD2-DA46-A8EE-E05F-5C8A27FC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00FB-A80B-D694-D4FA-87B5B104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0D58-7563-4A9A-B0AD-963EF2A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0CDA-3E64-658D-F1CE-F4714762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1908-7C9C-2F40-56DE-B299AB73F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5E97E-DE37-EBF1-3E83-5E45D246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B681-7AA5-4FD4-8802-BE9ED483C9F5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8EB14-57D2-4749-AC5E-FA811716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836F0-CE22-6A99-68C7-AF148F87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0D58-7563-4A9A-B0AD-963EF2A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9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F91E0-4018-DC5E-1F54-6AD05DC10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CEB6C-7CC0-4B38-4A88-E3E2FF509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AC131-032C-C13C-B9C5-7440EB1E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A2DE-6F6B-4A9B-A29C-6C8EC64BE974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9D23E-7069-94CF-8332-B9DC396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E4464-0090-84A2-0E23-252AF266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0D58-7563-4A9A-B0AD-963EF2A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9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FD79-1123-3515-6C83-00C18649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32A0-F537-B69D-A1D7-A6FD85DD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68AA2-8EB7-A66B-1336-8F8B19C2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73CD-A090-4F6B-9E3D-70D06B10E749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EE6E1-4F10-D954-0821-70B42AF1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6509F-DD2C-FBAB-247D-6D6431A9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0D58-7563-4A9A-B0AD-963EF2A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7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E9E9-15B9-8158-AD4C-0E66ED40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21294-560A-4978-900B-99B5103E7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5228-BD8C-4B7C-B5D0-6E42B6F7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B302-9C15-41CD-B4A1-16C5F18E8380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BAEFB-C169-A49C-9AB5-EBF7B6BB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09D21-0296-A6E2-A7FC-AE306C20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0D58-7563-4A9A-B0AD-963EF2A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6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DDAD-B988-6C16-259F-3FCED2E9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90D9-3CD0-CE7B-10A4-D693D0ADF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9C426-1FAF-5258-0CCB-50E709D79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8D45F-0387-23E6-8E66-33DC4CC7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630-CBD2-433E-A109-2D0B3C80003D}" type="datetime1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BE6F6-0D11-C1E6-8DAF-CD7D70E9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E7528-E7D3-76DA-DEF0-7A9AD9C5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0D58-7563-4A9A-B0AD-963EF2A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8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B469-FD43-605F-C720-36E431B8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3AC64-A668-6FBD-338D-4B04964F2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54C26-E38B-C896-5678-0CAA0FA8D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6E149-854F-129A-0B11-2E2909301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7DF26-713E-789E-7D74-0766318E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32FD6-67EC-99A6-0161-C5BB0F62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E01C-7902-4F1B-9031-AA8E4F8506B6}" type="datetime1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71BE0-976D-ED35-963F-5F22F23E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2F65A-718A-7C91-2C76-9CCD4279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0D58-7563-4A9A-B0AD-963EF2A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2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AE16-7298-8EC2-03EF-93BEE52B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A0FC7-F85B-4C7D-F0B9-4007127E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2E26-B9F3-432A-98D9-C2E8AC2E4E7B}" type="datetime1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4CA29-4FAF-AD69-08B2-DE82FA5D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CCB73-96F5-86A9-63F3-DC0E16CE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0D58-7563-4A9A-B0AD-963EF2A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1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154BC-B510-5E65-DCC4-E8FD1B36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77FD-BF04-406B-B4AC-558E259CDEF5}" type="datetime1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6A12A-FAFE-0563-2F56-35A4D827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D9C8-20DB-0AEF-571F-14F5E4E3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0D58-7563-4A9A-B0AD-963EF2A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6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8452-AA18-FEA9-4A4B-08DCAD17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4A71-BA40-0A0D-90E6-9BF73C578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10F2F-92F6-ABD1-7921-286C0ABCC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299B5-BCC2-3A7F-FA98-F87CCD67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D587-A19F-42C8-B239-D60EE75B5A03}" type="datetime1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CDAF0-7C2C-DB94-BBB1-B8EE45A9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E4E03-EA1D-D8DB-7ADB-85F02A3E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0D58-7563-4A9A-B0AD-963EF2A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8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EE02-DDC5-F420-09BB-ABCB1DA4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7E103-81AA-E6B3-8CD5-2EF61ADB0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72286-C6B0-4043-58E5-7968CA33C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222F3-06A6-DE3F-9965-7B9C5AA4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BB7-6C4C-441B-BF41-0505AACFBD5F}" type="datetime1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A2E58-3A2B-2D8A-F324-699F760F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DF1AC-EC04-F43E-AF00-6A1B7361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0D58-7563-4A9A-B0AD-963EF2A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3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59B7C-AEF2-FF6E-607B-A434711E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E7762-DD5C-C98B-D601-C09261EAD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6AFF8-EF34-0D9C-8C06-814E7C353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6E5A5-78AF-4850-8C54-78AA28B1EB08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5A68D-548D-20DD-0DC2-E8C56E923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19781-DC69-5401-D5B3-F3D291D4B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90D58-7563-4A9A-B0AD-963EF2A0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6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77207-C589-27A5-F049-2CA4F619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0D58-7563-4A9A-B0AD-963EF2A06CDB}" type="slidenum">
              <a:rPr lang="en-US" smtClean="0">
                <a:solidFill>
                  <a:srgbClr val="FF0000"/>
                </a:solidFill>
              </a:rPr>
              <a:t>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58316-1FB8-C429-E99B-D903BACC7CC0}"/>
              </a:ext>
            </a:extLst>
          </p:cNvPr>
          <p:cNvSpPr txBox="1">
            <a:spLocks/>
          </p:cNvSpPr>
          <p:nvPr/>
        </p:nvSpPr>
        <p:spPr>
          <a:xfrm>
            <a:off x="517511" y="477982"/>
            <a:ext cx="11156978" cy="5902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Technology of Cambodia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Level : Third Year I3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Applies Mathematics and Statistics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: Object Oriented Programming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: The Best Route in Cambodia Project Proposal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: Rural Work Hard Team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: Mr. Tal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Tongsreng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(Course)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Dr. Chan Sophal    (TP)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: 2022-2023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29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290F90E-176B-4985-F295-346D6CF98C58}"/>
              </a:ext>
            </a:extLst>
          </p:cNvPr>
          <p:cNvSpPr/>
          <p:nvPr/>
        </p:nvSpPr>
        <p:spPr>
          <a:xfrm rot="10235111">
            <a:off x="1617665" y="3840148"/>
            <a:ext cx="241414" cy="220429"/>
          </a:xfrm>
          <a:custGeom>
            <a:avLst/>
            <a:gdLst>
              <a:gd name="connsiteX0" fmla="*/ 220090 w 220090"/>
              <a:gd name="connsiteY0" fmla="*/ 53460 h 229673"/>
              <a:gd name="connsiteX1" fmla="*/ 120078 w 220090"/>
              <a:gd name="connsiteY1" fmla="*/ 1073 h 229673"/>
              <a:gd name="connsiteX2" fmla="*/ 10540 w 220090"/>
              <a:gd name="connsiteY2" fmla="*/ 96323 h 229673"/>
              <a:gd name="connsiteX3" fmla="*/ 10540 w 220090"/>
              <a:gd name="connsiteY3" fmla="*/ 229673 h 22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90" h="229673">
                <a:moveTo>
                  <a:pt x="220090" y="53460"/>
                </a:moveTo>
                <a:cubicBezTo>
                  <a:pt x="187546" y="23694"/>
                  <a:pt x="155003" y="-6071"/>
                  <a:pt x="120078" y="1073"/>
                </a:cubicBezTo>
                <a:cubicBezTo>
                  <a:pt x="85153" y="8217"/>
                  <a:pt x="28796" y="58223"/>
                  <a:pt x="10540" y="96323"/>
                </a:cubicBezTo>
                <a:cubicBezTo>
                  <a:pt x="-7716" y="134423"/>
                  <a:pt x="1412" y="182048"/>
                  <a:pt x="10540" y="22967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B61DC7-58BD-7367-6024-282FAB011E66}"/>
              </a:ext>
            </a:extLst>
          </p:cNvPr>
          <p:cNvGrpSpPr/>
          <p:nvPr/>
        </p:nvGrpSpPr>
        <p:grpSpPr>
          <a:xfrm>
            <a:off x="369259" y="3841139"/>
            <a:ext cx="2475336" cy="2394849"/>
            <a:chOff x="1095829" y="3904345"/>
            <a:chExt cx="1886857" cy="179977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1128C6F-7E1B-AAB2-41B7-54279317F900}"/>
                </a:ext>
              </a:extLst>
            </p:cNvPr>
            <p:cNvSpPr/>
            <p:nvPr/>
          </p:nvSpPr>
          <p:spPr>
            <a:xfrm>
              <a:off x="1095829" y="3904345"/>
              <a:ext cx="1886857" cy="1799772"/>
            </a:xfrm>
            <a:prstGeom prst="ellipse">
              <a:avLst/>
            </a:prstGeom>
            <a:gradFill>
              <a:gsLst>
                <a:gs pos="100000">
                  <a:srgbClr val="00CC00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gradFill>
                <a:gsLst>
                  <a:gs pos="100000">
                    <a:srgbClr val="00CC00">
                      <a:alpha val="0"/>
                      <a:lumMod val="100000"/>
                    </a:srgbClr>
                  </a:gs>
                  <a:gs pos="100000">
                    <a:schemeClr val="bg1"/>
                  </a:gs>
                </a:gsLst>
                <a:lin ang="10800000" scaled="0"/>
              </a:gra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Kry Senghort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22A3CF-4963-19DA-39A6-DB52BF583148}"/>
                </a:ext>
              </a:extLst>
            </p:cNvPr>
            <p:cNvSpPr/>
            <p:nvPr/>
          </p:nvSpPr>
          <p:spPr>
            <a:xfrm>
              <a:off x="1977304" y="3960734"/>
              <a:ext cx="162149" cy="12366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5F12F7-1CD0-FE2C-1B22-F990C11F49F6}"/>
              </a:ext>
            </a:extLst>
          </p:cNvPr>
          <p:cNvGrpSpPr/>
          <p:nvPr/>
        </p:nvGrpSpPr>
        <p:grpSpPr>
          <a:xfrm>
            <a:off x="882880" y="1201333"/>
            <a:ext cx="10450286" cy="719915"/>
            <a:chOff x="870857" y="616395"/>
            <a:chExt cx="10450286" cy="71991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08791C-DAB6-FC6E-D92D-C9A5C53EAA6B}"/>
                </a:ext>
              </a:extLst>
            </p:cNvPr>
            <p:cNvGrpSpPr/>
            <p:nvPr/>
          </p:nvGrpSpPr>
          <p:grpSpPr>
            <a:xfrm>
              <a:off x="870857" y="629317"/>
              <a:ext cx="10450286" cy="706993"/>
              <a:chOff x="1436915" y="667658"/>
              <a:chExt cx="9071428" cy="914399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748AD44-CE92-3EC7-1AF2-24B7073A266C}"/>
                  </a:ext>
                </a:extLst>
              </p:cNvPr>
              <p:cNvSpPr/>
              <p:nvPr/>
            </p:nvSpPr>
            <p:spPr>
              <a:xfrm>
                <a:off x="1436915" y="667658"/>
                <a:ext cx="9071428" cy="914399"/>
              </a:xfrm>
              <a:prstGeom prst="roundRect">
                <a:avLst>
                  <a:gd name="adj" fmla="val 46701"/>
                </a:avLst>
              </a:prstGeom>
              <a:effectLst>
                <a:innerShdw blurRad="3810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8838753-CC2E-9880-8839-8E2A5D5E4E0F}"/>
                  </a:ext>
                </a:extLst>
              </p:cNvPr>
              <p:cNvSpPr/>
              <p:nvPr/>
            </p:nvSpPr>
            <p:spPr>
              <a:xfrm>
                <a:off x="1695199" y="839485"/>
                <a:ext cx="8554860" cy="541886"/>
              </a:xfrm>
              <a:prstGeom prst="roundRect">
                <a:avLst>
                  <a:gd name="adj" fmla="val 40805"/>
                </a:avLst>
              </a:prstGeom>
              <a:solidFill>
                <a:schemeClr val="bg2">
                  <a:lumMod val="75000"/>
                </a:schemeClr>
              </a:solidFill>
              <a:effectLst>
                <a:innerShdw blurRad="1524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latin typeface="Bahnschrift Condensed" panose="020B0502040204020203" pitchFamily="34" charset="0"/>
                  </a:rPr>
                  <a:t>                                    </a:t>
                </a:r>
                <a:r>
                  <a:rPr lang="en-US" sz="2400" b="1" dirty="0">
                    <a:solidFill>
                      <a:srgbClr val="FF0000"/>
                    </a:solidFill>
                    <a:latin typeface="Bahnschrift Condensed" panose="020B0502040204020203" pitchFamily="34" charset="0"/>
                  </a:rPr>
                  <a:t>Members of Group 04                                    The four handsome mans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2223833-CECF-3B89-DDBC-4FB41F8CF391}"/>
                </a:ext>
              </a:extLst>
            </p:cNvPr>
            <p:cNvGrpSpPr/>
            <p:nvPr/>
          </p:nvGrpSpPr>
          <p:grpSpPr>
            <a:xfrm>
              <a:off x="5958687" y="616395"/>
              <a:ext cx="788499" cy="706993"/>
              <a:chOff x="5958687" y="616395"/>
              <a:chExt cx="788499" cy="706993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5FE4A4C-127A-1260-31E6-38E13E1A9C2D}"/>
                  </a:ext>
                </a:extLst>
              </p:cNvPr>
              <p:cNvSpPr/>
              <p:nvPr/>
            </p:nvSpPr>
            <p:spPr>
              <a:xfrm>
                <a:off x="5958687" y="616395"/>
                <a:ext cx="788499" cy="70699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09F3353-64EE-4D64-F852-8B74BC3C937B}"/>
                  </a:ext>
                </a:extLst>
              </p:cNvPr>
              <p:cNvSpPr/>
              <p:nvPr/>
            </p:nvSpPr>
            <p:spPr>
              <a:xfrm>
                <a:off x="6138920" y="742918"/>
                <a:ext cx="449943" cy="418974"/>
              </a:xfrm>
              <a:prstGeom prst="ellipse">
                <a:avLst/>
              </a:prstGeom>
              <a:gradFill>
                <a:gsLst>
                  <a:gs pos="100000">
                    <a:srgbClr val="00CC00"/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>
                <a:gradFill>
                  <a:gsLst>
                    <a:gs pos="100000">
                      <a:srgbClr val="00CC00">
                        <a:alpha val="0"/>
                        <a:lumMod val="100000"/>
                      </a:srgbClr>
                    </a:gs>
                    <a:gs pos="100000">
                      <a:schemeClr val="bg1"/>
                    </a:gs>
                  </a:gsLst>
                  <a:lin ang="10800000" scaled="0"/>
                </a:gra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1050D34F-9758-C155-DD1D-75F99364E694}"/>
              </a:ext>
            </a:extLst>
          </p:cNvPr>
          <p:cNvSpPr/>
          <p:nvPr/>
        </p:nvSpPr>
        <p:spPr>
          <a:xfrm>
            <a:off x="2548121" y="3710510"/>
            <a:ext cx="2545077" cy="2525478"/>
          </a:xfrm>
          <a:prstGeom prst="ellipse">
            <a:avLst/>
          </a:prstGeom>
          <a:solidFill>
            <a:srgbClr val="F5F137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Lim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Sunheng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C197BE-1DBA-C3B9-2A03-483537597725}"/>
              </a:ext>
            </a:extLst>
          </p:cNvPr>
          <p:cNvSpPr/>
          <p:nvPr/>
        </p:nvSpPr>
        <p:spPr>
          <a:xfrm>
            <a:off x="4819609" y="3795950"/>
            <a:ext cx="2475336" cy="2344057"/>
          </a:xfrm>
          <a:prstGeom prst="ellipse">
            <a:avLst/>
          </a:prstGeom>
          <a:gradFill>
            <a:gsLst>
              <a:gs pos="100000">
                <a:srgbClr val="FF00FF"/>
              </a:gs>
              <a:gs pos="97000">
                <a:srgbClr val="CD37B8"/>
              </a:gs>
              <a:gs pos="100000">
                <a:srgbClr val="A3158F"/>
              </a:gs>
              <a:gs pos="0">
                <a:srgbClr val="FE82EC"/>
              </a:gs>
            </a:gsLst>
            <a:lin ang="10800000" scaled="0"/>
          </a:gradFill>
          <a:ln>
            <a:gradFill>
              <a:gsLst>
                <a:gs pos="100000">
                  <a:srgbClr val="00CC00">
                    <a:alpha val="0"/>
                    <a:lumMod val="100000"/>
                  </a:srgbClr>
                </a:gs>
                <a:gs pos="100000">
                  <a:schemeClr val="bg1"/>
                </a:gs>
              </a:gsLst>
              <a:lin ang="10800000" scaled="0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Buth</a:t>
            </a:r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Cheableng</a:t>
            </a:r>
            <a:endParaRPr lang="en-US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0F9A44-AF23-5AAF-B208-E24EB83019EC}"/>
              </a:ext>
            </a:extLst>
          </p:cNvPr>
          <p:cNvSpPr/>
          <p:nvPr/>
        </p:nvSpPr>
        <p:spPr>
          <a:xfrm>
            <a:off x="7041492" y="3794353"/>
            <a:ext cx="2538262" cy="2344057"/>
          </a:xfrm>
          <a:prstGeom prst="ellipse">
            <a:avLst/>
          </a:prstGeom>
          <a:gradFill flip="none" rotWithShape="1">
            <a:gsLst>
              <a:gs pos="0">
                <a:srgbClr val="3366FF">
                  <a:shade val="30000"/>
                  <a:satMod val="115000"/>
                </a:srgbClr>
              </a:gs>
              <a:gs pos="50000">
                <a:srgbClr val="3366FF">
                  <a:shade val="67500"/>
                  <a:satMod val="115000"/>
                </a:srgbClr>
              </a:gs>
              <a:gs pos="100000">
                <a:srgbClr val="3366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n>
                <a:solidFill>
                  <a:srgbClr val="FF7C80"/>
                </a:solidFill>
              </a:ln>
            </a:endParaRPr>
          </a:p>
          <a:p>
            <a:pPr algn="ctr"/>
            <a:r>
              <a:rPr lang="en-US" sz="2800" dirty="0">
                <a:ln>
                  <a:solidFill>
                    <a:srgbClr val="FF7C80"/>
                  </a:solidFill>
                </a:ln>
              </a:rPr>
              <a:t>Ek </a:t>
            </a:r>
            <a:r>
              <a:rPr lang="en-US" sz="2800" dirty="0" err="1">
                <a:ln>
                  <a:solidFill>
                    <a:srgbClr val="FF7C80"/>
                  </a:solidFill>
                </a:ln>
              </a:rPr>
              <a:t>VongPanharith</a:t>
            </a:r>
            <a:endParaRPr lang="en-US" sz="2800" dirty="0">
              <a:ln>
                <a:solidFill>
                  <a:srgbClr val="FF7C80"/>
                </a:solidFill>
              </a:ln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C0BF9A9-7964-377C-17E3-13FD4131C338}"/>
              </a:ext>
            </a:extLst>
          </p:cNvPr>
          <p:cNvSpPr/>
          <p:nvPr/>
        </p:nvSpPr>
        <p:spPr>
          <a:xfrm>
            <a:off x="9220354" y="3794353"/>
            <a:ext cx="2538262" cy="2344057"/>
          </a:xfrm>
          <a:prstGeom prst="ellipse">
            <a:avLst/>
          </a:prstGeom>
          <a:solidFill>
            <a:srgbClr val="FF0000"/>
          </a:solidFill>
          <a:ln>
            <a:gradFill>
              <a:gsLst>
                <a:gs pos="100000">
                  <a:srgbClr val="00CC00">
                    <a:alpha val="0"/>
                    <a:lumMod val="100000"/>
                  </a:srgbClr>
                </a:gs>
                <a:gs pos="100000">
                  <a:schemeClr val="bg1"/>
                </a:gs>
              </a:gsLst>
              <a:lin ang="10800000" scaled="0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Koythol</a:t>
            </a:r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Amrint</a:t>
            </a:r>
            <a:endParaRPr 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D47C9C5-07CA-67C5-49C0-87B7A9C55A8B}"/>
              </a:ext>
            </a:extLst>
          </p:cNvPr>
          <p:cNvGrpSpPr/>
          <p:nvPr/>
        </p:nvGrpSpPr>
        <p:grpSpPr>
          <a:xfrm>
            <a:off x="1606111" y="1504962"/>
            <a:ext cx="4788185" cy="2505064"/>
            <a:chOff x="1606112" y="1590826"/>
            <a:chExt cx="4746824" cy="2419199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280CCEE-0CEB-790F-19B1-19DCCE4C8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9586" y="1590826"/>
              <a:ext cx="4533350" cy="22373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B3FA91-F25D-0EEE-D02F-EC747DE0E592}"/>
                </a:ext>
              </a:extLst>
            </p:cNvPr>
            <p:cNvSpPr/>
            <p:nvPr/>
          </p:nvSpPr>
          <p:spPr>
            <a:xfrm>
              <a:off x="1606112" y="3789596"/>
              <a:ext cx="241414" cy="220429"/>
            </a:xfrm>
            <a:custGeom>
              <a:avLst/>
              <a:gdLst>
                <a:gd name="connsiteX0" fmla="*/ 220090 w 220090"/>
                <a:gd name="connsiteY0" fmla="*/ 53460 h 229673"/>
                <a:gd name="connsiteX1" fmla="*/ 120078 w 220090"/>
                <a:gd name="connsiteY1" fmla="*/ 1073 h 229673"/>
                <a:gd name="connsiteX2" fmla="*/ 10540 w 220090"/>
                <a:gd name="connsiteY2" fmla="*/ 96323 h 229673"/>
                <a:gd name="connsiteX3" fmla="*/ 10540 w 220090"/>
                <a:gd name="connsiteY3" fmla="*/ 229673 h 22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090" h="229673">
                  <a:moveTo>
                    <a:pt x="220090" y="53460"/>
                  </a:moveTo>
                  <a:cubicBezTo>
                    <a:pt x="187546" y="23694"/>
                    <a:pt x="155003" y="-6071"/>
                    <a:pt x="120078" y="1073"/>
                  </a:cubicBezTo>
                  <a:cubicBezTo>
                    <a:pt x="85153" y="8217"/>
                    <a:pt x="28796" y="58223"/>
                    <a:pt x="10540" y="96323"/>
                  </a:cubicBezTo>
                  <a:cubicBezTo>
                    <a:pt x="-7716" y="134423"/>
                    <a:pt x="1412" y="182048"/>
                    <a:pt x="10540" y="2296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BAA4F8EC-6F64-5B80-D9F9-1EA4B1167263}"/>
              </a:ext>
            </a:extLst>
          </p:cNvPr>
          <p:cNvSpPr/>
          <p:nvPr/>
        </p:nvSpPr>
        <p:spPr>
          <a:xfrm>
            <a:off x="3793324" y="3836771"/>
            <a:ext cx="212721" cy="1645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9AE6020-4EDA-6551-E682-60881E60F0D6}"/>
              </a:ext>
            </a:extLst>
          </p:cNvPr>
          <p:cNvSpPr/>
          <p:nvPr/>
        </p:nvSpPr>
        <p:spPr>
          <a:xfrm>
            <a:off x="6019738" y="3891114"/>
            <a:ext cx="212721" cy="1645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9B5BC83-C5F5-3E35-61C4-E0F32599BAD0}"/>
              </a:ext>
            </a:extLst>
          </p:cNvPr>
          <p:cNvSpPr/>
          <p:nvPr/>
        </p:nvSpPr>
        <p:spPr>
          <a:xfrm>
            <a:off x="8278015" y="3891114"/>
            <a:ext cx="212721" cy="1645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C92BEAF-A1C7-B7C1-ACF7-D2C6DA366CB0}"/>
              </a:ext>
            </a:extLst>
          </p:cNvPr>
          <p:cNvSpPr/>
          <p:nvPr/>
        </p:nvSpPr>
        <p:spPr>
          <a:xfrm>
            <a:off x="10456463" y="3868083"/>
            <a:ext cx="212721" cy="1645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EEC92B0-512D-6BB4-1F69-E2616FA2B476}"/>
              </a:ext>
            </a:extLst>
          </p:cNvPr>
          <p:cNvGrpSpPr/>
          <p:nvPr/>
        </p:nvGrpSpPr>
        <p:grpSpPr>
          <a:xfrm rot="14084857">
            <a:off x="6266579" y="1692558"/>
            <a:ext cx="4415952" cy="2048406"/>
            <a:chOff x="1673811" y="1623492"/>
            <a:chExt cx="4762909" cy="234642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897D1FA-007D-BD57-6704-5CD5B4263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70" y="1623492"/>
              <a:ext cx="4533350" cy="22373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DCD91CB-5164-595B-65B6-68EAF6E62751}"/>
                </a:ext>
              </a:extLst>
            </p:cNvPr>
            <p:cNvSpPr/>
            <p:nvPr/>
          </p:nvSpPr>
          <p:spPr>
            <a:xfrm rot="11816369">
              <a:off x="1673811" y="3834031"/>
              <a:ext cx="241414" cy="135888"/>
            </a:xfrm>
            <a:custGeom>
              <a:avLst/>
              <a:gdLst>
                <a:gd name="connsiteX0" fmla="*/ 220090 w 220090"/>
                <a:gd name="connsiteY0" fmla="*/ 53460 h 229673"/>
                <a:gd name="connsiteX1" fmla="*/ 120078 w 220090"/>
                <a:gd name="connsiteY1" fmla="*/ 1073 h 229673"/>
                <a:gd name="connsiteX2" fmla="*/ 10540 w 220090"/>
                <a:gd name="connsiteY2" fmla="*/ 96323 h 229673"/>
                <a:gd name="connsiteX3" fmla="*/ 10540 w 220090"/>
                <a:gd name="connsiteY3" fmla="*/ 229673 h 22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090" h="229673">
                  <a:moveTo>
                    <a:pt x="220090" y="53460"/>
                  </a:moveTo>
                  <a:cubicBezTo>
                    <a:pt x="187546" y="23694"/>
                    <a:pt x="155003" y="-6071"/>
                    <a:pt x="120078" y="1073"/>
                  </a:cubicBezTo>
                  <a:cubicBezTo>
                    <a:pt x="85153" y="8217"/>
                    <a:pt x="28796" y="58223"/>
                    <a:pt x="10540" y="96323"/>
                  </a:cubicBezTo>
                  <a:cubicBezTo>
                    <a:pt x="-7716" y="134423"/>
                    <a:pt x="1412" y="182048"/>
                    <a:pt x="10540" y="2296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3B0FEE-47AC-EDD7-9278-2F85699F9D6E}"/>
              </a:ext>
            </a:extLst>
          </p:cNvPr>
          <p:cNvGrpSpPr/>
          <p:nvPr/>
        </p:nvGrpSpPr>
        <p:grpSpPr>
          <a:xfrm>
            <a:off x="3889445" y="1504961"/>
            <a:ext cx="2504852" cy="2394849"/>
            <a:chOff x="1606112" y="1590826"/>
            <a:chExt cx="4746824" cy="2419199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7EBD44A-1D95-ADED-2B05-DE595C082B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9586" y="1590826"/>
              <a:ext cx="4533350" cy="22373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F6D4395-1578-C914-69A7-6A74B0B9EAD1}"/>
                </a:ext>
              </a:extLst>
            </p:cNvPr>
            <p:cNvSpPr/>
            <p:nvPr/>
          </p:nvSpPr>
          <p:spPr>
            <a:xfrm>
              <a:off x="1606112" y="3789596"/>
              <a:ext cx="241414" cy="220429"/>
            </a:xfrm>
            <a:custGeom>
              <a:avLst/>
              <a:gdLst>
                <a:gd name="connsiteX0" fmla="*/ 220090 w 220090"/>
                <a:gd name="connsiteY0" fmla="*/ 53460 h 229673"/>
                <a:gd name="connsiteX1" fmla="*/ 120078 w 220090"/>
                <a:gd name="connsiteY1" fmla="*/ 1073 h 229673"/>
                <a:gd name="connsiteX2" fmla="*/ 10540 w 220090"/>
                <a:gd name="connsiteY2" fmla="*/ 96323 h 229673"/>
                <a:gd name="connsiteX3" fmla="*/ 10540 w 220090"/>
                <a:gd name="connsiteY3" fmla="*/ 229673 h 22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090" h="229673">
                  <a:moveTo>
                    <a:pt x="220090" y="53460"/>
                  </a:moveTo>
                  <a:cubicBezTo>
                    <a:pt x="187546" y="23694"/>
                    <a:pt x="155003" y="-6071"/>
                    <a:pt x="120078" y="1073"/>
                  </a:cubicBezTo>
                  <a:cubicBezTo>
                    <a:pt x="85153" y="8217"/>
                    <a:pt x="28796" y="58223"/>
                    <a:pt x="10540" y="96323"/>
                  </a:cubicBezTo>
                  <a:cubicBezTo>
                    <a:pt x="-7716" y="134423"/>
                    <a:pt x="1412" y="182048"/>
                    <a:pt x="10540" y="2296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81DDD46-0E77-3EEA-D30B-5F1D24453995}"/>
              </a:ext>
            </a:extLst>
          </p:cNvPr>
          <p:cNvGrpSpPr/>
          <p:nvPr/>
        </p:nvGrpSpPr>
        <p:grpSpPr>
          <a:xfrm>
            <a:off x="6148165" y="1505015"/>
            <a:ext cx="236396" cy="2411157"/>
            <a:chOff x="1606112" y="1590826"/>
            <a:chExt cx="4746824" cy="2419199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3F671B2-50E0-556A-0427-D5C0C544C4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9586" y="1590826"/>
              <a:ext cx="4533350" cy="22373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2940E95-5314-1898-C08E-AA68E5C3A18E}"/>
                </a:ext>
              </a:extLst>
            </p:cNvPr>
            <p:cNvSpPr/>
            <p:nvPr/>
          </p:nvSpPr>
          <p:spPr>
            <a:xfrm>
              <a:off x="1606112" y="3789596"/>
              <a:ext cx="241414" cy="220429"/>
            </a:xfrm>
            <a:custGeom>
              <a:avLst/>
              <a:gdLst>
                <a:gd name="connsiteX0" fmla="*/ 220090 w 220090"/>
                <a:gd name="connsiteY0" fmla="*/ 53460 h 229673"/>
                <a:gd name="connsiteX1" fmla="*/ 120078 w 220090"/>
                <a:gd name="connsiteY1" fmla="*/ 1073 h 229673"/>
                <a:gd name="connsiteX2" fmla="*/ 10540 w 220090"/>
                <a:gd name="connsiteY2" fmla="*/ 96323 h 229673"/>
                <a:gd name="connsiteX3" fmla="*/ 10540 w 220090"/>
                <a:gd name="connsiteY3" fmla="*/ 229673 h 22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090" h="229673">
                  <a:moveTo>
                    <a:pt x="220090" y="53460"/>
                  </a:moveTo>
                  <a:cubicBezTo>
                    <a:pt x="187546" y="23694"/>
                    <a:pt x="155003" y="-6071"/>
                    <a:pt x="120078" y="1073"/>
                  </a:cubicBezTo>
                  <a:cubicBezTo>
                    <a:pt x="85153" y="8217"/>
                    <a:pt x="28796" y="58223"/>
                    <a:pt x="10540" y="96323"/>
                  </a:cubicBezTo>
                  <a:cubicBezTo>
                    <a:pt x="-7716" y="134423"/>
                    <a:pt x="1412" y="182048"/>
                    <a:pt x="10540" y="2296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8757482-C904-5D3F-4EFF-5C49C0ECD4F5}"/>
              </a:ext>
            </a:extLst>
          </p:cNvPr>
          <p:cNvGrpSpPr/>
          <p:nvPr/>
        </p:nvGrpSpPr>
        <p:grpSpPr>
          <a:xfrm flipH="1">
            <a:off x="6363775" y="1504840"/>
            <a:ext cx="2022854" cy="2474778"/>
            <a:chOff x="1606112" y="1590826"/>
            <a:chExt cx="4746824" cy="2419199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8ECF298-D6E0-BE1E-0F65-6A9F8A799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9586" y="1590826"/>
              <a:ext cx="4533350" cy="22373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782D28A-D50C-961A-9131-32177931400A}"/>
                </a:ext>
              </a:extLst>
            </p:cNvPr>
            <p:cNvSpPr/>
            <p:nvPr/>
          </p:nvSpPr>
          <p:spPr>
            <a:xfrm>
              <a:off x="1606112" y="3789596"/>
              <a:ext cx="241414" cy="220429"/>
            </a:xfrm>
            <a:custGeom>
              <a:avLst/>
              <a:gdLst>
                <a:gd name="connsiteX0" fmla="*/ 220090 w 220090"/>
                <a:gd name="connsiteY0" fmla="*/ 53460 h 229673"/>
                <a:gd name="connsiteX1" fmla="*/ 120078 w 220090"/>
                <a:gd name="connsiteY1" fmla="*/ 1073 h 229673"/>
                <a:gd name="connsiteX2" fmla="*/ 10540 w 220090"/>
                <a:gd name="connsiteY2" fmla="*/ 96323 h 229673"/>
                <a:gd name="connsiteX3" fmla="*/ 10540 w 220090"/>
                <a:gd name="connsiteY3" fmla="*/ 229673 h 22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090" h="229673">
                  <a:moveTo>
                    <a:pt x="220090" y="53460"/>
                  </a:moveTo>
                  <a:cubicBezTo>
                    <a:pt x="187546" y="23694"/>
                    <a:pt x="155003" y="-6071"/>
                    <a:pt x="120078" y="1073"/>
                  </a:cubicBezTo>
                  <a:cubicBezTo>
                    <a:pt x="85153" y="8217"/>
                    <a:pt x="28796" y="58223"/>
                    <a:pt x="10540" y="96323"/>
                  </a:cubicBezTo>
                  <a:cubicBezTo>
                    <a:pt x="-7716" y="134423"/>
                    <a:pt x="1412" y="182048"/>
                    <a:pt x="10540" y="22967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7ACAE-79F2-6C17-9196-150CA8EC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0D58-7563-4A9A-B0AD-963EF2A06CDB}" type="slidenum">
              <a:rPr lang="en-US" smtClean="0">
                <a:solidFill>
                  <a:srgbClr val="FF0000"/>
                </a:solidFill>
              </a:rPr>
              <a:t>2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2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CFCE8"/>
            </a:gs>
            <a:gs pos="99000">
              <a:srgbClr val="689CB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EA8AB6B4-9280-B510-AD41-97F0E180866F}"/>
              </a:ext>
            </a:extLst>
          </p:cNvPr>
          <p:cNvGrpSpPr/>
          <p:nvPr/>
        </p:nvGrpSpPr>
        <p:grpSpPr>
          <a:xfrm>
            <a:off x="3284892" y="686809"/>
            <a:ext cx="3425105" cy="5638157"/>
            <a:chOff x="3284892" y="686809"/>
            <a:chExt cx="3425105" cy="5638157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8CAC108-6462-A449-0878-359F2D446787}"/>
                </a:ext>
              </a:extLst>
            </p:cNvPr>
            <p:cNvCxnSpPr>
              <a:cxnSpLocks/>
            </p:cNvCxnSpPr>
            <p:nvPr/>
          </p:nvCxnSpPr>
          <p:spPr>
            <a:xfrm>
              <a:off x="3566244" y="3849716"/>
              <a:ext cx="2750690" cy="1434613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0126B0F-4A1E-0E6F-48A3-D6DEE72D5E7F}"/>
                </a:ext>
              </a:extLst>
            </p:cNvPr>
            <p:cNvCxnSpPr>
              <a:cxnSpLocks/>
            </p:cNvCxnSpPr>
            <p:nvPr/>
          </p:nvCxnSpPr>
          <p:spPr>
            <a:xfrm>
              <a:off x="3416527" y="3591702"/>
              <a:ext cx="3293470" cy="41566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30A7C52-2EF3-F118-591E-0FA5550F16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4892" y="2801175"/>
              <a:ext cx="3291840" cy="58492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37F473D-2C4F-F5D1-0D1B-6844E9E26FC5}"/>
                </a:ext>
              </a:extLst>
            </p:cNvPr>
            <p:cNvCxnSpPr>
              <a:cxnSpLocks/>
            </p:cNvCxnSpPr>
            <p:nvPr/>
          </p:nvCxnSpPr>
          <p:spPr>
            <a:xfrm>
              <a:off x="3306446" y="3665830"/>
              <a:ext cx="1963036" cy="265913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07ED4C8-5819-CAE8-8C9A-4F5724C7CF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5770" y="1623306"/>
              <a:ext cx="2508783" cy="1707223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E436B46-BFCF-CCA6-C981-0C6C741B6C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7716" y="686809"/>
              <a:ext cx="1280160" cy="256032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29A0632-CC86-5A85-CB39-B820F5188A46}"/>
              </a:ext>
            </a:extLst>
          </p:cNvPr>
          <p:cNvSpPr/>
          <p:nvPr/>
        </p:nvSpPr>
        <p:spPr>
          <a:xfrm>
            <a:off x="1486147" y="1505584"/>
            <a:ext cx="3947090" cy="3947090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Partial Circle 31">
            <a:extLst>
              <a:ext uri="{FF2B5EF4-FFF2-40B4-BE49-F238E27FC236}">
                <a16:creationId xmlns:a16="http://schemas.microsoft.com/office/drawing/2014/main" id="{388E9BA1-5505-CE0E-FC91-3FD4B10DFAA8}"/>
              </a:ext>
            </a:extLst>
          </p:cNvPr>
          <p:cNvSpPr/>
          <p:nvPr/>
        </p:nvSpPr>
        <p:spPr>
          <a:xfrm rot="19800000">
            <a:off x="1459197" y="1425180"/>
            <a:ext cx="3962421" cy="4041403"/>
          </a:xfrm>
          <a:prstGeom prst="pie">
            <a:avLst>
              <a:gd name="adj1" fmla="val 283807"/>
              <a:gd name="adj2" fmla="val 1854175"/>
            </a:avLst>
          </a:prstGeom>
          <a:solidFill>
            <a:srgbClr val="B818A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Partial Circle 40">
            <a:extLst>
              <a:ext uri="{FF2B5EF4-FFF2-40B4-BE49-F238E27FC236}">
                <a16:creationId xmlns:a16="http://schemas.microsoft.com/office/drawing/2014/main" id="{CBA260BC-1E1D-BD38-41D8-9D525A0FBF9C}"/>
              </a:ext>
            </a:extLst>
          </p:cNvPr>
          <p:cNvSpPr/>
          <p:nvPr/>
        </p:nvSpPr>
        <p:spPr>
          <a:xfrm rot="18000000">
            <a:off x="1443624" y="1408973"/>
            <a:ext cx="3945806" cy="4073818"/>
          </a:xfrm>
          <a:prstGeom prst="pie">
            <a:avLst>
              <a:gd name="adj1" fmla="val 620567"/>
              <a:gd name="adj2" fmla="val 21306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artial Circle 41">
            <a:extLst>
              <a:ext uri="{FF2B5EF4-FFF2-40B4-BE49-F238E27FC236}">
                <a16:creationId xmlns:a16="http://schemas.microsoft.com/office/drawing/2014/main" id="{C0EF466B-18EB-08CC-9CE4-EBDDAD45BF7B}"/>
              </a:ext>
            </a:extLst>
          </p:cNvPr>
          <p:cNvSpPr/>
          <p:nvPr/>
        </p:nvSpPr>
        <p:spPr>
          <a:xfrm rot="2700000">
            <a:off x="1471662" y="1458047"/>
            <a:ext cx="3975299" cy="4041403"/>
          </a:xfrm>
          <a:prstGeom prst="pie">
            <a:avLst>
              <a:gd name="adj1" fmla="val 329415"/>
              <a:gd name="adj2" fmla="val 181230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Partial Circle 43">
            <a:extLst>
              <a:ext uri="{FF2B5EF4-FFF2-40B4-BE49-F238E27FC236}">
                <a16:creationId xmlns:a16="http://schemas.microsoft.com/office/drawing/2014/main" id="{45479173-DE99-0AF7-8577-59779CE7F29C}"/>
              </a:ext>
            </a:extLst>
          </p:cNvPr>
          <p:cNvSpPr/>
          <p:nvPr/>
        </p:nvSpPr>
        <p:spPr>
          <a:xfrm rot="1178833">
            <a:off x="1459854" y="1445274"/>
            <a:ext cx="3976376" cy="4041403"/>
          </a:xfrm>
          <a:prstGeom prst="pie">
            <a:avLst>
              <a:gd name="adj1" fmla="val 318016"/>
              <a:gd name="adj2" fmla="val 1841480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Partial Circle 44">
            <a:extLst>
              <a:ext uri="{FF2B5EF4-FFF2-40B4-BE49-F238E27FC236}">
                <a16:creationId xmlns:a16="http://schemas.microsoft.com/office/drawing/2014/main" id="{23144C68-BBCA-8C67-E076-0DD88712DA95}"/>
              </a:ext>
            </a:extLst>
          </p:cNvPr>
          <p:cNvSpPr/>
          <p:nvPr/>
        </p:nvSpPr>
        <p:spPr>
          <a:xfrm rot="16794688">
            <a:off x="1511178" y="1399450"/>
            <a:ext cx="3879611" cy="4041403"/>
          </a:xfrm>
          <a:prstGeom prst="pie">
            <a:avLst>
              <a:gd name="adj1" fmla="val 288163"/>
              <a:gd name="adj2" fmla="val 181230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9220F0C-629B-2EB9-CA8F-C7DA812A991C}"/>
              </a:ext>
            </a:extLst>
          </p:cNvPr>
          <p:cNvGrpSpPr/>
          <p:nvPr/>
        </p:nvGrpSpPr>
        <p:grpSpPr>
          <a:xfrm>
            <a:off x="1458262" y="1428424"/>
            <a:ext cx="3976376" cy="4041403"/>
            <a:chOff x="1458262" y="1428424"/>
            <a:chExt cx="3976376" cy="4041403"/>
          </a:xfrm>
          <a:effectLst/>
        </p:grpSpPr>
        <p:sp>
          <p:nvSpPr>
            <p:cNvPr id="31" name="Partial Circle 30">
              <a:extLst>
                <a:ext uri="{FF2B5EF4-FFF2-40B4-BE49-F238E27FC236}">
                  <a16:creationId xmlns:a16="http://schemas.microsoft.com/office/drawing/2014/main" id="{DC2E438F-5AFE-E019-2BC8-8CB32AFC98CD}"/>
                </a:ext>
              </a:extLst>
            </p:cNvPr>
            <p:cNvSpPr/>
            <p:nvPr/>
          </p:nvSpPr>
          <p:spPr>
            <a:xfrm rot="21369919">
              <a:off x="1458262" y="1428424"/>
              <a:ext cx="3976376" cy="4041403"/>
            </a:xfrm>
            <a:prstGeom prst="pie">
              <a:avLst>
                <a:gd name="adj1" fmla="val 254129"/>
                <a:gd name="adj2" fmla="val 1756227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8A86D06-0F75-2A19-D20B-89AE3250B82F}"/>
                </a:ext>
              </a:extLst>
            </p:cNvPr>
            <p:cNvGrpSpPr/>
            <p:nvPr/>
          </p:nvGrpSpPr>
          <p:grpSpPr>
            <a:xfrm>
              <a:off x="2179151" y="2198588"/>
              <a:ext cx="2560320" cy="2560320"/>
              <a:chOff x="2297407" y="2302881"/>
              <a:chExt cx="2286000" cy="22860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E7C509B-8948-252C-871C-57837471F26F}"/>
                  </a:ext>
                </a:extLst>
              </p:cNvPr>
              <p:cNvSpPr/>
              <p:nvPr/>
            </p:nvSpPr>
            <p:spPr>
              <a:xfrm>
                <a:off x="2297407" y="2302881"/>
                <a:ext cx="2286000" cy="2286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90500" dist="33020" dir="3180000" algn="ctr">
                  <a:srgbClr val="000000">
                    <a:alpha val="5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A6E5F8-A2DA-70A7-A8F3-B4D0D46FB61E}"/>
                  </a:ext>
                </a:extLst>
              </p:cNvPr>
              <p:cNvSpPr/>
              <p:nvPr/>
            </p:nvSpPr>
            <p:spPr>
              <a:xfrm>
                <a:off x="2663167" y="2642911"/>
                <a:ext cx="1554480" cy="1554480"/>
              </a:xfrm>
              <a:prstGeom prst="ellipse">
                <a:avLst/>
              </a:prstGeom>
              <a:gradFill>
                <a:gsLst>
                  <a:gs pos="11000">
                    <a:schemeClr val="bg1">
                      <a:lumMod val="95000"/>
                    </a:schemeClr>
                  </a:gs>
                  <a:gs pos="99000">
                    <a:schemeClr val="bg1">
                      <a:lumMod val="85000"/>
                    </a:schemeClr>
                  </a:gs>
                </a:gsLst>
                <a:lin ang="10800000" scaled="0"/>
              </a:gradFill>
              <a:ln w="285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  <a:latin typeface="Century Schoolbook" panose="02040604050505020304" pitchFamily="18" charset="0"/>
                  </a:rPr>
                  <a:t>Content</a:t>
                </a:r>
              </a:p>
            </p:txBody>
          </p:sp>
        </p:grpSp>
      </p:grp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5BCB7DA-5667-34FE-83E3-C70A0EE5EBD4}"/>
              </a:ext>
            </a:extLst>
          </p:cNvPr>
          <p:cNvSpPr/>
          <p:nvPr/>
        </p:nvSpPr>
        <p:spPr>
          <a:xfrm>
            <a:off x="6709997" y="2441614"/>
            <a:ext cx="4355454" cy="66729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A8289F"/>
              </a:gs>
              <a:gs pos="4000">
                <a:srgbClr val="FF00FF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latin typeface="Century Schoolbook" panose="02040604050505020304" pitchFamily="18" charset="0"/>
              </a:rPr>
              <a:t>Processing flowchart of Project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9764DCF-B837-9969-8EA0-E544AA83957D}"/>
              </a:ext>
            </a:extLst>
          </p:cNvPr>
          <p:cNvSpPr/>
          <p:nvPr/>
        </p:nvSpPr>
        <p:spPr>
          <a:xfrm>
            <a:off x="6293644" y="1350393"/>
            <a:ext cx="3682970" cy="667291"/>
          </a:xfrm>
          <a:prstGeom prst="roundRect">
            <a:avLst>
              <a:gd name="adj" fmla="val 50000"/>
            </a:avLst>
          </a:prstGeom>
          <a:gradFill>
            <a:gsLst>
              <a:gs pos="11000">
                <a:srgbClr val="FF0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Schoolbook" panose="02040604050505020304" pitchFamily="18" charset="0"/>
              </a:rPr>
              <a:t>Objective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F51B435-5C98-C392-B243-04942247D44C}"/>
              </a:ext>
            </a:extLst>
          </p:cNvPr>
          <p:cNvSpPr/>
          <p:nvPr/>
        </p:nvSpPr>
        <p:spPr>
          <a:xfrm>
            <a:off x="5097429" y="325381"/>
            <a:ext cx="3682970" cy="66729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FFFF00"/>
              </a:gs>
              <a:gs pos="4000">
                <a:srgbClr val="FFC000"/>
              </a:gs>
            </a:gsLst>
            <a:lin ang="108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latin typeface="Century Schoolbook" panose="02040604050505020304" pitchFamily="18" charset="0"/>
              </a:rPr>
              <a:t>General Introduction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3FAC1AE-4712-6304-AFAD-7D2E34B93C77}"/>
              </a:ext>
            </a:extLst>
          </p:cNvPr>
          <p:cNvSpPr/>
          <p:nvPr/>
        </p:nvSpPr>
        <p:spPr>
          <a:xfrm>
            <a:off x="6859541" y="3613389"/>
            <a:ext cx="3682970" cy="66729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E009E"/>
              </a:gs>
              <a:gs pos="100000">
                <a:srgbClr val="660066"/>
              </a:gs>
            </a:gsLst>
            <a:lin ang="108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Schoolbook" panose="02040604050505020304" pitchFamily="18" charset="0"/>
              </a:rPr>
              <a:t>Scope of Project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DB1D7F9-A51E-BBD0-7EFF-D6993C26DA5D}"/>
              </a:ext>
            </a:extLst>
          </p:cNvPr>
          <p:cNvSpPr/>
          <p:nvPr/>
        </p:nvSpPr>
        <p:spPr>
          <a:xfrm>
            <a:off x="6576731" y="4756183"/>
            <a:ext cx="4355453" cy="66729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3366FF"/>
              </a:gs>
              <a:gs pos="4000">
                <a:srgbClr val="3366FF"/>
              </a:gs>
            </a:gsLst>
            <a:lin ang="10800000" scaled="0"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Schoolbook" panose="02040604050505020304" pitchFamily="18" charset="0"/>
              </a:rPr>
              <a:t>Schedule of Group Work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914411D-BBFE-C9B0-66D1-AA8AA2EAB000}"/>
              </a:ext>
            </a:extLst>
          </p:cNvPr>
          <p:cNvSpPr/>
          <p:nvPr/>
        </p:nvSpPr>
        <p:spPr>
          <a:xfrm>
            <a:off x="5454605" y="5900452"/>
            <a:ext cx="4179725" cy="66729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D3E622"/>
              </a:gs>
              <a:gs pos="4000">
                <a:srgbClr val="92D050"/>
              </a:gs>
            </a:gsLst>
            <a:lin ang="108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latin typeface="Century Schoolbook" panose="02040604050505020304" pitchFamily="18" charset="0"/>
              </a:rPr>
              <a:t>Summarize and Conclusion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89D10F4-16C7-2602-505D-A7FCD48A143A}"/>
              </a:ext>
            </a:extLst>
          </p:cNvPr>
          <p:cNvSpPr/>
          <p:nvPr/>
        </p:nvSpPr>
        <p:spPr>
          <a:xfrm>
            <a:off x="5204265" y="381331"/>
            <a:ext cx="548640" cy="5486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79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FA970E5-50E9-7EF3-0099-1174B742068A}"/>
              </a:ext>
            </a:extLst>
          </p:cNvPr>
          <p:cNvSpPr/>
          <p:nvPr/>
        </p:nvSpPr>
        <p:spPr>
          <a:xfrm>
            <a:off x="6813700" y="2506371"/>
            <a:ext cx="548640" cy="5486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79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5938635-A594-A1CA-3EEB-7E3967A5D12A}"/>
              </a:ext>
            </a:extLst>
          </p:cNvPr>
          <p:cNvSpPr/>
          <p:nvPr/>
        </p:nvSpPr>
        <p:spPr>
          <a:xfrm>
            <a:off x="6396898" y="1406689"/>
            <a:ext cx="548640" cy="5486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79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356A5FD-2066-C7D1-1132-B35EBA11457C}"/>
              </a:ext>
            </a:extLst>
          </p:cNvPr>
          <p:cNvSpPr/>
          <p:nvPr/>
        </p:nvSpPr>
        <p:spPr>
          <a:xfrm>
            <a:off x="6692623" y="4815508"/>
            <a:ext cx="548640" cy="5486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79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63444A8-8AB1-488C-4C32-DD449260E4AF}"/>
              </a:ext>
            </a:extLst>
          </p:cNvPr>
          <p:cNvSpPr/>
          <p:nvPr/>
        </p:nvSpPr>
        <p:spPr>
          <a:xfrm>
            <a:off x="6966943" y="3672714"/>
            <a:ext cx="548640" cy="5486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79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8B5CB8A-B50F-658F-C2C8-F892AA33E7A1}"/>
              </a:ext>
            </a:extLst>
          </p:cNvPr>
          <p:cNvSpPr/>
          <p:nvPr/>
        </p:nvSpPr>
        <p:spPr>
          <a:xfrm>
            <a:off x="5563246" y="5972781"/>
            <a:ext cx="548640" cy="5486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79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4351DE-D3F3-DF23-10E2-861A5DBE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0D58-7563-4A9A-B0AD-963EF2A06CDB}" type="slidenum">
              <a:rPr lang="en-US" smtClean="0">
                <a:solidFill>
                  <a:srgbClr val="FF0000"/>
                </a:solidFill>
              </a:rPr>
              <a:t>3</a:t>
            </a:fld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03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7B81-857D-DD28-D913-D3B8F9DA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1B0E-EEBF-151E-5D63-41D4A585A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8D99-D9A7-412F-32EA-37744894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0D58-7563-4A9A-B0AD-963EF2A06C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5E402-E340-D8AE-CFF5-7CB84FC4E0F2}"/>
              </a:ext>
            </a:extLst>
          </p:cNvPr>
          <p:cNvSpPr/>
          <p:nvPr/>
        </p:nvSpPr>
        <p:spPr>
          <a:xfrm>
            <a:off x="0" y="10337"/>
            <a:ext cx="8382000" cy="6858000"/>
          </a:xfrm>
          <a:prstGeom prst="rect">
            <a:avLst/>
          </a:prstGeom>
          <a:solidFill>
            <a:schemeClr val="bg1">
              <a:lumMod val="95000"/>
              <a:alpha val="96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16000">
                    <a:schemeClr val="accent4">
                      <a:lumMod val="40000"/>
                      <a:lumOff val="60000"/>
                    </a:schemeClr>
                  </a:gs>
                  <a:gs pos="57000">
                    <a:schemeClr val="accent5">
                      <a:lumMod val="40000"/>
                      <a:lumOff val="60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C9077-C14C-B432-12CF-C0CE004D2EF2}"/>
              </a:ext>
            </a:extLst>
          </p:cNvPr>
          <p:cNvSpPr/>
          <p:nvPr/>
        </p:nvSpPr>
        <p:spPr>
          <a:xfrm>
            <a:off x="841890" y="2237504"/>
            <a:ext cx="568842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0"/>
                <a:effectLst>
                  <a:outerShdw blurRad="50800" dist="1143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TABLE OF CONTENTS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5A4AE1-2957-764C-EF87-A937BE6FA182}"/>
              </a:ext>
            </a:extLst>
          </p:cNvPr>
          <p:cNvCxnSpPr/>
          <p:nvPr/>
        </p:nvCxnSpPr>
        <p:spPr>
          <a:xfrm>
            <a:off x="7950200" y="106839"/>
            <a:ext cx="0" cy="685800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E9DA871-0529-51C2-38D1-83793B3A6C55}"/>
              </a:ext>
            </a:extLst>
          </p:cNvPr>
          <p:cNvGrpSpPr/>
          <p:nvPr/>
        </p:nvGrpSpPr>
        <p:grpSpPr>
          <a:xfrm>
            <a:off x="6375509" y="36053"/>
            <a:ext cx="2322290" cy="1059544"/>
            <a:chOff x="5573486" y="1"/>
            <a:chExt cx="2322290" cy="1059544"/>
          </a:xfrm>
          <a:solidFill>
            <a:schemeClr val="accent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4D6E86B-B33F-DCDF-7CC7-53FC0D9B80E5}"/>
                </a:ext>
              </a:extLst>
            </p:cNvPr>
            <p:cNvSpPr/>
            <p:nvPr/>
          </p:nvSpPr>
          <p:spPr>
            <a:xfrm rot="16200000">
              <a:off x="6204859" y="-631372"/>
              <a:ext cx="1059544" cy="2322289"/>
            </a:xfrm>
            <a:custGeom>
              <a:avLst/>
              <a:gdLst>
                <a:gd name="connsiteX0" fmla="*/ 769257 w 1059544"/>
                <a:gd name="connsiteY0" fmla="*/ 769256 h 3338285"/>
                <a:gd name="connsiteX1" fmla="*/ 769257 w 1059544"/>
                <a:gd name="connsiteY1" fmla="*/ 3338285 h 3338285"/>
                <a:gd name="connsiteX2" fmla="*/ 0 w 1059544"/>
                <a:gd name="connsiteY2" fmla="*/ 3338285 h 3338285"/>
                <a:gd name="connsiteX3" fmla="*/ 0 w 1059544"/>
                <a:gd name="connsiteY3" fmla="*/ 769256 h 3338285"/>
                <a:gd name="connsiteX4" fmla="*/ 2 w 1059544"/>
                <a:gd name="connsiteY4" fmla="*/ 769256 h 3338285"/>
                <a:gd name="connsiteX5" fmla="*/ 384629 w 1059544"/>
                <a:gd name="connsiteY5" fmla="*/ 0 h 3338285"/>
                <a:gd name="connsiteX6" fmla="*/ 769256 w 1059544"/>
                <a:gd name="connsiteY6" fmla="*/ 769256 h 3338285"/>
                <a:gd name="connsiteX7" fmla="*/ 1059544 w 1059544"/>
                <a:gd name="connsiteY7" fmla="*/ 2910114 h 3338285"/>
                <a:gd name="connsiteX8" fmla="*/ 769258 w 1059544"/>
                <a:gd name="connsiteY8" fmla="*/ 3316514 h 3338285"/>
                <a:gd name="connsiteX9" fmla="*/ 769258 w 1059544"/>
                <a:gd name="connsiteY9" fmla="*/ 2910114 h 333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544" h="3338285">
                  <a:moveTo>
                    <a:pt x="769257" y="769256"/>
                  </a:moveTo>
                  <a:lnTo>
                    <a:pt x="769257" y="3338285"/>
                  </a:lnTo>
                  <a:lnTo>
                    <a:pt x="0" y="3338285"/>
                  </a:lnTo>
                  <a:lnTo>
                    <a:pt x="0" y="769256"/>
                  </a:lnTo>
                  <a:lnTo>
                    <a:pt x="2" y="769256"/>
                  </a:lnTo>
                  <a:lnTo>
                    <a:pt x="384629" y="0"/>
                  </a:lnTo>
                  <a:lnTo>
                    <a:pt x="769256" y="769256"/>
                  </a:lnTo>
                  <a:close/>
                  <a:moveTo>
                    <a:pt x="1059544" y="2910114"/>
                  </a:moveTo>
                  <a:lnTo>
                    <a:pt x="769258" y="3316514"/>
                  </a:lnTo>
                  <a:lnTo>
                    <a:pt x="769258" y="2910114"/>
                  </a:lnTo>
                  <a:close/>
                </a:path>
              </a:pathLst>
            </a:custGeom>
            <a:grpFill/>
            <a:ln>
              <a:noFill/>
            </a:ln>
            <a:effectLst>
              <a:glow rad="101600">
                <a:srgbClr val="FFC000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F27C948-1473-CCEF-993F-E0DE98418773}"/>
                </a:ext>
              </a:extLst>
            </p:cNvPr>
            <p:cNvCxnSpPr>
              <a:cxnSpLocks/>
            </p:cNvCxnSpPr>
            <p:nvPr/>
          </p:nvCxnSpPr>
          <p:spPr>
            <a:xfrm>
              <a:off x="6132945" y="434133"/>
              <a:ext cx="1762831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511A52-5DA6-EEA3-E036-9B58AAEDE78E}"/>
                </a:ext>
              </a:extLst>
            </p:cNvPr>
            <p:cNvCxnSpPr>
              <a:cxnSpLocks/>
            </p:cNvCxnSpPr>
            <p:nvPr/>
          </p:nvCxnSpPr>
          <p:spPr>
            <a:xfrm>
              <a:off x="6132945" y="912717"/>
              <a:ext cx="1762831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1363AA-9664-BD9C-9F8C-A626AE2C19D0}"/>
                </a:ext>
              </a:extLst>
            </p:cNvPr>
            <p:cNvCxnSpPr>
              <a:cxnSpLocks/>
            </p:cNvCxnSpPr>
            <p:nvPr/>
          </p:nvCxnSpPr>
          <p:spPr>
            <a:xfrm>
              <a:off x="5780219" y="675264"/>
              <a:ext cx="352726" cy="237453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AB702A-EB85-B95C-4177-417B81622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0219" y="434133"/>
              <a:ext cx="306939" cy="241131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338421-6DA8-D486-F5EB-865C8E0FA715}"/>
              </a:ext>
            </a:extLst>
          </p:cNvPr>
          <p:cNvGrpSpPr/>
          <p:nvPr/>
        </p:nvGrpSpPr>
        <p:grpSpPr>
          <a:xfrm>
            <a:off x="6375509" y="1289406"/>
            <a:ext cx="2334126" cy="1059544"/>
            <a:chOff x="5573486" y="1"/>
            <a:chExt cx="2334126" cy="1059544"/>
          </a:xfrm>
          <a:solidFill>
            <a:srgbClr val="FFFF00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65F141C-9EF2-D897-F8E1-44C5F3D3816C}"/>
                </a:ext>
              </a:extLst>
            </p:cNvPr>
            <p:cNvSpPr/>
            <p:nvPr/>
          </p:nvSpPr>
          <p:spPr>
            <a:xfrm rot="16200000">
              <a:off x="6204859" y="-631372"/>
              <a:ext cx="1059544" cy="2322289"/>
            </a:xfrm>
            <a:custGeom>
              <a:avLst/>
              <a:gdLst>
                <a:gd name="connsiteX0" fmla="*/ 769257 w 1059544"/>
                <a:gd name="connsiteY0" fmla="*/ 769256 h 3338285"/>
                <a:gd name="connsiteX1" fmla="*/ 769257 w 1059544"/>
                <a:gd name="connsiteY1" fmla="*/ 3338285 h 3338285"/>
                <a:gd name="connsiteX2" fmla="*/ 0 w 1059544"/>
                <a:gd name="connsiteY2" fmla="*/ 3338285 h 3338285"/>
                <a:gd name="connsiteX3" fmla="*/ 0 w 1059544"/>
                <a:gd name="connsiteY3" fmla="*/ 769256 h 3338285"/>
                <a:gd name="connsiteX4" fmla="*/ 2 w 1059544"/>
                <a:gd name="connsiteY4" fmla="*/ 769256 h 3338285"/>
                <a:gd name="connsiteX5" fmla="*/ 384629 w 1059544"/>
                <a:gd name="connsiteY5" fmla="*/ 0 h 3338285"/>
                <a:gd name="connsiteX6" fmla="*/ 769256 w 1059544"/>
                <a:gd name="connsiteY6" fmla="*/ 769256 h 3338285"/>
                <a:gd name="connsiteX7" fmla="*/ 1059544 w 1059544"/>
                <a:gd name="connsiteY7" fmla="*/ 2910114 h 3338285"/>
                <a:gd name="connsiteX8" fmla="*/ 769258 w 1059544"/>
                <a:gd name="connsiteY8" fmla="*/ 3316514 h 3338285"/>
                <a:gd name="connsiteX9" fmla="*/ 769258 w 1059544"/>
                <a:gd name="connsiteY9" fmla="*/ 2910114 h 333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544" h="3338285">
                  <a:moveTo>
                    <a:pt x="769257" y="769256"/>
                  </a:moveTo>
                  <a:lnTo>
                    <a:pt x="769257" y="3338285"/>
                  </a:lnTo>
                  <a:lnTo>
                    <a:pt x="0" y="3338285"/>
                  </a:lnTo>
                  <a:lnTo>
                    <a:pt x="0" y="769256"/>
                  </a:lnTo>
                  <a:lnTo>
                    <a:pt x="2" y="769256"/>
                  </a:lnTo>
                  <a:lnTo>
                    <a:pt x="384629" y="0"/>
                  </a:lnTo>
                  <a:lnTo>
                    <a:pt x="769256" y="769256"/>
                  </a:lnTo>
                  <a:close/>
                  <a:moveTo>
                    <a:pt x="1059544" y="2910114"/>
                  </a:moveTo>
                  <a:lnTo>
                    <a:pt x="769258" y="3316514"/>
                  </a:lnTo>
                  <a:lnTo>
                    <a:pt x="769258" y="2910114"/>
                  </a:lnTo>
                  <a:close/>
                </a:path>
              </a:pathLst>
            </a:custGeom>
            <a:grpFill/>
            <a:ln>
              <a:noFill/>
            </a:ln>
            <a:effectLst>
              <a:glow rad="101600">
                <a:srgbClr val="FFC000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DBCD58C-4913-5FB4-75C0-2D44104D0B09}"/>
                </a:ext>
              </a:extLst>
            </p:cNvPr>
            <p:cNvCxnSpPr>
              <a:cxnSpLocks/>
            </p:cNvCxnSpPr>
            <p:nvPr/>
          </p:nvCxnSpPr>
          <p:spPr>
            <a:xfrm>
              <a:off x="6132945" y="434133"/>
              <a:ext cx="1762831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CF300E-024A-C196-A8DF-2FA10FB8EDF3}"/>
                </a:ext>
              </a:extLst>
            </p:cNvPr>
            <p:cNvCxnSpPr>
              <a:cxnSpLocks/>
            </p:cNvCxnSpPr>
            <p:nvPr/>
          </p:nvCxnSpPr>
          <p:spPr>
            <a:xfrm>
              <a:off x="6144781" y="920213"/>
              <a:ext cx="1762831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13D2FC-6806-8545-5995-C471400C4E96}"/>
                </a:ext>
              </a:extLst>
            </p:cNvPr>
            <p:cNvCxnSpPr>
              <a:cxnSpLocks/>
            </p:cNvCxnSpPr>
            <p:nvPr/>
          </p:nvCxnSpPr>
          <p:spPr>
            <a:xfrm>
              <a:off x="5780219" y="675264"/>
              <a:ext cx="393687" cy="244949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A45668E-70A5-3BBB-6C7A-14C03B6E44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0219" y="434133"/>
              <a:ext cx="306939" cy="241131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113F9CE-0752-6061-B6A5-AD9E1BF2CF28}"/>
              </a:ext>
            </a:extLst>
          </p:cNvPr>
          <p:cNvGrpSpPr/>
          <p:nvPr/>
        </p:nvGrpSpPr>
        <p:grpSpPr>
          <a:xfrm>
            <a:off x="6375509" y="2600059"/>
            <a:ext cx="2322290" cy="1059544"/>
            <a:chOff x="5573486" y="1"/>
            <a:chExt cx="2322290" cy="1059544"/>
          </a:xfrm>
          <a:solidFill>
            <a:schemeClr val="accent6">
              <a:lumMod val="50000"/>
            </a:schemeClr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1752C5C-67DB-0428-4334-045135A656A4}"/>
                </a:ext>
              </a:extLst>
            </p:cNvPr>
            <p:cNvSpPr/>
            <p:nvPr/>
          </p:nvSpPr>
          <p:spPr>
            <a:xfrm rot="16200000">
              <a:off x="6204859" y="-631372"/>
              <a:ext cx="1059544" cy="2322289"/>
            </a:xfrm>
            <a:custGeom>
              <a:avLst/>
              <a:gdLst>
                <a:gd name="connsiteX0" fmla="*/ 769257 w 1059544"/>
                <a:gd name="connsiteY0" fmla="*/ 769256 h 3338285"/>
                <a:gd name="connsiteX1" fmla="*/ 769257 w 1059544"/>
                <a:gd name="connsiteY1" fmla="*/ 3338285 h 3338285"/>
                <a:gd name="connsiteX2" fmla="*/ 0 w 1059544"/>
                <a:gd name="connsiteY2" fmla="*/ 3338285 h 3338285"/>
                <a:gd name="connsiteX3" fmla="*/ 0 w 1059544"/>
                <a:gd name="connsiteY3" fmla="*/ 769256 h 3338285"/>
                <a:gd name="connsiteX4" fmla="*/ 2 w 1059544"/>
                <a:gd name="connsiteY4" fmla="*/ 769256 h 3338285"/>
                <a:gd name="connsiteX5" fmla="*/ 384629 w 1059544"/>
                <a:gd name="connsiteY5" fmla="*/ 0 h 3338285"/>
                <a:gd name="connsiteX6" fmla="*/ 769256 w 1059544"/>
                <a:gd name="connsiteY6" fmla="*/ 769256 h 3338285"/>
                <a:gd name="connsiteX7" fmla="*/ 1059544 w 1059544"/>
                <a:gd name="connsiteY7" fmla="*/ 2910114 h 3338285"/>
                <a:gd name="connsiteX8" fmla="*/ 769258 w 1059544"/>
                <a:gd name="connsiteY8" fmla="*/ 3316514 h 3338285"/>
                <a:gd name="connsiteX9" fmla="*/ 769258 w 1059544"/>
                <a:gd name="connsiteY9" fmla="*/ 2910114 h 333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544" h="3338285">
                  <a:moveTo>
                    <a:pt x="769257" y="769256"/>
                  </a:moveTo>
                  <a:lnTo>
                    <a:pt x="769257" y="3338285"/>
                  </a:lnTo>
                  <a:lnTo>
                    <a:pt x="0" y="3338285"/>
                  </a:lnTo>
                  <a:lnTo>
                    <a:pt x="0" y="769256"/>
                  </a:lnTo>
                  <a:lnTo>
                    <a:pt x="2" y="769256"/>
                  </a:lnTo>
                  <a:lnTo>
                    <a:pt x="384629" y="0"/>
                  </a:lnTo>
                  <a:lnTo>
                    <a:pt x="769256" y="769256"/>
                  </a:lnTo>
                  <a:close/>
                  <a:moveTo>
                    <a:pt x="1059544" y="2910114"/>
                  </a:moveTo>
                  <a:lnTo>
                    <a:pt x="769258" y="3316514"/>
                  </a:lnTo>
                  <a:lnTo>
                    <a:pt x="769258" y="2910114"/>
                  </a:lnTo>
                  <a:close/>
                </a:path>
              </a:pathLst>
            </a:custGeom>
            <a:grpFill/>
            <a:ln>
              <a:noFill/>
            </a:ln>
            <a:effectLst>
              <a:glow rad="101600">
                <a:srgbClr val="FFC000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C77F77C-7833-A36C-F208-21695DCBC412}"/>
                </a:ext>
              </a:extLst>
            </p:cNvPr>
            <p:cNvCxnSpPr>
              <a:cxnSpLocks/>
            </p:cNvCxnSpPr>
            <p:nvPr/>
          </p:nvCxnSpPr>
          <p:spPr>
            <a:xfrm>
              <a:off x="6132945" y="434133"/>
              <a:ext cx="1762831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8635282-3E82-25DF-9402-01A09A360229}"/>
                </a:ext>
              </a:extLst>
            </p:cNvPr>
            <p:cNvCxnSpPr>
              <a:cxnSpLocks/>
            </p:cNvCxnSpPr>
            <p:nvPr/>
          </p:nvCxnSpPr>
          <p:spPr>
            <a:xfrm>
              <a:off x="6132945" y="909862"/>
              <a:ext cx="1762831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A35A96E-B4AA-D349-0929-CD45C54C576C}"/>
                </a:ext>
              </a:extLst>
            </p:cNvPr>
            <p:cNvCxnSpPr>
              <a:cxnSpLocks/>
            </p:cNvCxnSpPr>
            <p:nvPr/>
          </p:nvCxnSpPr>
          <p:spPr>
            <a:xfrm>
              <a:off x="5780219" y="675264"/>
              <a:ext cx="352726" cy="234598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F99CC0B-12A2-31E9-4167-19E12EB0C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0219" y="434133"/>
              <a:ext cx="306939" cy="241131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5AB85D6-13AE-1B41-274F-1694AACED0D5}"/>
              </a:ext>
            </a:extLst>
          </p:cNvPr>
          <p:cNvGrpSpPr/>
          <p:nvPr/>
        </p:nvGrpSpPr>
        <p:grpSpPr>
          <a:xfrm>
            <a:off x="6375509" y="5322937"/>
            <a:ext cx="2334126" cy="1059544"/>
            <a:chOff x="5573486" y="1"/>
            <a:chExt cx="2334126" cy="1059544"/>
          </a:xfrm>
          <a:solidFill>
            <a:srgbClr val="00B050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B39C1B2-022F-C988-4602-79128A5FB780}"/>
                </a:ext>
              </a:extLst>
            </p:cNvPr>
            <p:cNvSpPr/>
            <p:nvPr/>
          </p:nvSpPr>
          <p:spPr>
            <a:xfrm rot="16200000">
              <a:off x="6204859" y="-631372"/>
              <a:ext cx="1059544" cy="2322289"/>
            </a:xfrm>
            <a:custGeom>
              <a:avLst/>
              <a:gdLst>
                <a:gd name="connsiteX0" fmla="*/ 769257 w 1059544"/>
                <a:gd name="connsiteY0" fmla="*/ 769256 h 3338285"/>
                <a:gd name="connsiteX1" fmla="*/ 769257 w 1059544"/>
                <a:gd name="connsiteY1" fmla="*/ 3338285 h 3338285"/>
                <a:gd name="connsiteX2" fmla="*/ 0 w 1059544"/>
                <a:gd name="connsiteY2" fmla="*/ 3338285 h 3338285"/>
                <a:gd name="connsiteX3" fmla="*/ 0 w 1059544"/>
                <a:gd name="connsiteY3" fmla="*/ 769256 h 3338285"/>
                <a:gd name="connsiteX4" fmla="*/ 2 w 1059544"/>
                <a:gd name="connsiteY4" fmla="*/ 769256 h 3338285"/>
                <a:gd name="connsiteX5" fmla="*/ 384629 w 1059544"/>
                <a:gd name="connsiteY5" fmla="*/ 0 h 3338285"/>
                <a:gd name="connsiteX6" fmla="*/ 769256 w 1059544"/>
                <a:gd name="connsiteY6" fmla="*/ 769256 h 3338285"/>
                <a:gd name="connsiteX7" fmla="*/ 1059544 w 1059544"/>
                <a:gd name="connsiteY7" fmla="*/ 2910114 h 3338285"/>
                <a:gd name="connsiteX8" fmla="*/ 769258 w 1059544"/>
                <a:gd name="connsiteY8" fmla="*/ 3316514 h 3338285"/>
                <a:gd name="connsiteX9" fmla="*/ 769258 w 1059544"/>
                <a:gd name="connsiteY9" fmla="*/ 2910114 h 333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544" h="3338285">
                  <a:moveTo>
                    <a:pt x="769257" y="769256"/>
                  </a:moveTo>
                  <a:lnTo>
                    <a:pt x="769257" y="3338285"/>
                  </a:lnTo>
                  <a:lnTo>
                    <a:pt x="0" y="3338285"/>
                  </a:lnTo>
                  <a:lnTo>
                    <a:pt x="0" y="769256"/>
                  </a:lnTo>
                  <a:lnTo>
                    <a:pt x="2" y="769256"/>
                  </a:lnTo>
                  <a:lnTo>
                    <a:pt x="384629" y="0"/>
                  </a:lnTo>
                  <a:lnTo>
                    <a:pt x="769256" y="769256"/>
                  </a:lnTo>
                  <a:close/>
                  <a:moveTo>
                    <a:pt x="1059544" y="2910114"/>
                  </a:moveTo>
                  <a:lnTo>
                    <a:pt x="769258" y="3316514"/>
                  </a:lnTo>
                  <a:lnTo>
                    <a:pt x="769258" y="2910114"/>
                  </a:lnTo>
                  <a:close/>
                </a:path>
              </a:pathLst>
            </a:custGeom>
            <a:grpFill/>
            <a:ln>
              <a:noFill/>
            </a:ln>
            <a:effectLst>
              <a:glow rad="101600">
                <a:srgbClr val="FFC000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6F59DE8-86F1-9892-EBAA-0DC5D451026A}"/>
                </a:ext>
              </a:extLst>
            </p:cNvPr>
            <p:cNvCxnSpPr>
              <a:cxnSpLocks/>
            </p:cNvCxnSpPr>
            <p:nvPr/>
          </p:nvCxnSpPr>
          <p:spPr>
            <a:xfrm>
              <a:off x="6132945" y="434133"/>
              <a:ext cx="1762831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657016B-A416-819C-7F03-3110B64C5D35}"/>
                </a:ext>
              </a:extLst>
            </p:cNvPr>
            <p:cNvCxnSpPr>
              <a:cxnSpLocks/>
            </p:cNvCxnSpPr>
            <p:nvPr/>
          </p:nvCxnSpPr>
          <p:spPr>
            <a:xfrm>
              <a:off x="6144781" y="925720"/>
              <a:ext cx="1762831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2965371-D8C6-2981-6A95-7EBA654FEF47}"/>
                </a:ext>
              </a:extLst>
            </p:cNvPr>
            <p:cNvCxnSpPr>
              <a:cxnSpLocks/>
            </p:cNvCxnSpPr>
            <p:nvPr/>
          </p:nvCxnSpPr>
          <p:spPr>
            <a:xfrm>
              <a:off x="5780219" y="675264"/>
              <a:ext cx="364562" cy="250456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7AA0391-73DF-B017-DECE-3DF248B29E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0219" y="434133"/>
              <a:ext cx="306939" cy="241131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24773E0-A0D8-22C3-0A99-FA57E506DC34}"/>
              </a:ext>
            </a:extLst>
          </p:cNvPr>
          <p:cNvGrpSpPr/>
          <p:nvPr/>
        </p:nvGrpSpPr>
        <p:grpSpPr>
          <a:xfrm>
            <a:off x="6375509" y="3897180"/>
            <a:ext cx="2334126" cy="1059544"/>
            <a:chOff x="5573486" y="1"/>
            <a:chExt cx="2334126" cy="1059544"/>
          </a:xfrm>
          <a:solidFill>
            <a:srgbClr val="00B0F0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9B07057-45C6-1C66-3B03-897532F455F5}"/>
                </a:ext>
              </a:extLst>
            </p:cNvPr>
            <p:cNvSpPr/>
            <p:nvPr/>
          </p:nvSpPr>
          <p:spPr>
            <a:xfrm rot="16200000">
              <a:off x="6204859" y="-631372"/>
              <a:ext cx="1059544" cy="2322289"/>
            </a:xfrm>
            <a:custGeom>
              <a:avLst/>
              <a:gdLst>
                <a:gd name="connsiteX0" fmla="*/ 769257 w 1059544"/>
                <a:gd name="connsiteY0" fmla="*/ 769256 h 3338285"/>
                <a:gd name="connsiteX1" fmla="*/ 769257 w 1059544"/>
                <a:gd name="connsiteY1" fmla="*/ 3338285 h 3338285"/>
                <a:gd name="connsiteX2" fmla="*/ 0 w 1059544"/>
                <a:gd name="connsiteY2" fmla="*/ 3338285 h 3338285"/>
                <a:gd name="connsiteX3" fmla="*/ 0 w 1059544"/>
                <a:gd name="connsiteY3" fmla="*/ 769256 h 3338285"/>
                <a:gd name="connsiteX4" fmla="*/ 2 w 1059544"/>
                <a:gd name="connsiteY4" fmla="*/ 769256 h 3338285"/>
                <a:gd name="connsiteX5" fmla="*/ 384629 w 1059544"/>
                <a:gd name="connsiteY5" fmla="*/ 0 h 3338285"/>
                <a:gd name="connsiteX6" fmla="*/ 769256 w 1059544"/>
                <a:gd name="connsiteY6" fmla="*/ 769256 h 3338285"/>
                <a:gd name="connsiteX7" fmla="*/ 1059544 w 1059544"/>
                <a:gd name="connsiteY7" fmla="*/ 2910114 h 3338285"/>
                <a:gd name="connsiteX8" fmla="*/ 769258 w 1059544"/>
                <a:gd name="connsiteY8" fmla="*/ 3316514 h 3338285"/>
                <a:gd name="connsiteX9" fmla="*/ 769258 w 1059544"/>
                <a:gd name="connsiteY9" fmla="*/ 2910114 h 333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544" h="3338285">
                  <a:moveTo>
                    <a:pt x="769257" y="769256"/>
                  </a:moveTo>
                  <a:lnTo>
                    <a:pt x="769257" y="3338285"/>
                  </a:lnTo>
                  <a:lnTo>
                    <a:pt x="0" y="3338285"/>
                  </a:lnTo>
                  <a:lnTo>
                    <a:pt x="0" y="769256"/>
                  </a:lnTo>
                  <a:lnTo>
                    <a:pt x="2" y="769256"/>
                  </a:lnTo>
                  <a:lnTo>
                    <a:pt x="384629" y="0"/>
                  </a:lnTo>
                  <a:lnTo>
                    <a:pt x="769256" y="769256"/>
                  </a:lnTo>
                  <a:close/>
                  <a:moveTo>
                    <a:pt x="1059544" y="2910114"/>
                  </a:moveTo>
                  <a:lnTo>
                    <a:pt x="769258" y="3316514"/>
                  </a:lnTo>
                  <a:lnTo>
                    <a:pt x="769258" y="2910114"/>
                  </a:lnTo>
                  <a:close/>
                </a:path>
              </a:pathLst>
            </a:custGeom>
            <a:grpFill/>
            <a:ln>
              <a:noFill/>
            </a:ln>
            <a:effectLst>
              <a:glow rad="101600">
                <a:srgbClr val="FFC000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81A1D29-F815-0FE5-4F93-51B0879F9953}"/>
                </a:ext>
              </a:extLst>
            </p:cNvPr>
            <p:cNvCxnSpPr>
              <a:cxnSpLocks/>
            </p:cNvCxnSpPr>
            <p:nvPr/>
          </p:nvCxnSpPr>
          <p:spPr>
            <a:xfrm>
              <a:off x="6132945" y="434133"/>
              <a:ext cx="1762831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420A66E-4B82-9A1C-17E2-300213C96FFA}"/>
                </a:ext>
              </a:extLst>
            </p:cNvPr>
            <p:cNvCxnSpPr>
              <a:cxnSpLocks/>
            </p:cNvCxnSpPr>
            <p:nvPr/>
          </p:nvCxnSpPr>
          <p:spPr>
            <a:xfrm>
              <a:off x="6144781" y="925720"/>
              <a:ext cx="1762831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F9C410C-B782-7BBA-17AA-936187642455}"/>
                </a:ext>
              </a:extLst>
            </p:cNvPr>
            <p:cNvCxnSpPr>
              <a:cxnSpLocks/>
            </p:cNvCxnSpPr>
            <p:nvPr/>
          </p:nvCxnSpPr>
          <p:spPr>
            <a:xfrm>
              <a:off x="5780219" y="675264"/>
              <a:ext cx="364562" cy="250456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4F1FFFE-79BC-41C5-5C37-A38DD0563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0219" y="434133"/>
              <a:ext cx="306939" cy="241131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683879-71BD-EEEC-6D5E-A574D80C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0D58-7563-4A9A-B0AD-963EF2A06CDB}" type="slidenum">
              <a:rPr lang="en-US" smtClean="0">
                <a:solidFill>
                  <a:srgbClr val="FF0000"/>
                </a:solidFill>
              </a:rPr>
              <a:t>5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6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60000">
              <a:schemeClr val="accent3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31B7FFB-C0B5-62F7-7DA2-55ABAF126727}"/>
              </a:ext>
            </a:extLst>
          </p:cNvPr>
          <p:cNvGrpSpPr/>
          <p:nvPr/>
        </p:nvGrpSpPr>
        <p:grpSpPr>
          <a:xfrm>
            <a:off x="210453" y="1252767"/>
            <a:ext cx="11981547" cy="5447395"/>
            <a:chOff x="-232229" y="904424"/>
            <a:chExt cx="11981547" cy="54473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8D954EC-FE2D-6087-669F-304AB6552E8B}"/>
                </a:ext>
              </a:extLst>
            </p:cNvPr>
            <p:cNvGrpSpPr/>
            <p:nvPr/>
          </p:nvGrpSpPr>
          <p:grpSpPr>
            <a:xfrm>
              <a:off x="6727375" y="4766133"/>
              <a:ext cx="5021943" cy="1585686"/>
              <a:chOff x="1074056" y="1843314"/>
              <a:chExt cx="5021943" cy="158568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1063D35-9480-3EA4-F6EF-09E4F3C3877D}"/>
                  </a:ext>
                </a:extLst>
              </p:cNvPr>
              <p:cNvSpPr/>
              <p:nvPr/>
            </p:nvSpPr>
            <p:spPr>
              <a:xfrm>
                <a:off x="1074056" y="2177146"/>
                <a:ext cx="5021943" cy="1251854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2">
                      <a:lumMod val="25000"/>
                    </a:schemeClr>
                  </a:gs>
                  <a:gs pos="7000">
                    <a:schemeClr val="bg2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208213D-57B8-91DB-CF06-5CE73D02DB48}"/>
                  </a:ext>
                </a:extLst>
              </p:cNvPr>
              <p:cNvSpPr/>
              <p:nvPr/>
            </p:nvSpPr>
            <p:spPr>
              <a:xfrm>
                <a:off x="1509486" y="2053772"/>
                <a:ext cx="3860800" cy="961574"/>
              </a:xfrm>
              <a:custGeom>
                <a:avLst/>
                <a:gdLst>
                  <a:gd name="connsiteX0" fmla="*/ 0 w 3860800"/>
                  <a:gd name="connsiteY0" fmla="*/ 0 h 961574"/>
                  <a:gd name="connsiteX1" fmla="*/ 3860800 w 3860800"/>
                  <a:gd name="connsiteY1" fmla="*/ 0 h 961574"/>
                  <a:gd name="connsiteX2" fmla="*/ 3860800 w 3860800"/>
                  <a:gd name="connsiteY2" fmla="*/ 722088 h 961574"/>
                  <a:gd name="connsiteX3" fmla="*/ 3860800 w 3860800"/>
                  <a:gd name="connsiteY3" fmla="*/ 776514 h 961574"/>
                  <a:gd name="connsiteX4" fmla="*/ 3806165 w 3860800"/>
                  <a:gd name="connsiteY4" fmla="*/ 776514 h 961574"/>
                  <a:gd name="connsiteX5" fmla="*/ 3709100 w 3860800"/>
                  <a:gd name="connsiteY5" fmla="*/ 815307 h 961574"/>
                  <a:gd name="connsiteX6" fmla="*/ 1930400 w 3860800"/>
                  <a:gd name="connsiteY6" fmla="*/ 961574 h 961574"/>
                  <a:gd name="connsiteX7" fmla="*/ 151701 w 3860800"/>
                  <a:gd name="connsiteY7" fmla="*/ 815307 h 961574"/>
                  <a:gd name="connsiteX8" fmla="*/ 54636 w 3860800"/>
                  <a:gd name="connsiteY8" fmla="*/ 776514 h 961574"/>
                  <a:gd name="connsiteX9" fmla="*/ 0 w 3860800"/>
                  <a:gd name="connsiteY9" fmla="*/ 776514 h 961574"/>
                  <a:gd name="connsiteX10" fmla="*/ 0 w 3860800"/>
                  <a:gd name="connsiteY10" fmla="*/ 722088 h 961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60800" h="961574">
                    <a:moveTo>
                      <a:pt x="0" y="0"/>
                    </a:moveTo>
                    <a:lnTo>
                      <a:pt x="3860800" y="0"/>
                    </a:lnTo>
                    <a:lnTo>
                      <a:pt x="3860800" y="722088"/>
                    </a:lnTo>
                    <a:lnTo>
                      <a:pt x="3860800" y="776514"/>
                    </a:lnTo>
                    <a:lnTo>
                      <a:pt x="3806165" y="776514"/>
                    </a:lnTo>
                    <a:lnTo>
                      <a:pt x="3709100" y="815307"/>
                    </a:lnTo>
                    <a:cubicBezTo>
                      <a:pt x="3416049" y="901262"/>
                      <a:pt x="2729998" y="961574"/>
                      <a:pt x="1930400" y="961574"/>
                    </a:cubicBezTo>
                    <a:cubicBezTo>
                      <a:pt x="1130803" y="961574"/>
                      <a:pt x="444751" y="901262"/>
                      <a:pt x="151701" y="815307"/>
                    </a:cubicBezTo>
                    <a:lnTo>
                      <a:pt x="54636" y="776514"/>
                    </a:lnTo>
                    <a:lnTo>
                      <a:pt x="0" y="776514"/>
                    </a:lnTo>
                    <a:lnTo>
                      <a:pt x="0" y="722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200" dirty="0">
                  <a:solidFill>
                    <a:schemeClr val="bg2">
                      <a:lumMod val="10000"/>
                    </a:schemeClr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solidFill>
                    <a:schemeClr val="bg2">
                      <a:lumMod val="10000"/>
                    </a:schemeClr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solidFill>
                    <a:schemeClr val="bg2">
                      <a:lumMod val="10000"/>
                    </a:schemeClr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Some text goes here. Some text goes </a:t>
                </a:r>
              </a:p>
              <a:p>
                <a:pPr algn="ctr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here. Some text goes here. 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A36C3F9-E962-638E-78BF-73F8343E2164}"/>
                  </a:ext>
                </a:extLst>
              </p:cNvPr>
              <p:cNvSpPr/>
              <p:nvPr/>
            </p:nvSpPr>
            <p:spPr>
              <a:xfrm>
                <a:off x="1509486" y="1843314"/>
                <a:ext cx="3860800" cy="537029"/>
              </a:xfrm>
              <a:prstGeom prst="ellipse">
                <a:avLst/>
              </a:prstGeom>
              <a:gradFill>
                <a:gsLst>
                  <a:gs pos="0">
                    <a:srgbClr val="A365D1"/>
                  </a:gs>
                  <a:gs pos="100000">
                    <a:srgbClr val="A365D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231AD3-A8D2-DC9B-84FD-964728179798}"/>
                </a:ext>
              </a:extLst>
            </p:cNvPr>
            <p:cNvGrpSpPr/>
            <p:nvPr/>
          </p:nvGrpSpPr>
          <p:grpSpPr>
            <a:xfrm>
              <a:off x="4506687" y="3806374"/>
              <a:ext cx="5021943" cy="1585686"/>
              <a:chOff x="1074056" y="1843314"/>
              <a:chExt cx="5021943" cy="1585686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D55C641-2259-A4FF-4202-5074A4FB4642}"/>
                  </a:ext>
                </a:extLst>
              </p:cNvPr>
              <p:cNvSpPr/>
              <p:nvPr/>
            </p:nvSpPr>
            <p:spPr>
              <a:xfrm>
                <a:off x="1074056" y="2177146"/>
                <a:ext cx="5021943" cy="1251854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2">
                      <a:lumMod val="25000"/>
                    </a:schemeClr>
                  </a:gs>
                  <a:gs pos="7000">
                    <a:schemeClr val="bg2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7B007DB-16AB-BCB2-04B5-54B56E568310}"/>
                  </a:ext>
                </a:extLst>
              </p:cNvPr>
              <p:cNvSpPr/>
              <p:nvPr/>
            </p:nvSpPr>
            <p:spPr>
              <a:xfrm>
                <a:off x="1509486" y="2053772"/>
                <a:ext cx="3860800" cy="961574"/>
              </a:xfrm>
              <a:custGeom>
                <a:avLst/>
                <a:gdLst>
                  <a:gd name="connsiteX0" fmla="*/ 0 w 3860800"/>
                  <a:gd name="connsiteY0" fmla="*/ 0 h 961574"/>
                  <a:gd name="connsiteX1" fmla="*/ 3860800 w 3860800"/>
                  <a:gd name="connsiteY1" fmla="*/ 0 h 961574"/>
                  <a:gd name="connsiteX2" fmla="*/ 3860800 w 3860800"/>
                  <a:gd name="connsiteY2" fmla="*/ 722088 h 961574"/>
                  <a:gd name="connsiteX3" fmla="*/ 3860800 w 3860800"/>
                  <a:gd name="connsiteY3" fmla="*/ 776514 h 961574"/>
                  <a:gd name="connsiteX4" fmla="*/ 3806165 w 3860800"/>
                  <a:gd name="connsiteY4" fmla="*/ 776514 h 961574"/>
                  <a:gd name="connsiteX5" fmla="*/ 3709100 w 3860800"/>
                  <a:gd name="connsiteY5" fmla="*/ 815307 h 961574"/>
                  <a:gd name="connsiteX6" fmla="*/ 1930400 w 3860800"/>
                  <a:gd name="connsiteY6" fmla="*/ 961574 h 961574"/>
                  <a:gd name="connsiteX7" fmla="*/ 151701 w 3860800"/>
                  <a:gd name="connsiteY7" fmla="*/ 815307 h 961574"/>
                  <a:gd name="connsiteX8" fmla="*/ 54636 w 3860800"/>
                  <a:gd name="connsiteY8" fmla="*/ 776514 h 961574"/>
                  <a:gd name="connsiteX9" fmla="*/ 0 w 3860800"/>
                  <a:gd name="connsiteY9" fmla="*/ 776514 h 961574"/>
                  <a:gd name="connsiteX10" fmla="*/ 0 w 3860800"/>
                  <a:gd name="connsiteY10" fmla="*/ 722088 h 961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60800" h="961574">
                    <a:moveTo>
                      <a:pt x="0" y="0"/>
                    </a:moveTo>
                    <a:lnTo>
                      <a:pt x="3860800" y="0"/>
                    </a:lnTo>
                    <a:lnTo>
                      <a:pt x="3860800" y="722088"/>
                    </a:lnTo>
                    <a:lnTo>
                      <a:pt x="3860800" y="776514"/>
                    </a:lnTo>
                    <a:lnTo>
                      <a:pt x="3806165" y="776514"/>
                    </a:lnTo>
                    <a:lnTo>
                      <a:pt x="3709100" y="815307"/>
                    </a:lnTo>
                    <a:cubicBezTo>
                      <a:pt x="3416049" y="901262"/>
                      <a:pt x="2729998" y="961574"/>
                      <a:pt x="1930400" y="961574"/>
                    </a:cubicBezTo>
                    <a:cubicBezTo>
                      <a:pt x="1130803" y="961574"/>
                      <a:pt x="444751" y="901262"/>
                      <a:pt x="151701" y="815307"/>
                    </a:cubicBezTo>
                    <a:lnTo>
                      <a:pt x="54636" y="776514"/>
                    </a:lnTo>
                    <a:lnTo>
                      <a:pt x="0" y="776514"/>
                    </a:lnTo>
                    <a:lnTo>
                      <a:pt x="0" y="722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200" dirty="0">
                  <a:solidFill>
                    <a:schemeClr val="bg2">
                      <a:lumMod val="10000"/>
                    </a:schemeClr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solidFill>
                    <a:schemeClr val="bg2">
                      <a:lumMod val="10000"/>
                    </a:schemeClr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solidFill>
                    <a:schemeClr val="bg2">
                      <a:lumMod val="10000"/>
                    </a:schemeClr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Some text goes here. Some text goes </a:t>
                </a:r>
              </a:p>
              <a:p>
                <a:pPr algn="ctr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here. Some text goes here. 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C591ACD-0D97-9E60-DDB7-E76B102BA84A}"/>
                  </a:ext>
                </a:extLst>
              </p:cNvPr>
              <p:cNvSpPr/>
              <p:nvPr/>
            </p:nvSpPr>
            <p:spPr>
              <a:xfrm>
                <a:off x="1509486" y="1843314"/>
                <a:ext cx="3860800" cy="537029"/>
              </a:xfrm>
              <a:prstGeom prst="ellipse">
                <a:avLst/>
              </a:prstGeom>
              <a:gradFill>
                <a:gsLst>
                  <a:gs pos="0">
                    <a:srgbClr val="00B0F0"/>
                  </a:gs>
                  <a:gs pos="100000">
                    <a:srgbClr val="537DC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55D212-0431-B592-52E9-05CEB3C008DC}"/>
                </a:ext>
              </a:extLst>
            </p:cNvPr>
            <p:cNvGrpSpPr/>
            <p:nvPr/>
          </p:nvGrpSpPr>
          <p:grpSpPr>
            <a:xfrm>
              <a:off x="2750456" y="2803073"/>
              <a:ext cx="5021943" cy="1585686"/>
              <a:chOff x="1074056" y="1843314"/>
              <a:chExt cx="5021943" cy="158568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27038A-B09E-9A1E-BD76-CD600F2AA427}"/>
                  </a:ext>
                </a:extLst>
              </p:cNvPr>
              <p:cNvSpPr/>
              <p:nvPr/>
            </p:nvSpPr>
            <p:spPr>
              <a:xfrm>
                <a:off x="1074056" y="2177146"/>
                <a:ext cx="5021943" cy="1251854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2">
                      <a:lumMod val="25000"/>
                    </a:schemeClr>
                  </a:gs>
                  <a:gs pos="7000">
                    <a:schemeClr val="bg2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99CEF95-38F5-DD4A-EFBD-D73C88C44013}"/>
                  </a:ext>
                </a:extLst>
              </p:cNvPr>
              <p:cNvSpPr/>
              <p:nvPr/>
            </p:nvSpPr>
            <p:spPr>
              <a:xfrm>
                <a:off x="1509486" y="2053772"/>
                <a:ext cx="3860800" cy="961574"/>
              </a:xfrm>
              <a:custGeom>
                <a:avLst/>
                <a:gdLst>
                  <a:gd name="connsiteX0" fmla="*/ 0 w 3860800"/>
                  <a:gd name="connsiteY0" fmla="*/ 0 h 961574"/>
                  <a:gd name="connsiteX1" fmla="*/ 3860800 w 3860800"/>
                  <a:gd name="connsiteY1" fmla="*/ 0 h 961574"/>
                  <a:gd name="connsiteX2" fmla="*/ 3860800 w 3860800"/>
                  <a:gd name="connsiteY2" fmla="*/ 722088 h 961574"/>
                  <a:gd name="connsiteX3" fmla="*/ 3860800 w 3860800"/>
                  <a:gd name="connsiteY3" fmla="*/ 776514 h 961574"/>
                  <a:gd name="connsiteX4" fmla="*/ 3806165 w 3860800"/>
                  <a:gd name="connsiteY4" fmla="*/ 776514 h 961574"/>
                  <a:gd name="connsiteX5" fmla="*/ 3709100 w 3860800"/>
                  <a:gd name="connsiteY5" fmla="*/ 815307 h 961574"/>
                  <a:gd name="connsiteX6" fmla="*/ 1930400 w 3860800"/>
                  <a:gd name="connsiteY6" fmla="*/ 961574 h 961574"/>
                  <a:gd name="connsiteX7" fmla="*/ 151701 w 3860800"/>
                  <a:gd name="connsiteY7" fmla="*/ 815307 h 961574"/>
                  <a:gd name="connsiteX8" fmla="*/ 54636 w 3860800"/>
                  <a:gd name="connsiteY8" fmla="*/ 776514 h 961574"/>
                  <a:gd name="connsiteX9" fmla="*/ 0 w 3860800"/>
                  <a:gd name="connsiteY9" fmla="*/ 776514 h 961574"/>
                  <a:gd name="connsiteX10" fmla="*/ 0 w 3860800"/>
                  <a:gd name="connsiteY10" fmla="*/ 722088 h 961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60800" h="961574">
                    <a:moveTo>
                      <a:pt x="0" y="0"/>
                    </a:moveTo>
                    <a:lnTo>
                      <a:pt x="3860800" y="0"/>
                    </a:lnTo>
                    <a:lnTo>
                      <a:pt x="3860800" y="722088"/>
                    </a:lnTo>
                    <a:lnTo>
                      <a:pt x="3860800" y="776514"/>
                    </a:lnTo>
                    <a:lnTo>
                      <a:pt x="3806165" y="776514"/>
                    </a:lnTo>
                    <a:lnTo>
                      <a:pt x="3709100" y="815307"/>
                    </a:lnTo>
                    <a:cubicBezTo>
                      <a:pt x="3416049" y="901262"/>
                      <a:pt x="2729998" y="961574"/>
                      <a:pt x="1930400" y="961574"/>
                    </a:cubicBezTo>
                    <a:cubicBezTo>
                      <a:pt x="1130803" y="961574"/>
                      <a:pt x="444751" y="901262"/>
                      <a:pt x="151701" y="815307"/>
                    </a:cubicBezTo>
                    <a:lnTo>
                      <a:pt x="54636" y="776514"/>
                    </a:lnTo>
                    <a:lnTo>
                      <a:pt x="0" y="776514"/>
                    </a:lnTo>
                    <a:lnTo>
                      <a:pt x="0" y="722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200" dirty="0">
                  <a:latin typeface="Bookman Old Style" panose="02050604050505020204" pitchFamily="18" charset="0"/>
                </a:endParaRPr>
              </a:p>
              <a:p>
                <a:pPr algn="ctr"/>
                <a:endParaRPr lang="en-US" sz="1200" dirty="0">
                  <a:solidFill>
                    <a:schemeClr val="bg2">
                      <a:lumMod val="10000"/>
                    </a:schemeClr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solidFill>
                    <a:schemeClr val="bg2">
                      <a:lumMod val="10000"/>
                    </a:schemeClr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Some text goes here. Some text goes </a:t>
                </a:r>
              </a:p>
              <a:p>
                <a:pPr algn="ctr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here. Some text goes here. </a:t>
                </a:r>
              </a:p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8E4AD6B-50CB-7830-89E8-D627B9B175A8}"/>
                  </a:ext>
                </a:extLst>
              </p:cNvPr>
              <p:cNvSpPr/>
              <p:nvPr/>
            </p:nvSpPr>
            <p:spPr>
              <a:xfrm>
                <a:off x="1509486" y="1843314"/>
                <a:ext cx="3860800" cy="537029"/>
              </a:xfrm>
              <a:prstGeom prst="ellipse">
                <a:avLst/>
              </a:prstGeom>
              <a:gradFill>
                <a:gsLst>
                  <a:gs pos="0">
                    <a:schemeClr val="accent6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4456FCB-6B95-8492-FA44-CA7C7F9F3C71}"/>
                </a:ext>
              </a:extLst>
            </p:cNvPr>
            <p:cNvGrpSpPr/>
            <p:nvPr/>
          </p:nvGrpSpPr>
          <p:grpSpPr>
            <a:xfrm>
              <a:off x="1074056" y="1843314"/>
              <a:ext cx="5021943" cy="1585686"/>
              <a:chOff x="1074056" y="1843314"/>
              <a:chExt cx="5021943" cy="158568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E4E48B6-B72A-5912-EDC9-BABFC347E14C}"/>
                  </a:ext>
                </a:extLst>
              </p:cNvPr>
              <p:cNvSpPr/>
              <p:nvPr/>
            </p:nvSpPr>
            <p:spPr>
              <a:xfrm>
                <a:off x="1074056" y="2177146"/>
                <a:ext cx="5021943" cy="1251854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2">
                      <a:lumMod val="25000"/>
                    </a:schemeClr>
                  </a:gs>
                  <a:gs pos="7000">
                    <a:schemeClr val="bg2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3F7C9E1-9009-7422-9313-4778754B01DE}"/>
                  </a:ext>
                </a:extLst>
              </p:cNvPr>
              <p:cNvSpPr/>
              <p:nvPr/>
            </p:nvSpPr>
            <p:spPr>
              <a:xfrm>
                <a:off x="1509486" y="2053772"/>
                <a:ext cx="3860800" cy="961574"/>
              </a:xfrm>
              <a:custGeom>
                <a:avLst/>
                <a:gdLst>
                  <a:gd name="connsiteX0" fmla="*/ 0 w 3860800"/>
                  <a:gd name="connsiteY0" fmla="*/ 0 h 961574"/>
                  <a:gd name="connsiteX1" fmla="*/ 3860800 w 3860800"/>
                  <a:gd name="connsiteY1" fmla="*/ 0 h 961574"/>
                  <a:gd name="connsiteX2" fmla="*/ 3860800 w 3860800"/>
                  <a:gd name="connsiteY2" fmla="*/ 722088 h 961574"/>
                  <a:gd name="connsiteX3" fmla="*/ 3860800 w 3860800"/>
                  <a:gd name="connsiteY3" fmla="*/ 776514 h 961574"/>
                  <a:gd name="connsiteX4" fmla="*/ 3806165 w 3860800"/>
                  <a:gd name="connsiteY4" fmla="*/ 776514 h 961574"/>
                  <a:gd name="connsiteX5" fmla="*/ 3709100 w 3860800"/>
                  <a:gd name="connsiteY5" fmla="*/ 815307 h 961574"/>
                  <a:gd name="connsiteX6" fmla="*/ 1930400 w 3860800"/>
                  <a:gd name="connsiteY6" fmla="*/ 961574 h 961574"/>
                  <a:gd name="connsiteX7" fmla="*/ 151701 w 3860800"/>
                  <a:gd name="connsiteY7" fmla="*/ 815307 h 961574"/>
                  <a:gd name="connsiteX8" fmla="*/ 54636 w 3860800"/>
                  <a:gd name="connsiteY8" fmla="*/ 776514 h 961574"/>
                  <a:gd name="connsiteX9" fmla="*/ 0 w 3860800"/>
                  <a:gd name="connsiteY9" fmla="*/ 776514 h 961574"/>
                  <a:gd name="connsiteX10" fmla="*/ 0 w 3860800"/>
                  <a:gd name="connsiteY10" fmla="*/ 722088 h 961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60800" h="961574">
                    <a:moveTo>
                      <a:pt x="0" y="0"/>
                    </a:moveTo>
                    <a:lnTo>
                      <a:pt x="3860800" y="0"/>
                    </a:lnTo>
                    <a:lnTo>
                      <a:pt x="3860800" y="722088"/>
                    </a:lnTo>
                    <a:lnTo>
                      <a:pt x="3860800" y="776514"/>
                    </a:lnTo>
                    <a:lnTo>
                      <a:pt x="3806165" y="776514"/>
                    </a:lnTo>
                    <a:lnTo>
                      <a:pt x="3709100" y="815307"/>
                    </a:lnTo>
                    <a:cubicBezTo>
                      <a:pt x="3416049" y="901262"/>
                      <a:pt x="2729998" y="961574"/>
                      <a:pt x="1930400" y="961574"/>
                    </a:cubicBezTo>
                    <a:cubicBezTo>
                      <a:pt x="1130803" y="961574"/>
                      <a:pt x="444751" y="901262"/>
                      <a:pt x="151701" y="815307"/>
                    </a:cubicBezTo>
                    <a:lnTo>
                      <a:pt x="54636" y="776514"/>
                    </a:lnTo>
                    <a:lnTo>
                      <a:pt x="0" y="776514"/>
                    </a:lnTo>
                    <a:lnTo>
                      <a:pt x="0" y="722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800" dirty="0">
                  <a:latin typeface="Bookman Old Style" panose="02050604050505020204" pitchFamily="18" charset="0"/>
                </a:endParaRPr>
              </a:p>
              <a:p>
                <a:pPr algn="ctr"/>
                <a:endParaRPr lang="en-US" sz="1200" dirty="0">
                  <a:solidFill>
                    <a:schemeClr val="bg2">
                      <a:lumMod val="10000"/>
                    </a:schemeClr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solidFill>
                    <a:schemeClr val="bg2">
                      <a:lumMod val="10000"/>
                    </a:schemeClr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Some text goes here. Some text goes </a:t>
                </a:r>
              </a:p>
              <a:p>
                <a:pPr algn="ctr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here. Some text goes here. 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9671811-6733-114B-EFBE-DD4A7FED04F6}"/>
                  </a:ext>
                </a:extLst>
              </p:cNvPr>
              <p:cNvSpPr/>
              <p:nvPr/>
            </p:nvSpPr>
            <p:spPr>
              <a:xfrm>
                <a:off x="1509486" y="1843314"/>
                <a:ext cx="3860800" cy="537029"/>
              </a:xfrm>
              <a:prstGeom prst="ellipse">
                <a:avLst/>
              </a:prstGeom>
              <a:gradFill>
                <a:gsLst>
                  <a:gs pos="0">
                    <a:srgbClr val="FFC000"/>
                  </a:gs>
                  <a:gs pos="100000">
                    <a:srgbClr val="FFFF6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CD57FAF-B8E3-F81E-A970-7DAA7D5D5E64}"/>
                </a:ext>
              </a:extLst>
            </p:cNvPr>
            <p:cNvGrpSpPr/>
            <p:nvPr/>
          </p:nvGrpSpPr>
          <p:grpSpPr>
            <a:xfrm>
              <a:off x="-232229" y="904424"/>
              <a:ext cx="5021943" cy="1585686"/>
              <a:chOff x="1074056" y="1843314"/>
              <a:chExt cx="5021943" cy="158568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477D3AE-758F-4CFB-0156-FEFFCA02F94A}"/>
                  </a:ext>
                </a:extLst>
              </p:cNvPr>
              <p:cNvSpPr/>
              <p:nvPr/>
            </p:nvSpPr>
            <p:spPr>
              <a:xfrm>
                <a:off x="1074056" y="2177146"/>
                <a:ext cx="5021943" cy="1251854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2">
                      <a:lumMod val="25000"/>
                    </a:schemeClr>
                  </a:gs>
                  <a:gs pos="7000">
                    <a:schemeClr val="bg2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DD94CBC-3C9E-F02A-C805-5C5F6B418C16}"/>
                  </a:ext>
                </a:extLst>
              </p:cNvPr>
              <p:cNvSpPr/>
              <p:nvPr/>
            </p:nvSpPr>
            <p:spPr>
              <a:xfrm>
                <a:off x="1509486" y="2053772"/>
                <a:ext cx="3860800" cy="961574"/>
              </a:xfrm>
              <a:custGeom>
                <a:avLst/>
                <a:gdLst>
                  <a:gd name="connsiteX0" fmla="*/ 0 w 3860800"/>
                  <a:gd name="connsiteY0" fmla="*/ 0 h 961574"/>
                  <a:gd name="connsiteX1" fmla="*/ 3860800 w 3860800"/>
                  <a:gd name="connsiteY1" fmla="*/ 0 h 961574"/>
                  <a:gd name="connsiteX2" fmla="*/ 3860800 w 3860800"/>
                  <a:gd name="connsiteY2" fmla="*/ 722088 h 961574"/>
                  <a:gd name="connsiteX3" fmla="*/ 3860800 w 3860800"/>
                  <a:gd name="connsiteY3" fmla="*/ 776514 h 961574"/>
                  <a:gd name="connsiteX4" fmla="*/ 3806165 w 3860800"/>
                  <a:gd name="connsiteY4" fmla="*/ 776514 h 961574"/>
                  <a:gd name="connsiteX5" fmla="*/ 3709100 w 3860800"/>
                  <a:gd name="connsiteY5" fmla="*/ 815307 h 961574"/>
                  <a:gd name="connsiteX6" fmla="*/ 1930400 w 3860800"/>
                  <a:gd name="connsiteY6" fmla="*/ 961574 h 961574"/>
                  <a:gd name="connsiteX7" fmla="*/ 151701 w 3860800"/>
                  <a:gd name="connsiteY7" fmla="*/ 815307 h 961574"/>
                  <a:gd name="connsiteX8" fmla="*/ 54636 w 3860800"/>
                  <a:gd name="connsiteY8" fmla="*/ 776514 h 961574"/>
                  <a:gd name="connsiteX9" fmla="*/ 0 w 3860800"/>
                  <a:gd name="connsiteY9" fmla="*/ 776514 h 961574"/>
                  <a:gd name="connsiteX10" fmla="*/ 0 w 3860800"/>
                  <a:gd name="connsiteY10" fmla="*/ 722088 h 961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60800" h="961574">
                    <a:moveTo>
                      <a:pt x="0" y="0"/>
                    </a:moveTo>
                    <a:lnTo>
                      <a:pt x="3860800" y="0"/>
                    </a:lnTo>
                    <a:lnTo>
                      <a:pt x="3860800" y="722088"/>
                    </a:lnTo>
                    <a:lnTo>
                      <a:pt x="3860800" y="776514"/>
                    </a:lnTo>
                    <a:lnTo>
                      <a:pt x="3806165" y="776514"/>
                    </a:lnTo>
                    <a:lnTo>
                      <a:pt x="3709100" y="815307"/>
                    </a:lnTo>
                    <a:cubicBezTo>
                      <a:pt x="3416049" y="901262"/>
                      <a:pt x="2729998" y="961574"/>
                      <a:pt x="1930400" y="961574"/>
                    </a:cubicBezTo>
                    <a:cubicBezTo>
                      <a:pt x="1130803" y="961574"/>
                      <a:pt x="444751" y="901262"/>
                      <a:pt x="151701" y="815307"/>
                    </a:cubicBezTo>
                    <a:lnTo>
                      <a:pt x="54636" y="776514"/>
                    </a:lnTo>
                    <a:lnTo>
                      <a:pt x="0" y="776514"/>
                    </a:lnTo>
                    <a:lnTo>
                      <a:pt x="0" y="722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200" dirty="0">
                  <a:latin typeface="Bookman Old Style" panose="02050604050505020204" pitchFamily="18" charset="0"/>
                </a:endParaRPr>
              </a:p>
              <a:p>
                <a:pPr algn="ctr"/>
                <a:endParaRPr lang="en-US" sz="1200" dirty="0">
                  <a:solidFill>
                    <a:schemeClr val="bg2">
                      <a:lumMod val="10000"/>
                    </a:schemeClr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Some text goes here. Some text goes </a:t>
                </a:r>
              </a:p>
              <a:p>
                <a:pPr algn="ctr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here. Some text goes here. 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2D6115F-DB4C-9928-3F38-956ADCDDAD1C}"/>
                  </a:ext>
                </a:extLst>
              </p:cNvPr>
              <p:cNvSpPr/>
              <p:nvPr/>
            </p:nvSpPr>
            <p:spPr>
              <a:xfrm>
                <a:off x="1509486" y="1843314"/>
                <a:ext cx="3860800" cy="537029"/>
              </a:xfrm>
              <a:prstGeom prst="ellipse">
                <a:avLst/>
              </a:prstGeom>
              <a:gradFill>
                <a:gsLst>
                  <a:gs pos="0">
                    <a:srgbClr val="D60093"/>
                  </a:gs>
                  <a:gs pos="100000">
                    <a:srgbClr val="F82828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0F0C272-8A2F-D413-DFC9-47330F3BDD48}"/>
              </a:ext>
            </a:extLst>
          </p:cNvPr>
          <p:cNvSpPr/>
          <p:nvPr/>
        </p:nvSpPr>
        <p:spPr>
          <a:xfrm>
            <a:off x="6727376" y="259444"/>
            <a:ext cx="5254171" cy="1674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MV Boli" panose="02000500030200090000" pitchFamily="2" charset="0"/>
                <a:cs typeface="MV Boli" panose="02000500030200090000" pitchFamily="2" charset="0"/>
              </a:rPr>
              <a:t>5 Step 3D Cylinder shape infographic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38794-87CC-EE2A-ADBA-D2A694B7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0D58-7563-4A9A-B0AD-963EF2A06CDB}" type="slidenum">
              <a:rPr lang="en-US" smtClean="0">
                <a:solidFill>
                  <a:srgbClr val="FF0000"/>
                </a:solidFill>
              </a:rPr>
              <a:t>6</a:t>
            </a:fld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4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7ABF-0295-0BE6-748F-ACE137B1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502DC-5666-A8B7-346A-1E890A85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0D58-7563-4A9A-B0AD-963EF2A06CDB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Andora Consulting - Websites, webshops, webapplications. Google Map for  nopCommerce - show location of products - Evaluate">
            <a:extLst>
              <a:ext uri="{FF2B5EF4-FFF2-40B4-BE49-F238E27FC236}">
                <a16:creationId xmlns:a16="http://schemas.microsoft.com/office/drawing/2014/main" id="{4C99FEDE-1573-F6DD-77C9-B16D5A43DA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67" y="192184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5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201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Bahnschrift Condensed</vt:lpstr>
      <vt:lpstr>Bookman Old Style</vt:lpstr>
      <vt:lpstr>Calibri</vt:lpstr>
      <vt:lpstr>Calibri Light</vt:lpstr>
      <vt:lpstr>Century Schoolbook</vt:lpstr>
      <vt:lpstr>MV Boli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 SengHort</dc:creator>
  <cp:lastModifiedBy>Kry SengHort</cp:lastModifiedBy>
  <cp:revision>5</cp:revision>
  <dcterms:created xsi:type="dcterms:W3CDTF">2022-11-08T10:29:01Z</dcterms:created>
  <dcterms:modified xsi:type="dcterms:W3CDTF">2022-11-11T12:41:31Z</dcterms:modified>
</cp:coreProperties>
</file>