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1" r:id="rId5"/>
    <p:sldMasterId id="2147483762" r:id="rId6"/>
    <p:sldMasterId id="214748376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Montserrat SemiBold"/>
      <p:regular r:id="rId29"/>
      <p:bold r:id="rId30"/>
      <p:italic r:id="rId31"/>
      <p:boldItalic r:id="rId32"/>
    </p:embeddedFont>
    <p:embeddedFont>
      <p:font typeface="Montserrat"/>
      <p:regular r:id="rId33"/>
      <p:bold r:id="rId34"/>
      <p:italic r:id="rId35"/>
      <p:boldItalic r:id="rId36"/>
    </p:embeddedFont>
    <p:embeddedFont>
      <p:font typeface="Alata"/>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039A46-9088-43EF-9AC6-2E60C37374BF}">
  <a:tblStyle styleId="{E6039A46-9088-43EF-9AC6-2E60C37374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MontserratSemiBold-italic.fntdata"/><Relationship Id="rId30" Type="http://schemas.openxmlformats.org/officeDocument/2006/relationships/font" Target="fonts/MontserratSemiBold-bold.fntdata"/><Relationship Id="rId33" Type="http://schemas.openxmlformats.org/officeDocument/2006/relationships/font" Target="fonts/Montserrat-regular.fntdata"/><Relationship Id="rId32" Type="http://schemas.openxmlformats.org/officeDocument/2006/relationships/font" Target="fonts/MontserratSemiBold-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Alata-regular.fntdata"/><Relationship Id="rId36" Type="http://schemas.openxmlformats.org/officeDocument/2006/relationships/font" Target="fonts/Montserrat-boldItalic.fntdata"/><Relationship Id="rId39" Type="http://schemas.openxmlformats.org/officeDocument/2006/relationships/font" Target="fonts/Oswald-bold.fntdata"/><Relationship Id="rId38" Type="http://schemas.openxmlformats.org/officeDocument/2006/relationships/font" Target="fonts/Oswald-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font" Target="fonts/MontserratSemiBold-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310ed506c7c_4_20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310ed506c7c_4_20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310ed506c7c_4_23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310ed506c7c_4_23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Kai 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Next, I will move on to the final step of our data preparation which is to address class imbalance. As Bryan pointed out earlier our data has a minority of healthy response, at only 10% of the data set. Hence there is a need to tackle this which is done by using Synthetic Minority Over-sampling Technique also known as SMOTE. SMOTE does this by selecting instances of our minority data which have a healthy response then identifies it K-nearest neighbours, where K is usually 5. It then selects one of the 5 randomly and interpolates a datapoint between the original and the neighbour rather than just a copy which creates variation resembling the true spread of the minority sample and reduces the likelihood of overfitting. These synthetic samples then help to balance out the distribution of the data set’s cancerous response.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rPr>
              <a:t>After SMOTE is done, we then use stratified 5-fold cross validation specifically, to divide the data set into 5 folds with the same distribution, preventing the validation folds from reverting to the original imbalance. This ensures that the evaluation of our model’s performance remains accurate and that data integrity is maintained. Now I will pass the time to Ming Jie who will expand upon the methods and models we chose to use. Ming Jie, please.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310ed506c7c_4_22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310ed506c7c_4_22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Ming Jie</a:t>
            </a:r>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for the next part, we will talk about the different models that we have used.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310ed506c7c_4_22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310ed506c7c_4_22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Starting with Logistic Regression – We chose this model as a baseline for its simplicity and interpretability.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Logistic Regression outputs probability scores, which can help us gauge cancer risk clearly.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each of the three models, we used GridSearchCV to tune and find the best hyperparameters.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the regularization parameter ‘C’, which controls the balance between fitting the training data and keeping the model generalized. By using values from 0.02 to 0.1, we aimed to strike this balance—lower values of ‘C’ provide stronger regularization, which can reduce overfitting, while slightly higher values allow more flexibility.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We also considered penalty types (L1 and L2), which control how strongly certain features impact the model. L1 penalty performs feature selection by setting some coefficients to zero, making it useful if we want a sparse model, while L2 maintains all features with reduced impact, promoting a smoother decision boundary.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Finally, the solvers ‘liblinear’ and ‘saga’ were chosen for their efficiency with small datasets and ability to handle different types of regularization, respectively, while controlling the number of iterations to avoid excessive computation.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After using GridSearchCV, these were the best hyperparameters we obtained.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First is C = 0.1, which provided a good balance between bias and variance.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Then we have L2 for the penalty type, as it maintained all features in the model while reducing their impact to create a more generalizable decision boundary.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the solver, ‘liblinear’ performed best, offering computational efficiency and compatibility with L2 regularization.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g310ed507426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0" name="Google Shape;1740;g310ed507426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Moving on to Random Forest – We selected this model for its ability to handle complex, non-linear relationships, which are often present in medical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Since Random Forest builds an ensemble of decision trees, it’s particularly well-suited to capture interactions among features.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hyperparameters, first is the number of trees (‘n_estimators’). Using values like 5, 10, and 15 allowed us to test models that weren’t overly complex but still captured enough patterns, as each tree adds to the model’s robustness.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We also tuned ‘max_depth’ to control how deep each tree could grow, which impacts overfitting; shallower depths reduce complexity and the risk of overfitting, while deeper trees increase it.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Similarly, we adjusted ‘min_samples_split’ and ‘min_samples_leaf’, setting minimum samples required for a split and minimum samples in each leaf node, respectively.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These settings help ensure that splits aren’t made on overly small data samples, which improves generalization.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‘max_features’, we tested ‘log2’ and ‘sqrt’ to limit the number of features considered at each split, helping reduce correlation between trees and improve model robustness.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Same as before, GridSearchCV gave us these hyperparameters.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15 for n_estimators was the optimal number, providing stability without overfitting.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 maximum depth (‘max_depth’) was best set to 15, which allowed each tree to grow deep enough to capture intricate patterns in the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min_samples_split and min_samples_leaf were both best set at 5, ensuring that splits were made only when nodes contained enough data, which improved generalization.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max_features, we found that using ‘sqrt’ helped limit the number of features considered per split, which reduced correlation between trees and enhanced robustness.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Lastly, ‘entropy’ was chosen for the criterion, as it helps the model capture information gain, enhancing the interpretability of splits."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310ed507426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9" name="Google Shape;1749;g310ed507426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GB">
                <a:solidFill>
                  <a:schemeClr val="dk1"/>
                </a:solidFill>
              </a:rPr>
              <a:t>Lastly, we included Support Vector Machine (SVM), a model known for its effectiveness in high-dimensional spaces.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Given that our dataset has many features, SVM is great for finding an optimal separating hyperplane.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We tuned the regularization parameter ‘C’ to control the margin around the decision boundary.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A higher ‘C’ value allows the model to correctly classify more training points but risks overfitting, so we tested a range from 4.0 to 5.0 to find an ideal balance.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We also experimented with different kernel functions: the linear kernel for simpler boundaries, the radial basis function (RBF) kernel for capturing non-linear patterns, and sigmoid, which can model complex data relationships similarly to a neural network.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Testing these options allowed us to see how well each kernel aligned with our dataset’s structure and choose the one that fit best.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With GridSearchCV, the best C value was 5, which allowed the model to draw a tighter boundary around the training points while still generalizing well to new data.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For the kernel function, ‘linear’ provided the best fit, as it produced a straightforward separation in high-dimensional space.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This combination of high regularization with a linear kernel was effective in distinguishing between cancerous and healthy samples while minimizing overfitting.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Next, Daniel will talk about the results that we got from our testing.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310ed506c7c_4_22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310ed506c7c_4_22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Daniel start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10ed50742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10ed507426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After systematically tuning the hyperparameters and using cross-validation, we evaluated each model on both training and testing datasets. We measured model performance using ROC AUC and Precision-Recall AUC metrics to assess the quality of classifications. Here’s a summary of our models’ testing metrics: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a:solidFill>
                  <a:schemeClr val="dk1"/>
                </a:solidFill>
              </a:rPr>
              <a:t>Logistic Regression:</a:t>
            </a:r>
            <a:r>
              <a:rPr lang="en-GB">
                <a:solidFill>
                  <a:schemeClr val="dk1"/>
                </a:solidFill>
              </a:rPr>
              <a:t> ROC AUC of 0.857 and Precision-Recall AUC of 0.979, indicating it was a good baseline but struggled with more complex data patterns.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Random Forest:</a:t>
            </a:r>
            <a:r>
              <a:rPr lang="en-GB">
                <a:solidFill>
                  <a:schemeClr val="dk1"/>
                </a:solidFill>
              </a:rPr>
              <a:t> Achieved a higher ROC AUC of 0.867 and Precision-Recall AUC of 0.982, though it exhibited signs of overfitting.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Support Vector Machine (SVM):</a:t>
            </a:r>
            <a:r>
              <a:rPr lang="en-GB">
                <a:solidFill>
                  <a:schemeClr val="dk1"/>
                </a:solidFill>
              </a:rPr>
              <a:t> Outperformed the others with a ROC AUC of 0.882 and Precision-Recall AUC of 0.982, achieving optimal sensitivity and specificity.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This slide sets the stage for identifying SVM as the best-performing model."</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310ed507426_8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310ed507426_8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Here, we illustrate the performance of each model using two primary visual tools: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a:solidFill>
                  <a:schemeClr val="dk1"/>
                </a:solidFill>
              </a:rPr>
              <a:t>Receiver Operating Characteristic (ROC) Curves</a:t>
            </a:r>
            <a:r>
              <a:rPr lang="en-GB">
                <a:solidFill>
                  <a:schemeClr val="dk1"/>
                </a:solidFill>
              </a:rPr>
              <a:t> – These show the trade-off between sensitivity and specificity. Notably, the SVM model maintained a True Positive Rate above 80% with a False Positive Rate below 20%.</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Precision-Recall Curves</a:t>
            </a:r>
            <a:r>
              <a:rPr lang="en-GB">
                <a:solidFill>
                  <a:schemeClr val="dk1"/>
                </a:solidFill>
              </a:rPr>
              <a:t> – These curves underscore the high performance across models, particularly the SVM's capability in high-precision classifications, which is critical in our context.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These visualizations highlight SVM’s suitability for the task, given its optimal balance of accuracy and recall.”</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310ed507426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310ed507426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Our results indicate that SVM is the most effective model for our classification task. The optimal configuration included: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a:solidFill>
                  <a:schemeClr val="dk1"/>
                </a:solidFill>
              </a:rPr>
              <a:t>Regularization parameter</a:t>
            </a:r>
            <a:r>
              <a:rPr lang="en-GB">
                <a:solidFill>
                  <a:schemeClr val="dk1"/>
                </a:solidFill>
              </a:rPr>
              <a:t> of 5.0</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Balanced class weights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Linear kernel</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This configuration allowed the SVM to achieve the highest ROC AUC and Precision-Recall AUC, while effectively maintaining high sensitivity and specificity. This model's robust performance was further enhanced by PCA and SMOTE, which helped manage dimensionality and class imbalance.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310ed507426_2_20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310ed507426_2_20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Our project’s societal implications are multifaceted:</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a:solidFill>
                  <a:schemeClr val="dk1"/>
                </a:solidFill>
              </a:rPr>
              <a:t>Interpretability Challenge</a:t>
            </a:r>
            <a:r>
              <a:rPr lang="en-GB">
                <a:solidFill>
                  <a:schemeClr val="dk1"/>
                </a:solidFill>
              </a:rPr>
              <a:t>: The use of PCA introduces abstract feature combinations, which may be difficult for genomics experts to interpret when pinpointing specific genes. This could impact the model's acceptance in the medical field.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a:solidFill>
                  <a:schemeClr val="dk1"/>
                </a:solidFill>
              </a:rPr>
              <a:t>Impact on Jobs</a:t>
            </a:r>
            <a:r>
              <a:rPr lang="en-GB">
                <a:solidFill>
                  <a:schemeClr val="dk1"/>
                </a:solidFill>
              </a:rPr>
              <a:t>: While machine learning in diagnostics can streamline workflows and improve accuracy, it may also disrupt traditional roles in diagnostics. However, it also opens up opportunities for professionals to focus on more complex cases and leverage data insights for improved patient care.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GB">
                <a:solidFill>
                  <a:schemeClr val="dk1"/>
                </a:solidFill>
              </a:rPr>
              <a:t>Saving lives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310ed506c7c_4_20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310ed506c7c_4_20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310ed507426_2_20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2" name="Google Shape;2152;g310ed507426_2_20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In summary, the Support Vector Machine (SVM) emerged as the best model for our cancer detection task, with the highest ROC and Precision-Recall AUC scores. Techniques like PCA and SMOTE were instrumental in refining our results, especially for high-dimensional, imbalanced data.</a:t>
            </a:r>
            <a:endParaRPr/>
          </a:p>
          <a:p>
            <a:pPr indent="0" lvl="0" marL="0" rtl="0" algn="l">
              <a:lnSpc>
                <a:spcPct val="115000"/>
              </a:lnSpc>
              <a:spcBef>
                <a:spcPts val="1200"/>
              </a:spcBef>
              <a:spcAft>
                <a:spcPts val="0"/>
              </a:spcAft>
              <a:buClr>
                <a:schemeClr val="dk1"/>
              </a:buClr>
              <a:buSzPts val="1100"/>
              <a:buFont typeface="Arial"/>
              <a:buNone/>
            </a:pPr>
            <a:r>
              <a:rPr lang="en-GB"/>
              <a:t>This project highlights the potential of machine learning in early cancer detection, balancing robust accuracy with real-world application challenges. Moving forward, focusing on interpretability will be key to enhancing its utility in medical settings.</a:t>
            </a:r>
            <a:endParaRPr/>
          </a:p>
          <a:p>
            <a:pPr indent="0" lvl="0" marL="0" rtl="0" algn="l">
              <a:lnSpc>
                <a:spcPct val="115000"/>
              </a:lnSpc>
              <a:spcBef>
                <a:spcPts val="1200"/>
              </a:spcBef>
              <a:spcAft>
                <a:spcPts val="0"/>
              </a:spcAft>
              <a:buClr>
                <a:schemeClr val="dk1"/>
              </a:buClr>
              <a:buSzPts val="1100"/>
              <a:buFont typeface="Arial"/>
              <a:buNone/>
            </a:pPr>
            <a:r>
              <a:rPr lang="en-GB"/>
              <a:t>Thank you for your attention, and we welcome any questions!</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311571af0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311571af0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Bryan</a:t>
            </a:r>
            <a:endParaRPr b="1">
              <a:solidFill>
                <a:schemeClr val="dk1"/>
              </a:solidFill>
            </a:endParaRPr>
          </a:p>
          <a:p>
            <a:pPr indent="-298450" lvl="0" marL="457200" rtl="0" algn="l">
              <a:lnSpc>
                <a:spcPct val="115000"/>
              </a:lnSpc>
              <a:spcBef>
                <a:spcPts val="1500"/>
              </a:spcBef>
              <a:spcAft>
                <a:spcPts val="0"/>
              </a:spcAft>
              <a:buClr>
                <a:schemeClr val="dk1"/>
              </a:buClr>
              <a:buSzPts val="1100"/>
              <a:buChar char="-"/>
            </a:pPr>
            <a:r>
              <a:rPr lang="en-GB">
                <a:solidFill>
                  <a:schemeClr val="dk1"/>
                </a:solidFill>
              </a:rPr>
              <a:t>Cancer is the leading cause of death in Singapore, accounting for 25% of deaths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Early detection is crucial for improving survival, but traditional screening methods face significant challenges.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First, not all cancers can be caught early (eg. pancreatic and stomach cancers are usually only detected in late stages).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So in Singapore only a few cancers have established screening programs.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But some early screening methods are prone to false positives (eg. prostate cancer, 50% of women undergoing mammograms will get a false positive).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This means a smaller subset of cancers can be screened accurately.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However, this accuracy often comes at the cost of invasive tests (eg. colonoscopies for colon cancer or pap smears for cervical cancer)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These challenges mean that only a select few cancers can currently be detected early, accurately, and in a non-invasive 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Therefore, our machine learning project aims to use a less invasive approach to detect a wide range of cancers with minimal misdiagnosis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Our dataset presents 2 major challenges: We have too many features and our dataset is imbalanced with 90% belonging to the cancer class.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310ed50742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310ed50742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Bryan</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This is our project pipeline that outlines how we tackled the two key issues mentioned earlier.</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Kai Le and I will focus on data preparation</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We standardized the features and conducted PCA to reduce the number of input variables for modeling</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To address class imbalance, we synthetically created the minority class </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Afterwards, Daniel and Mingjie will talk how they trained various machine learning models</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They will also cover the evaluation metrics used to assess the performance of these models.</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310ed506c7c_4_2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310ed506c7c_4_2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Bryan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310ed507426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310ed507426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Bryan</a:t>
            </a:r>
            <a:endParaRPr b="1">
              <a:solidFill>
                <a:schemeClr val="dk1"/>
              </a:solidFill>
            </a:endParaRPr>
          </a:p>
          <a:p>
            <a:pPr indent="-298450" lvl="0" marL="457200" rtl="0" algn="l">
              <a:spcBef>
                <a:spcPts val="0"/>
              </a:spcBef>
              <a:spcAft>
                <a:spcPts val="0"/>
              </a:spcAft>
              <a:buSzPts val="1100"/>
              <a:buChar char="-"/>
            </a:pPr>
            <a:r>
              <a:rPr lang="en-GB"/>
              <a:t>Since we intended to use algorithms that rely on distance metrics, such as PCA and SVM, we needed to determine if feature scaling was necessary.</a:t>
            </a:r>
            <a:endParaRPr/>
          </a:p>
          <a:p>
            <a:pPr indent="-298450" lvl="0" marL="457200" rtl="0" algn="l">
              <a:spcBef>
                <a:spcPts val="0"/>
              </a:spcBef>
              <a:spcAft>
                <a:spcPts val="0"/>
              </a:spcAft>
              <a:buSzPts val="1100"/>
              <a:buChar char="-"/>
            </a:pPr>
            <a:r>
              <a:rPr lang="en-GB"/>
              <a:t>We utilized a violin plot to investigate the distribution of feature means. Many features had similar magnitudes around 0.1 but some features had magnitudes as high as 1.0, indicating significant variability.</a:t>
            </a:r>
            <a:endParaRPr/>
          </a:p>
          <a:p>
            <a:pPr indent="-298450" lvl="0" marL="457200" rtl="0" algn="l">
              <a:spcBef>
                <a:spcPts val="0"/>
              </a:spcBef>
              <a:spcAft>
                <a:spcPts val="0"/>
              </a:spcAft>
              <a:buSzPts val="1100"/>
              <a:buChar char="-"/>
            </a:pPr>
            <a:r>
              <a:rPr lang="en-GB"/>
              <a:t>This variation confirmed that feature scaling was necessary for our analysis.</a:t>
            </a:r>
            <a:endParaRPr/>
          </a:p>
          <a:p>
            <a:pPr indent="-298450" lvl="0" marL="457200" rtl="0" algn="l">
              <a:spcBef>
                <a:spcPts val="0"/>
              </a:spcBef>
              <a:spcAft>
                <a:spcPts val="0"/>
              </a:spcAft>
              <a:buSzPts val="1100"/>
              <a:buChar char="-"/>
            </a:pPr>
            <a:r>
              <a:rPr lang="en-GB"/>
              <a:t>Next, we needed to select an appropriate feature scaling method.</a:t>
            </a:r>
            <a:endParaRPr/>
          </a:p>
          <a:p>
            <a:pPr indent="-298450" lvl="0" marL="457200" rtl="0" algn="l">
              <a:spcBef>
                <a:spcPts val="0"/>
              </a:spcBef>
              <a:spcAft>
                <a:spcPts val="0"/>
              </a:spcAft>
              <a:buSzPts val="1100"/>
              <a:buChar char="-"/>
            </a:pPr>
            <a:r>
              <a:rPr lang="en-GB"/>
              <a:t>We applied the Modified Z-score formula to identify features with high outliers and our analysis showed that 210 out of the 350 features had outliers exceeding 3 standard deviations from the median.</a:t>
            </a:r>
            <a:endParaRPr/>
          </a:p>
          <a:p>
            <a:pPr indent="-298450" lvl="0" marL="457200" rtl="0" algn="l">
              <a:spcBef>
                <a:spcPts val="0"/>
              </a:spcBef>
              <a:spcAft>
                <a:spcPts val="0"/>
              </a:spcAft>
              <a:buSzPts val="1100"/>
              <a:buChar char="-"/>
            </a:pPr>
            <a:r>
              <a:rPr lang="en-GB"/>
              <a:t>Consequently, we determined that normalization was not suitable and opted for standardization instead.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310ed507426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310ed507426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Bryan</a:t>
            </a:r>
            <a:endParaRPr b="1">
              <a:solidFill>
                <a:schemeClr val="dk1"/>
              </a:solidFill>
            </a:endParaRPr>
          </a:p>
          <a:p>
            <a:pPr indent="-298450" lvl="0" marL="457200" rtl="0" algn="l">
              <a:spcBef>
                <a:spcPts val="0"/>
              </a:spcBef>
              <a:spcAft>
                <a:spcPts val="0"/>
              </a:spcAft>
              <a:buSzPts val="1100"/>
              <a:buChar char="-"/>
            </a:pPr>
            <a:r>
              <a:rPr lang="en-GB"/>
              <a:t>The next step was to reduce the dimensionality of our dataset from 350 features to a more manageable number.</a:t>
            </a:r>
            <a:endParaRPr/>
          </a:p>
          <a:p>
            <a:pPr indent="-298450" lvl="0" marL="457200" rtl="0" algn="l">
              <a:spcBef>
                <a:spcPts val="0"/>
              </a:spcBef>
              <a:spcAft>
                <a:spcPts val="0"/>
              </a:spcAft>
              <a:buSzPts val="1100"/>
              <a:buChar char="-"/>
            </a:pPr>
            <a:r>
              <a:rPr lang="en-GB"/>
              <a:t>We performed PCA on input variables and extracted the PCs which explained 99.99% of the variance.</a:t>
            </a:r>
            <a:endParaRPr/>
          </a:p>
          <a:p>
            <a:pPr indent="-298450" lvl="0" marL="457200" rtl="0" algn="l">
              <a:spcBef>
                <a:spcPts val="0"/>
              </a:spcBef>
              <a:spcAft>
                <a:spcPts val="0"/>
              </a:spcAft>
              <a:buSzPts val="1100"/>
              <a:buChar char="-"/>
            </a:pPr>
            <a:r>
              <a:rPr lang="en-GB"/>
              <a:t>This yielded 75 PCs which was still too many, so we plotted the explained variance and noted that PC4 and beyond contributed very little.</a:t>
            </a:r>
            <a:endParaRPr/>
          </a:p>
          <a:p>
            <a:pPr indent="-298450" lvl="0" marL="457200" rtl="0" algn="l">
              <a:spcBef>
                <a:spcPts val="0"/>
              </a:spcBef>
              <a:spcAft>
                <a:spcPts val="0"/>
              </a:spcAft>
              <a:buSzPts val="1100"/>
              <a:buChar char="-"/>
            </a:pPr>
            <a:r>
              <a:rPr lang="en-GB"/>
              <a:t>Using the elbow method, we decided to retain only PCs 1, 2, and 3 for our analysis.</a:t>
            </a:r>
            <a:endParaRPr/>
          </a:p>
          <a:p>
            <a:pPr indent="-298450" lvl="0" marL="457200" rtl="0" algn="l">
              <a:spcBef>
                <a:spcPts val="0"/>
              </a:spcBef>
              <a:spcAft>
                <a:spcPts val="0"/>
              </a:spcAft>
              <a:buSzPts val="1100"/>
              <a:buChar char="-"/>
            </a:pPr>
            <a:r>
              <a:rPr lang="en-GB"/>
              <a:t>Despite this reduction, we encountered poor model performance, with accuracy falling below 80%, even though we used PCs that captured the majority of the variance.</a:t>
            </a:r>
            <a:endParaRPr/>
          </a:p>
          <a:p>
            <a:pPr indent="-298450" lvl="0" marL="457200" rtl="0" algn="l">
              <a:spcBef>
                <a:spcPts val="0"/>
              </a:spcBef>
              <a:spcAft>
                <a:spcPts val="0"/>
              </a:spcAft>
              <a:buSzPts val="1100"/>
              <a:buChar char="-"/>
            </a:pPr>
            <a:r>
              <a:rPr lang="en-GB"/>
              <a:t>Kai Le will now discuss the limitations of selecting only PCs with high variance and the strategies we implemented to address this issue.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310ed507426_2_19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310ed507426_2_19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Kai Le</a:t>
            </a:r>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Thank you Bryan, I will now continue on from where Bryan has left us. Which is the interesting question of why selecting principle components known as PCs, based on explained variance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alone is insufficient. Well, according to a paper done by Sharma and Saroha in 2015, one limitation of selecting PCs from PCA that they identified, is that explained variance does not necessarily indicate that they are the most relevant features for predicting the response variable.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Hence, there is a need to add some further ranking of PCs to truly select the most important features. In Sharma and Saroha’s case  they used Pearson’s correlation which most of us are familiar with. However, since Pearson correlation is normally used to measure a linear relationship between 2 continuous variables, it does not quite fit here. Although our input features representing DNA fragment length are of the continuous type, our response variable is binary in nature where 0 stands for healthy and 1 stands for cancerous.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rPr>
              <a:t>Hence we used Point Biserial correlation which is better suited at accounting for correlation between these data types. Point biserial correlation is actually just a modification of Pearson’s correlation that works by taking into account the mean and standard deviation of the continuous variable within each binary group. </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rPr>
              <a:t>After applying both dimensional reduction from PCA and feature selection of point biserial correlation. We then use the elbow method to select a suitable cut-off point which ensures that the final selected features gives us the best trade-off to ensure high explained variance and correlation between our features and response variable.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310ed507426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310ed507426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Kai Le</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rPr>
              <a:t>The cut-off then returns to us the best 14 features by importance which is far from the original 350 we started with. From that final 14, we then chose to look at the distribution of each individual input variable with relation to the response variable of which I have selected 6 to show in the slides today.</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GB">
                <a:solidFill>
                  <a:schemeClr val="dk1"/>
                </a:solidFill>
              </a:rPr>
              <a:t>From the boxplot of the selected features, we can see that 5 out of the 6 of the input features shown have more than or equal to 3 outliers which verifies the result of the high number of outliers found within our dataset using the modified z-score method explained earlier. Not only that we can also see that the range per feature which is the difference between the maximum and minimum data points and therefore the inter quartile range for each feature also differs greatly contributing to the large variability with some in the magnitude in the 10s such as in PC1 where it goes from -20 to 50 to as low as 0.1 in PC45 which goes from -0.15 to 0.1.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1046" name="Shape 1046"/>
        <p:cNvGrpSpPr/>
        <p:nvPr/>
      </p:nvGrpSpPr>
      <p:grpSpPr>
        <a:xfrm>
          <a:off x="0" y="0"/>
          <a:ext cx="0" cy="0"/>
          <a:chOff x="0" y="0"/>
          <a:chExt cx="0" cy="0"/>
        </a:xfrm>
      </p:grpSpPr>
      <p:grpSp>
        <p:nvGrpSpPr>
          <p:cNvPr id="1047" name="Google Shape;1047;p103"/>
          <p:cNvGrpSpPr/>
          <p:nvPr/>
        </p:nvGrpSpPr>
        <p:grpSpPr>
          <a:xfrm>
            <a:off x="-25" y="0"/>
            <a:ext cx="9144020" cy="342900"/>
            <a:chOff x="-25" y="0"/>
            <a:chExt cx="9144020" cy="342900"/>
          </a:xfrm>
        </p:grpSpPr>
        <p:sp>
          <p:nvSpPr>
            <p:cNvPr id="1048" name="Google Shape;1048;p10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9" name="Google Shape;1049;p103"/>
            <p:cNvGrpSpPr/>
            <p:nvPr/>
          </p:nvGrpSpPr>
          <p:grpSpPr>
            <a:xfrm>
              <a:off x="215975" y="111150"/>
              <a:ext cx="642950" cy="120600"/>
              <a:chOff x="215975" y="152625"/>
              <a:chExt cx="642950" cy="120600"/>
            </a:xfrm>
          </p:grpSpPr>
          <p:sp>
            <p:nvSpPr>
              <p:cNvPr id="1050" name="Google Shape;1050;p103"/>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03"/>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03"/>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3" name="Google Shape;1053;p103"/>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54" name="Google Shape;1054;p103"/>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1055" name="Shape 1055"/>
        <p:cNvGrpSpPr/>
        <p:nvPr/>
      </p:nvGrpSpPr>
      <p:grpSpPr>
        <a:xfrm>
          <a:off x="0" y="0"/>
          <a:ext cx="0" cy="0"/>
          <a:chOff x="0" y="0"/>
          <a:chExt cx="0" cy="0"/>
        </a:xfrm>
      </p:grpSpPr>
      <p:grpSp>
        <p:nvGrpSpPr>
          <p:cNvPr id="1056" name="Google Shape;1056;p104"/>
          <p:cNvGrpSpPr/>
          <p:nvPr/>
        </p:nvGrpSpPr>
        <p:grpSpPr>
          <a:xfrm>
            <a:off x="-25" y="0"/>
            <a:ext cx="9144020" cy="342900"/>
            <a:chOff x="-25" y="0"/>
            <a:chExt cx="9144020" cy="342900"/>
          </a:xfrm>
        </p:grpSpPr>
        <p:sp>
          <p:nvSpPr>
            <p:cNvPr id="1057" name="Google Shape;1057;p10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104"/>
            <p:cNvGrpSpPr/>
            <p:nvPr/>
          </p:nvGrpSpPr>
          <p:grpSpPr>
            <a:xfrm>
              <a:off x="215975" y="111150"/>
              <a:ext cx="642950" cy="120600"/>
              <a:chOff x="215975" y="152625"/>
              <a:chExt cx="642950" cy="120600"/>
            </a:xfrm>
          </p:grpSpPr>
          <p:sp>
            <p:nvSpPr>
              <p:cNvPr id="1059" name="Google Shape;1059;p10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0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0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2" name="Google Shape;1062;p104"/>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63" name="Google Shape;1063;p104"/>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1064" name="Shape 1064"/>
        <p:cNvGrpSpPr/>
        <p:nvPr/>
      </p:nvGrpSpPr>
      <p:grpSpPr>
        <a:xfrm>
          <a:off x="0" y="0"/>
          <a:ext cx="0" cy="0"/>
          <a:chOff x="0" y="0"/>
          <a:chExt cx="0" cy="0"/>
        </a:xfrm>
      </p:grpSpPr>
      <p:sp>
        <p:nvSpPr>
          <p:cNvPr id="1065" name="Google Shape;1065;p105"/>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66" name="Google Shape;1066;p105"/>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grpSp>
        <p:nvGrpSpPr>
          <p:cNvPr id="1067" name="Google Shape;1067;p105"/>
          <p:cNvGrpSpPr/>
          <p:nvPr/>
        </p:nvGrpSpPr>
        <p:grpSpPr>
          <a:xfrm>
            <a:off x="-25" y="0"/>
            <a:ext cx="9144020" cy="342900"/>
            <a:chOff x="-25" y="0"/>
            <a:chExt cx="9144020" cy="342900"/>
          </a:xfrm>
        </p:grpSpPr>
        <p:sp>
          <p:nvSpPr>
            <p:cNvPr id="1068" name="Google Shape;1068;p10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105"/>
            <p:cNvGrpSpPr/>
            <p:nvPr/>
          </p:nvGrpSpPr>
          <p:grpSpPr>
            <a:xfrm>
              <a:off x="215975" y="111150"/>
              <a:ext cx="642950" cy="120600"/>
              <a:chOff x="215975" y="152625"/>
              <a:chExt cx="642950" cy="120600"/>
            </a:xfrm>
          </p:grpSpPr>
          <p:sp>
            <p:nvSpPr>
              <p:cNvPr id="1070" name="Google Shape;1070;p10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0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0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3" name="Google Shape;1073;p105"/>
          <p:cNvGrpSpPr/>
          <p:nvPr/>
        </p:nvGrpSpPr>
        <p:grpSpPr>
          <a:xfrm>
            <a:off x="66650" y="204750"/>
            <a:ext cx="9077378" cy="4938900"/>
            <a:chOff x="104750" y="204750"/>
            <a:chExt cx="9077378" cy="4938900"/>
          </a:xfrm>
        </p:grpSpPr>
        <p:grpSp>
          <p:nvGrpSpPr>
            <p:cNvPr id="1074" name="Google Shape;1074;p105"/>
            <p:cNvGrpSpPr/>
            <p:nvPr/>
          </p:nvGrpSpPr>
          <p:grpSpPr>
            <a:xfrm>
              <a:off x="104750" y="206700"/>
              <a:ext cx="9077378" cy="342900"/>
              <a:chOff x="-25" y="0"/>
              <a:chExt cx="9182983" cy="342900"/>
            </a:xfrm>
          </p:grpSpPr>
          <p:sp>
            <p:nvSpPr>
              <p:cNvPr id="1075" name="Google Shape;1075;p105"/>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6" name="Google Shape;1076;p105"/>
              <p:cNvGrpSpPr/>
              <p:nvPr/>
            </p:nvGrpSpPr>
            <p:grpSpPr>
              <a:xfrm>
                <a:off x="215975" y="111150"/>
                <a:ext cx="642950" cy="120600"/>
                <a:chOff x="215975" y="152625"/>
                <a:chExt cx="642950" cy="120600"/>
              </a:xfrm>
            </p:grpSpPr>
            <p:sp>
              <p:nvSpPr>
                <p:cNvPr id="1077" name="Google Shape;1077;p105"/>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05"/>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05"/>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80" name="Google Shape;1080;p105"/>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1081" name="Shape 1081"/>
        <p:cNvGrpSpPr/>
        <p:nvPr/>
      </p:nvGrpSpPr>
      <p:grpSpPr>
        <a:xfrm>
          <a:off x="0" y="0"/>
          <a:ext cx="0" cy="0"/>
          <a:chOff x="0" y="0"/>
          <a:chExt cx="0" cy="0"/>
        </a:xfrm>
      </p:grpSpPr>
      <p:grpSp>
        <p:nvGrpSpPr>
          <p:cNvPr id="1082" name="Google Shape;1082;p106"/>
          <p:cNvGrpSpPr/>
          <p:nvPr/>
        </p:nvGrpSpPr>
        <p:grpSpPr>
          <a:xfrm>
            <a:off x="-25" y="0"/>
            <a:ext cx="9144020" cy="342900"/>
            <a:chOff x="-25" y="0"/>
            <a:chExt cx="9144020" cy="342900"/>
          </a:xfrm>
        </p:grpSpPr>
        <p:sp>
          <p:nvSpPr>
            <p:cNvPr id="1083" name="Google Shape;1083;p10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106"/>
            <p:cNvGrpSpPr/>
            <p:nvPr/>
          </p:nvGrpSpPr>
          <p:grpSpPr>
            <a:xfrm>
              <a:off x="215975" y="111150"/>
              <a:ext cx="642950" cy="120600"/>
              <a:chOff x="215975" y="152625"/>
              <a:chExt cx="642950" cy="120600"/>
            </a:xfrm>
          </p:grpSpPr>
          <p:sp>
            <p:nvSpPr>
              <p:cNvPr id="1085" name="Google Shape;1085;p10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0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0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p106"/>
          <p:cNvSpPr txBox="1"/>
          <p:nvPr>
            <p:ph idx="1" type="subTitle"/>
          </p:nvPr>
        </p:nvSpPr>
        <p:spPr>
          <a:xfrm>
            <a:off x="714300" y="1673500"/>
            <a:ext cx="3732000" cy="293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
        <p:nvSpPr>
          <p:cNvPr id="1089" name="Google Shape;1089;p10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0" name="Google Shape;1090;p106"/>
          <p:cNvSpPr txBox="1"/>
          <p:nvPr>
            <p:ph idx="2" type="subTitle"/>
          </p:nvPr>
        </p:nvSpPr>
        <p:spPr>
          <a:xfrm>
            <a:off x="4698775" y="1673500"/>
            <a:ext cx="3732000" cy="293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1091" name="Shape 1091"/>
        <p:cNvGrpSpPr/>
        <p:nvPr/>
      </p:nvGrpSpPr>
      <p:grpSpPr>
        <a:xfrm>
          <a:off x="0" y="0"/>
          <a:ext cx="0" cy="0"/>
          <a:chOff x="0" y="0"/>
          <a:chExt cx="0" cy="0"/>
        </a:xfrm>
      </p:grpSpPr>
      <p:sp>
        <p:nvSpPr>
          <p:cNvPr id="1092" name="Google Shape;1092;p107"/>
          <p:cNvSpPr txBox="1"/>
          <p:nvPr>
            <p:ph type="title"/>
          </p:nvPr>
        </p:nvSpPr>
        <p:spPr>
          <a:xfrm>
            <a:off x="2452050" y="1550913"/>
            <a:ext cx="4239900" cy="848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93" name="Google Shape;1093;p107"/>
          <p:cNvSpPr txBox="1"/>
          <p:nvPr>
            <p:ph idx="1" type="subTitle"/>
          </p:nvPr>
        </p:nvSpPr>
        <p:spPr>
          <a:xfrm>
            <a:off x="2860800" y="2520675"/>
            <a:ext cx="3422400" cy="1491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
    <p:spTree>
      <p:nvGrpSpPr>
        <p:cNvPr id="1094" name="Shape 1094"/>
        <p:cNvGrpSpPr/>
        <p:nvPr/>
      </p:nvGrpSpPr>
      <p:grpSpPr>
        <a:xfrm>
          <a:off x="0" y="0"/>
          <a:ext cx="0" cy="0"/>
          <a:chOff x="0" y="0"/>
          <a:chExt cx="0" cy="0"/>
        </a:xfrm>
      </p:grpSpPr>
      <p:sp>
        <p:nvSpPr>
          <p:cNvPr id="1095" name="Google Shape;1095;p108"/>
          <p:cNvSpPr txBox="1"/>
          <p:nvPr>
            <p:ph type="title"/>
          </p:nvPr>
        </p:nvSpPr>
        <p:spPr>
          <a:xfrm>
            <a:off x="4382596" y="1140194"/>
            <a:ext cx="3422400" cy="848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96" name="Google Shape;1096;p108"/>
          <p:cNvSpPr txBox="1"/>
          <p:nvPr>
            <p:ph idx="1" type="subTitle"/>
          </p:nvPr>
        </p:nvSpPr>
        <p:spPr>
          <a:xfrm>
            <a:off x="4382596" y="2109944"/>
            <a:ext cx="3422400" cy="2009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9">
    <p:spTree>
      <p:nvGrpSpPr>
        <p:cNvPr id="1097" name="Shape 1097"/>
        <p:cNvGrpSpPr/>
        <p:nvPr/>
      </p:nvGrpSpPr>
      <p:grpSpPr>
        <a:xfrm>
          <a:off x="0" y="0"/>
          <a:ext cx="0" cy="0"/>
          <a:chOff x="0" y="0"/>
          <a:chExt cx="0" cy="0"/>
        </a:xfrm>
      </p:grpSpPr>
      <p:grpSp>
        <p:nvGrpSpPr>
          <p:cNvPr id="1098" name="Google Shape;1098;p109"/>
          <p:cNvGrpSpPr/>
          <p:nvPr/>
        </p:nvGrpSpPr>
        <p:grpSpPr>
          <a:xfrm>
            <a:off x="-25" y="0"/>
            <a:ext cx="9144020" cy="342900"/>
            <a:chOff x="-25" y="0"/>
            <a:chExt cx="9144020" cy="342900"/>
          </a:xfrm>
        </p:grpSpPr>
        <p:sp>
          <p:nvSpPr>
            <p:cNvPr id="1099" name="Google Shape;1099;p10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109"/>
            <p:cNvGrpSpPr/>
            <p:nvPr/>
          </p:nvGrpSpPr>
          <p:grpSpPr>
            <a:xfrm>
              <a:off x="215975" y="111150"/>
              <a:ext cx="642950" cy="120600"/>
              <a:chOff x="215975" y="152625"/>
              <a:chExt cx="642950" cy="120600"/>
            </a:xfrm>
          </p:grpSpPr>
          <p:sp>
            <p:nvSpPr>
              <p:cNvPr id="1101" name="Google Shape;1101;p10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0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0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4" name="Google Shape;1104;p109"/>
          <p:cNvGrpSpPr/>
          <p:nvPr/>
        </p:nvGrpSpPr>
        <p:grpSpPr>
          <a:xfrm>
            <a:off x="66650" y="204750"/>
            <a:ext cx="9077378" cy="4938900"/>
            <a:chOff x="104750" y="204750"/>
            <a:chExt cx="9077378" cy="4938900"/>
          </a:xfrm>
        </p:grpSpPr>
        <p:grpSp>
          <p:nvGrpSpPr>
            <p:cNvPr id="1105" name="Google Shape;1105;p109"/>
            <p:cNvGrpSpPr/>
            <p:nvPr/>
          </p:nvGrpSpPr>
          <p:grpSpPr>
            <a:xfrm>
              <a:off x="104750" y="206700"/>
              <a:ext cx="9077378" cy="342900"/>
              <a:chOff x="-25" y="0"/>
              <a:chExt cx="9182983" cy="342900"/>
            </a:xfrm>
          </p:grpSpPr>
          <p:sp>
            <p:nvSpPr>
              <p:cNvPr id="1106" name="Google Shape;1106;p10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7" name="Google Shape;1107;p109"/>
              <p:cNvGrpSpPr/>
              <p:nvPr/>
            </p:nvGrpSpPr>
            <p:grpSpPr>
              <a:xfrm>
                <a:off x="215975" y="111150"/>
                <a:ext cx="642950" cy="120600"/>
                <a:chOff x="215975" y="152625"/>
                <a:chExt cx="642950" cy="120600"/>
              </a:xfrm>
            </p:grpSpPr>
            <p:sp>
              <p:nvSpPr>
                <p:cNvPr id="1108" name="Google Shape;1108;p10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0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0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11" name="Google Shape;1111;p10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1112" name="Google Shape;1112;p109"/>
          <p:cNvSpPr txBox="1"/>
          <p:nvPr>
            <p:ph type="title"/>
          </p:nvPr>
        </p:nvSpPr>
        <p:spPr>
          <a:xfrm>
            <a:off x="5266075" y="1983475"/>
            <a:ext cx="2881200" cy="7422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13" name="Google Shape;1113;p109"/>
          <p:cNvSpPr txBox="1"/>
          <p:nvPr>
            <p:ph idx="1" type="subTitle"/>
          </p:nvPr>
        </p:nvSpPr>
        <p:spPr>
          <a:xfrm>
            <a:off x="5273475" y="2846800"/>
            <a:ext cx="2881200" cy="11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114" name="Shape 1114"/>
        <p:cNvGrpSpPr/>
        <p:nvPr/>
      </p:nvGrpSpPr>
      <p:grpSpPr>
        <a:xfrm>
          <a:off x="0" y="0"/>
          <a:ext cx="0" cy="0"/>
          <a:chOff x="0" y="0"/>
          <a:chExt cx="0" cy="0"/>
        </a:xfrm>
      </p:grpSpPr>
      <p:sp>
        <p:nvSpPr>
          <p:cNvPr id="1115" name="Google Shape;1115;p110"/>
          <p:cNvSpPr txBox="1"/>
          <p:nvPr>
            <p:ph type="title"/>
          </p:nvPr>
        </p:nvSpPr>
        <p:spPr>
          <a:xfrm>
            <a:off x="1090750" y="1837925"/>
            <a:ext cx="26940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1116" name="Google Shape;1116;p110"/>
          <p:cNvSpPr txBox="1"/>
          <p:nvPr>
            <p:ph idx="1" type="subTitle"/>
          </p:nvPr>
        </p:nvSpPr>
        <p:spPr>
          <a:xfrm>
            <a:off x="1090750" y="2514675"/>
            <a:ext cx="2694000" cy="136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7">
    <p:spTree>
      <p:nvGrpSpPr>
        <p:cNvPr id="1117" name="Shape 1117"/>
        <p:cNvGrpSpPr/>
        <p:nvPr/>
      </p:nvGrpSpPr>
      <p:grpSpPr>
        <a:xfrm>
          <a:off x="0" y="0"/>
          <a:ext cx="0" cy="0"/>
          <a:chOff x="0" y="0"/>
          <a:chExt cx="0" cy="0"/>
        </a:xfrm>
      </p:grpSpPr>
      <p:sp>
        <p:nvSpPr>
          <p:cNvPr id="1118" name="Google Shape;1118;p111"/>
          <p:cNvSpPr txBox="1"/>
          <p:nvPr>
            <p:ph type="title"/>
          </p:nvPr>
        </p:nvSpPr>
        <p:spPr>
          <a:xfrm>
            <a:off x="4192275" y="1940525"/>
            <a:ext cx="3077100" cy="848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19" name="Google Shape;1119;p111"/>
          <p:cNvSpPr txBox="1"/>
          <p:nvPr>
            <p:ph idx="1" type="subTitle"/>
          </p:nvPr>
        </p:nvSpPr>
        <p:spPr>
          <a:xfrm>
            <a:off x="4192275" y="2910275"/>
            <a:ext cx="3077100" cy="1022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0">
    <p:spTree>
      <p:nvGrpSpPr>
        <p:cNvPr id="1120" name="Shape 1120"/>
        <p:cNvGrpSpPr/>
        <p:nvPr/>
      </p:nvGrpSpPr>
      <p:grpSpPr>
        <a:xfrm>
          <a:off x="0" y="0"/>
          <a:ext cx="0" cy="0"/>
          <a:chOff x="0" y="0"/>
          <a:chExt cx="0" cy="0"/>
        </a:xfrm>
      </p:grpSpPr>
      <p:sp>
        <p:nvSpPr>
          <p:cNvPr id="1121" name="Google Shape;1121;p112"/>
          <p:cNvSpPr txBox="1"/>
          <p:nvPr>
            <p:ph type="ctrTitle"/>
          </p:nvPr>
        </p:nvSpPr>
        <p:spPr>
          <a:xfrm>
            <a:off x="2712200" y="1485885"/>
            <a:ext cx="3946200" cy="1996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1122" name="Shape 1122"/>
        <p:cNvGrpSpPr/>
        <p:nvPr/>
      </p:nvGrpSpPr>
      <p:grpSpPr>
        <a:xfrm>
          <a:off x="0" y="0"/>
          <a:ext cx="0" cy="0"/>
          <a:chOff x="0" y="0"/>
          <a:chExt cx="0" cy="0"/>
        </a:xfrm>
      </p:grpSpPr>
      <p:grpSp>
        <p:nvGrpSpPr>
          <p:cNvPr id="1123" name="Google Shape;1123;p113"/>
          <p:cNvGrpSpPr/>
          <p:nvPr/>
        </p:nvGrpSpPr>
        <p:grpSpPr>
          <a:xfrm>
            <a:off x="-25" y="0"/>
            <a:ext cx="9144020" cy="342900"/>
            <a:chOff x="-25" y="0"/>
            <a:chExt cx="9144020" cy="342900"/>
          </a:xfrm>
        </p:grpSpPr>
        <p:sp>
          <p:nvSpPr>
            <p:cNvPr id="1124" name="Google Shape;1124;p11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113"/>
            <p:cNvGrpSpPr/>
            <p:nvPr/>
          </p:nvGrpSpPr>
          <p:grpSpPr>
            <a:xfrm>
              <a:off x="215975" y="111150"/>
              <a:ext cx="642950" cy="120600"/>
              <a:chOff x="215975" y="152625"/>
              <a:chExt cx="642950" cy="120600"/>
            </a:xfrm>
          </p:grpSpPr>
          <p:sp>
            <p:nvSpPr>
              <p:cNvPr id="1126" name="Google Shape;1126;p113"/>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3"/>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3"/>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9" name="Google Shape;1129;p113"/>
          <p:cNvGrpSpPr/>
          <p:nvPr/>
        </p:nvGrpSpPr>
        <p:grpSpPr>
          <a:xfrm>
            <a:off x="66650" y="204750"/>
            <a:ext cx="9077378" cy="4938900"/>
            <a:chOff x="104750" y="204750"/>
            <a:chExt cx="9077378" cy="4938900"/>
          </a:xfrm>
        </p:grpSpPr>
        <p:grpSp>
          <p:nvGrpSpPr>
            <p:cNvPr id="1130" name="Google Shape;1130;p113"/>
            <p:cNvGrpSpPr/>
            <p:nvPr/>
          </p:nvGrpSpPr>
          <p:grpSpPr>
            <a:xfrm>
              <a:off x="104750" y="206700"/>
              <a:ext cx="9077378" cy="342900"/>
              <a:chOff x="-25" y="0"/>
              <a:chExt cx="9182983" cy="342900"/>
            </a:xfrm>
          </p:grpSpPr>
          <p:sp>
            <p:nvSpPr>
              <p:cNvPr id="1131" name="Google Shape;1131;p113"/>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113"/>
              <p:cNvGrpSpPr/>
              <p:nvPr/>
            </p:nvGrpSpPr>
            <p:grpSpPr>
              <a:xfrm>
                <a:off x="215975" y="111150"/>
                <a:ext cx="642950" cy="120600"/>
                <a:chOff x="215975" y="152625"/>
                <a:chExt cx="642950" cy="120600"/>
              </a:xfrm>
            </p:grpSpPr>
            <p:sp>
              <p:nvSpPr>
                <p:cNvPr id="1133" name="Google Shape;1133;p113"/>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3"/>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3"/>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36" name="Google Shape;1136;p113"/>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1137" name="Google Shape;1137;p11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138" name="Shape 1138"/>
        <p:cNvGrpSpPr/>
        <p:nvPr/>
      </p:nvGrpSpPr>
      <p:grpSpPr>
        <a:xfrm>
          <a:off x="0" y="0"/>
          <a:ext cx="0" cy="0"/>
          <a:chOff x="0" y="0"/>
          <a:chExt cx="0" cy="0"/>
        </a:xfrm>
      </p:grpSpPr>
      <p:grpSp>
        <p:nvGrpSpPr>
          <p:cNvPr id="1139" name="Google Shape;1139;p114"/>
          <p:cNvGrpSpPr/>
          <p:nvPr/>
        </p:nvGrpSpPr>
        <p:grpSpPr>
          <a:xfrm flipH="1">
            <a:off x="214694" y="123860"/>
            <a:ext cx="8552969" cy="4510486"/>
            <a:chOff x="45421" y="890559"/>
            <a:chExt cx="6688800" cy="3527400"/>
          </a:xfrm>
        </p:grpSpPr>
        <p:sp>
          <p:nvSpPr>
            <p:cNvPr id="1140" name="Google Shape;1140;p114"/>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4"/>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14"/>
          <p:cNvGrpSpPr/>
          <p:nvPr/>
        </p:nvGrpSpPr>
        <p:grpSpPr>
          <a:xfrm flipH="1">
            <a:off x="394192" y="461737"/>
            <a:ext cx="8552969" cy="4510486"/>
            <a:chOff x="45421" y="890559"/>
            <a:chExt cx="6688800" cy="3527400"/>
          </a:xfrm>
        </p:grpSpPr>
        <p:sp>
          <p:nvSpPr>
            <p:cNvPr id="1146" name="Google Shape;1146;p114"/>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4"/>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4"/>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4"/>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4"/>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114"/>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6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52" name="Google Shape;1152;p114"/>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153" name="Google Shape;1153;p114"/>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GB" sz="900">
                <a:solidFill>
                  <a:srgbClr val="434343"/>
                </a:solidFill>
                <a:latin typeface="Montserrat"/>
                <a:ea typeface="Montserrat"/>
                <a:cs typeface="Montserrat"/>
                <a:sym typeface="Montserrat"/>
              </a:rPr>
              <a:t>CREDITS: This presentation template was created by </a:t>
            </a:r>
            <a:r>
              <a:rPr lang="en-GB"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GB" sz="900">
                <a:solidFill>
                  <a:srgbClr val="434343"/>
                </a:solidFill>
                <a:latin typeface="Montserrat"/>
                <a:ea typeface="Montserrat"/>
                <a:cs typeface="Montserrat"/>
                <a:sym typeface="Montserrat"/>
              </a:rPr>
              <a:t>, including icons by </a:t>
            </a:r>
            <a:r>
              <a:rPr lang="en-GB"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GB" sz="900">
                <a:solidFill>
                  <a:srgbClr val="434343"/>
                </a:solidFill>
                <a:latin typeface="Montserrat"/>
                <a:ea typeface="Montserrat"/>
                <a:cs typeface="Montserrat"/>
                <a:sym typeface="Montserrat"/>
              </a:rPr>
              <a:t>, and infographics &amp; images by </a:t>
            </a:r>
            <a:r>
              <a:rPr lang="en-GB"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GB"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1154" name="Shape 1154"/>
        <p:cNvGrpSpPr/>
        <p:nvPr/>
      </p:nvGrpSpPr>
      <p:grpSpPr>
        <a:xfrm>
          <a:off x="0" y="0"/>
          <a:ext cx="0" cy="0"/>
          <a:chOff x="0" y="0"/>
          <a:chExt cx="0" cy="0"/>
        </a:xfrm>
      </p:grpSpPr>
      <p:grpSp>
        <p:nvGrpSpPr>
          <p:cNvPr id="1155" name="Google Shape;1155;p115"/>
          <p:cNvGrpSpPr/>
          <p:nvPr/>
        </p:nvGrpSpPr>
        <p:grpSpPr>
          <a:xfrm>
            <a:off x="-25" y="0"/>
            <a:ext cx="9144020" cy="342900"/>
            <a:chOff x="-25" y="0"/>
            <a:chExt cx="9144020" cy="342900"/>
          </a:xfrm>
        </p:grpSpPr>
        <p:sp>
          <p:nvSpPr>
            <p:cNvPr id="1156" name="Google Shape;1156;p11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7" name="Google Shape;1157;p115"/>
            <p:cNvGrpSpPr/>
            <p:nvPr/>
          </p:nvGrpSpPr>
          <p:grpSpPr>
            <a:xfrm>
              <a:off x="215975" y="111150"/>
              <a:ext cx="642950" cy="120600"/>
              <a:chOff x="215975" y="152625"/>
              <a:chExt cx="642950" cy="120600"/>
            </a:xfrm>
          </p:grpSpPr>
          <p:sp>
            <p:nvSpPr>
              <p:cNvPr id="1158" name="Google Shape;1158;p115"/>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5"/>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5"/>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1161" name="Shape 1161"/>
        <p:cNvGrpSpPr/>
        <p:nvPr/>
      </p:nvGrpSpPr>
      <p:grpSpPr>
        <a:xfrm>
          <a:off x="0" y="0"/>
          <a:ext cx="0" cy="0"/>
          <a:chOff x="0" y="0"/>
          <a:chExt cx="0" cy="0"/>
        </a:xfrm>
      </p:grpSpPr>
      <p:grpSp>
        <p:nvGrpSpPr>
          <p:cNvPr id="1162" name="Google Shape;1162;p116"/>
          <p:cNvGrpSpPr/>
          <p:nvPr/>
        </p:nvGrpSpPr>
        <p:grpSpPr>
          <a:xfrm>
            <a:off x="-25" y="0"/>
            <a:ext cx="9144020" cy="342900"/>
            <a:chOff x="-25" y="0"/>
            <a:chExt cx="9144020" cy="342900"/>
          </a:xfrm>
        </p:grpSpPr>
        <p:sp>
          <p:nvSpPr>
            <p:cNvPr id="1163" name="Google Shape;1163;p11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116"/>
            <p:cNvGrpSpPr/>
            <p:nvPr/>
          </p:nvGrpSpPr>
          <p:grpSpPr>
            <a:xfrm>
              <a:off x="215975" y="111150"/>
              <a:ext cx="642950" cy="120600"/>
              <a:chOff x="215975" y="152625"/>
              <a:chExt cx="642950" cy="120600"/>
            </a:xfrm>
          </p:grpSpPr>
          <p:sp>
            <p:nvSpPr>
              <p:cNvPr id="1165" name="Google Shape;1165;p11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8" name="Google Shape;1168;p116"/>
          <p:cNvGrpSpPr/>
          <p:nvPr/>
        </p:nvGrpSpPr>
        <p:grpSpPr>
          <a:xfrm>
            <a:off x="66650" y="204750"/>
            <a:ext cx="9077378" cy="4938900"/>
            <a:chOff x="104750" y="204750"/>
            <a:chExt cx="9077378" cy="4938900"/>
          </a:xfrm>
        </p:grpSpPr>
        <p:grpSp>
          <p:nvGrpSpPr>
            <p:cNvPr id="1169" name="Google Shape;1169;p116"/>
            <p:cNvGrpSpPr/>
            <p:nvPr/>
          </p:nvGrpSpPr>
          <p:grpSpPr>
            <a:xfrm>
              <a:off x="104750" y="206700"/>
              <a:ext cx="9077378" cy="342900"/>
              <a:chOff x="-25" y="0"/>
              <a:chExt cx="9182983" cy="342900"/>
            </a:xfrm>
          </p:grpSpPr>
          <p:sp>
            <p:nvSpPr>
              <p:cNvPr id="1170" name="Google Shape;1170;p11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116"/>
              <p:cNvGrpSpPr/>
              <p:nvPr/>
            </p:nvGrpSpPr>
            <p:grpSpPr>
              <a:xfrm>
                <a:off x="215975" y="111150"/>
                <a:ext cx="642950" cy="120600"/>
                <a:chOff x="215975" y="152625"/>
                <a:chExt cx="642950" cy="120600"/>
              </a:xfrm>
            </p:grpSpPr>
            <p:sp>
              <p:nvSpPr>
                <p:cNvPr id="1172" name="Google Shape;1172;p11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75" name="Google Shape;1175;p11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1176" name="Google Shape;1176;p116"/>
          <p:cNvGrpSpPr/>
          <p:nvPr/>
        </p:nvGrpSpPr>
        <p:grpSpPr>
          <a:xfrm>
            <a:off x="157050" y="405675"/>
            <a:ext cx="8986935" cy="4747800"/>
            <a:chOff x="104746" y="204750"/>
            <a:chExt cx="8986935" cy="4747800"/>
          </a:xfrm>
        </p:grpSpPr>
        <p:grpSp>
          <p:nvGrpSpPr>
            <p:cNvPr id="1177" name="Google Shape;1177;p116"/>
            <p:cNvGrpSpPr/>
            <p:nvPr/>
          </p:nvGrpSpPr>
          <p:grpSpPr>
            <a:xfrm>
              <a:off x="104746" y="206700"/>
              <a:ext cx="8986935" cy="342900"/>
              <a:chOff x="-29" y="0"/>
              <a:chExt cx="9091487" cy="342900"/>
            </a:xfrm>
          </p:grpSpPr>
          <p:sp>
            <p:nvSpPr>
              <p:cNvPr id="1178" name="Google Shape;1178;p116"/>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116"/>
              <p:cNvGrpSpPr/>
              <p:nvPr/>
            </p:nvGrpSpPr>
            <p:grpSpPr>
              <a:xfrm>
                <a:off x="215975" y="111150"/>
                <a:ext cx="642950" cy="120600"/>
                <a:chOff x="215975" y="152625"/>
                <a:chExt cx="642950" cy="120600"/>
              </a:xfrm>
            </p:grpSpPr>
            <p:sp>
              <p:nvSpPr>
                <p:cNvPr id="1180" name="Google Shape;1180;p11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83" name="Google Shape;1183;p116"/>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 name="Google Shape;59;p15"/>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60" name="Google Shape;60;p15"/>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grpSp>
        <p:nvGrpSpPr>
          <p:cNvPr id="62" name="Google Shape;62;p16"/>
          <p:cNvGrpSpPr/>
          <p:nvPr/>
        </p:nvGrpSpPr>
        <p:grpSpPr>
          <a:xfrm>
            <a:off x="-25" y="0"/>
            <a:ext cx="9144020" cy="342900"/>
            <a:chOff x="-25" y="0"/>
            <a:chExt cx="9144020" cy="342900"/>
          </a:xfrm>
        </p:grpSpPr>
        <p:sp>
          <p:nvSpPr>
            <p:cNvPr id="63" name="Google Shape;63;p1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6"/>
            <p:cNvGrpSpPr/>
            <p:nvPr/>
          </p:nvGrpSpPr>
          <p:grpSpPr>
            <a:xfrm>
              <a:off x="215975" y="111150"/>
              <a:ext cx="642950" cy="120600"/>
              <a:chOff x="215975" y="152625"/>
              <a:chExt cx="642950" cy="120600"/>
            </a:xfrm>
          </p:grpSpPr>
          <p:sp>
            <p:nvSpPr>
              <p:cNvPr id="65" name="Google Shape;65;p1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 name="Google Shape;68;p16"/>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1200"/>
              <a:buFont typeface="Anaheim"/>
              <a:buAutoNum type="arabicPeriod"/>
              <a:defRPr sz="1200"/>
            </a:lvl1pPr>
            <a:lvl2pPr lvl="1">
              <a:lnSpc>
                <a:spcPct val="100000"/>
              </a:lnSpc>
              <a:spcBef>
                <a:spcPts val="0"/>
              </a:spcBef>
              <a:spcAft>
                <a:spcPts val="0"/>
              </a:spcAft>
              <a:buClr>
                <a:srgbClr val="434343"/>
              </a:buClr>
              <a:buSzPts val="1200"/>
              <a:buFont typeface="Roboto Condensed Light"/>
              <a:buAutoNum type="alphaLcPeriod"/>
              <a:defRPr sz="1200"/>
            </a:lvl2pPr>
            <a:lvl3pPr lvl="2">
              <a:lnSpc>
                <a:spcPct val="100000"/>
              </a:lnSpc>
              <a:spcBef>
                <a:spcPts val="0"/>
              </a:spcBef>
              <a:spcAft>
                <a:spcPts val="0"/>
              </a:spcAft>
              <a:buClr>
                <a:srgbClr val="434343"/>
              </a:buClr>
              <a:buSzPts val="1200"/>
              <a:buFont typeface="Roboto Condensed Light"/>
              <a:buAutoNum type="romanLcPeriod"/>
              <a:defRPr sz="1200"/>
            </a:lvl3pPr>
            <a:lvl4pPr lvl="3">
              <a:lnSpc>
                <a:spcPct val="100000"/>
              </a:lnSpc>
              <a:spcBef>
                <a:spcPts val="0"/>
              </a:spcBef>
              <a:spcAft>
                <a:spcPts val="0"/>
              </a:spcAft>
              <a:buClr>
                <a:srgbClr val="434343"/>
              </a:buClr>
              <a:buSzPts val="1200"/>
              <a:buFont typeface="Roboto Condensed Light"/>
              <a:buAutoNum type="arabicPeriod"/>
              <a:defRPr sz="1200"/>
            </a:lvl4pPr>
            <a:lvl5pPr lvl="4">
              <a:lnSpc>
                <a:spcPct val="100000"/>
              </a:lnSpc>
              <a:spcBef>
                <a:spcPts val="0"/>
              </a:spcBef>
              <a:spcAft>
                <a:spcPts val="0"/>
              </a:spcAft>
              <a:buClr>
                <a:srgbClr val="434343"/>
              </a:buClr>
              <a:buSzPts val="1200"/>
              <a:buFont typeface="Roboto Condensed Light"/>
              <a:buAutoNum type="alphaLcPeriod"/>
              <a:defRPr sz="1200"/>
            </a:lvl5pPr>
            <a:lvl6pPr lvl="5">
              <a:lnSpc>
                <a:spcPct val="100000"/>
              </a:lnSpc>
              <a:spcBef>
                <a:spcPts val="0"/>
              </a:spcBef>
              <a:spcAft>
                <a:spcPts val="0"/>
              </a:spcAft>
              <a:buClr>
                <a:srgbClr val="434343"/>
              </a:buClr>
              <a:buSzPts val="1200"/>
              <a:buFont typeface="Roboto Condensed Light"/>
              <a:buAutoNum type="romanLcPeriod"/>
              <a:defRPr sz="1200"/>
            </a:lvl6pPr>
            <a:lvl7pPr lvl="6">
              <a:lnSpc>
                <a:spcPct val="100000"/>
              </a:lnSpc>
              <a:spcBef>
                <a:spcPts val="0"/>
              </a:spcBef>
              <a:spcAft>
                <a:spcPts val="0"/>
              </a:spcAft>
              <a:buClr>
                <a:srgbClr val="434343"/>
              </a:buClr>
              <a:buSzPts val="1200"/>
              <a:buFont typeface="Roboto Condensed Light"/>
              <a:buAutoNum type="arabicPeriod"/>
              <a:defRPr sz="1200"/>
            </a:lvl7pPr>
            <a:lvl8pPr lvl="7">
              <a:lnSpc>
                <a:spcPct val="100000"/>
              </a:lnSpc>
              <a:spcBef>
                <a:spcPts val="0"/>
              </a:spcBef>
              <a:spcAft>
                <a:spcPts val="0"/>
              </a:spcAft>
              <a:buClr>
                <a:srgbClr val="434343"/>
              </a:buClr>
              <a:buSzPts val="1200"/>
              <a:buFont typeface="Roboto Condensed Light"/>
              <a:buAutoNum type="alphaLcPeriod"/>
              <a:defRPr sz="1200"/>
            </a:lvl8pPr>
            <a:lvl9pPr lvl="8">
              <a:lnSpc>
                <a:spcPct val="100000"/>
              </a:lnSpc>
              <a:spcBef>
                <a:spcPts val="0"/>
              </a:spcBef>
              <a:spcAft>
                <a:spcPts val="0"/>
              </a:spcAft>
              <a:buClr>
                <a:srgbClr val="434343"/>
              </a:buClr>
              <a:buSzPts val="1200"/>
              <a:buFont typeface="Roboto Condensed Light"/>
              <a:buAutoNum type="romanLcPeriod"/>
              <a:defRPr sz="1200"/>
            </a:lvl9pPr>
          </a:lstStyle>
          <a:p/>
        </p:txBody>
      </p:sp>
      <p:sp>
        <p:nvSpPr>
          <p:cNvPr id="69" name="Google Shape;69;p16"/>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70" name="Google Shape;70;p16"/>
          <p:cNvGrpSpPr/>
          <p:nvPr/>
        </p:nvGrpSpPr>
        <p:grpSpPr>
          <a:xfrm>
            <a:off x="66650" y="204750"/>
            <a:ext cx="9077378" cy="4938900"/>
            <a:chOff x="104750" y="204750"/>
            <a:chExt cx="9077378" cy="4938900"/>
          </a:xfrm>
        </p:grpSpPr>
        <p:grpSp>
          <p:nvGrpSpPr>
            <p:cNvPr id="71" name="Google Shape;71;p16"/>
            <p:cNvGrpSpPr/>
            <p:nvPr/>
          </p:nvGrpSpPr>
          <p:grpSpPr>
            <a:xfrm>
              <a:off x="104750" y="206700"/>
              <a:ext cx="9077378" cy="342900"/>
              <a:chOff x="-25" y="0"/>
              <a:chExt cx="9182983" cy="342900"/>
            </a:xfrm>
          </p:grpSpPr>
          <p:sp>
            <p:nvSpPr>
              <p:cNvPr id="72" name="Google Shape;72;p1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6"/>
              <p:cNvGrpSpPr/>
              <p:nvPr/>
            </p:nvGrpSpPr>
            <p:grpSpPr>
              <a:xfrm>
                <a:off x="215975" y="111150"/>
                <a:ext cx="642950" cy="120600"/>
                <a:chOff x="215975" y="152625"/>
                <a:chExt cx="642950" cy="120600"/>
              </a:xfrm>
            </p:grpSpPr>
            <p:sp>
              <p:nvSpPr>
                <p:cNvPr id="74" name="Google Shape;74;p1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7" name="Google Shape;77;p16"/>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17"/>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81" name="Google Shape;81;p17"/>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82" name="Google Shape;82;p17"/>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85" name="Google Shape;85;p18"/>
          <p:cNvGrpSpPr/>
          <p:nvPr/>
        </p:nvGrpSpPr>
        <p:grpSpPr>
          <a:xfrm>
            <a:off x="-25" y="0"/>
            <a:ext cx="9144020" cy="342900"/>
            <a:chOff x="-25" y="0"/>
            <a:chExt cx="9144020" cy="342900"/>
          </a:xfrm>
        </p:grpSpPr>
        <p:sp>
          <p:nvSpPr>
            <p:cNvPr id="86" name="Google Shape;86;p1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215975" y="111150"/>
              <a:ext cx="642950" cy="120600"/>
              <a:chOff x="215975" y="152625"/>
              <a:chExt cx="642950" cy="120600"/>
            </a:xfrm>
          </p:grpSpPr>
          <p:sp>
            <p:nvSpPr>
              <p:cNvPr id="88" name="Google Shape;88;p1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AutoNum type="arabicPeriod"/>
              <a:defRPr sz="1400"/>
            </a:lvl1pPr>
            <a:lvl2pPr lvl="1">
              <a:lnSpc>
                <a:spcPct val="100000"/>
              </a:lnSpc>
              <a:spcBef>
                <a:spcPts val="0"/>
              </a:spcBef>
              <a:spcAft>
                <a:spcPts val="0"/>
              </a:spcAft>
              <a:buSzPts val="1300"/>
              <a:buAutoNum type="alphaLcPeriod"/>
              <a:defRPr/>
            </a:lvl2pPr>
            <a:lvl3pPr lvl="2">
              <a:lnSpc>
                <a:spcPct val="100000"/>
              </a:lnSpc>
              <a:spcBef>
                <a:spcPts val="0"/>
              </a:spcBef>
              <a:spcAft>
                <a:spcPts val="0"/>
              </a:spcAft>
              <a:buSzPts val="1300"/>
              <a:buAutoNum type="romanLcPeriod"/>
              <a:defRPr/>
            </a:lvl3pPr>
            <a:lvl4pPr lvl="3">
              <a:lnSpc>
                <a:spcPct val="100000"/>
              </a:lnSpc>
              <a:spcBef>
                <a:spcPts val="0"/>
              </a:spcBef>
              <a:spcAft>
                <a:spcPts val="0"/>
              </a:spcAft>
              <a:buSzPts val="1300"/>
              <a:buAutoNum type="arabicPeriod"/>
              <a:defRPr/>
            </a:lvl4pPr>
            <a:lvl5pPr lvl="4">
              <a:lnSpc>
                <a:spcPct val="100000"/>
              </a:lnSpc>
              <a:spcBef>
                <a:spcPts val="0"/>
              </a:spcBef>
              <a:spcAft>
                <a:spcPts val="0"/>
              </a:spcAft>
              <a:buSzPts val="1300"/>
              <a:buAutoNum type="alphaLcPeriod"/>
              <a:defRPr/>
            </a:lvl5pPr>
            <a:lvl6pPr lvl="5">
              <a:lnSpc>
                <a:spcPct val="100000"/>
              </a:lnSpc>
              <a:spcBef>
                <a:spcPts val="0"/>
              </a:spcBef>
              <a:spcAft>
                <a:spcPts val="0"/>
              </a:spcAft>
              <a:buSzPts val="1300"/>
              <a:buAutoNum type="romanLcPeriod"/>
              <a:defRPr/>
            </a:lvl6pPr>
            <a:lvl7pPr lvl="6">
              <a:lnSpc>
                <a:spcPct val="100000"/>
              </a:lnSpc>
              <a:spcBef>
                <a:spcPts val="0"/>
              </a:spcBef>
              <a:spcAft>
                <a:spcPts val="0"/>
              </a:spcAft>
              <a:buSzPts val="1300"/>
              <a:buAutoNum type="arabicPeriod"/>
              <a:defRPr/>
            </a:lvl7pPr>
            <a:lvl8pPr lvl="7">
              <a:lnSpc>
                <a:spcPct val="100000"/>
              </a:lnSpc>
              <a:spcBef>
                <a:spcPts val="0"/>
              </a:spcBef>
              <a:spcAft>
                <a:spcPts val="0"/>
              </a:spcAft>
              <a:buSzPts val="1300"/>
              <a:buAutoNum type="alphaLcPeriod"/>
              <a:defRPr/>
            </a:lvl8pPr>
            <a:lvl9pPr lvl="8">
              <a:lnSpc>
                <a:spcPct val="100000"/>
              </a:lnSpc>
              <a:spcBef>
                <a:spcPts val="0"/>
              </a:spcBef>
              <a:spcAft>
                <a:spcPts val="0"/>
              </a:spcAft>
              <a:buSzPts val="1300"/>
              <a:buAutoNum type="romanLcPeriod"/>
              <a:defRPr/>
            </a:lvl9pPr>
          </a:lstStyle>
          <a:p/>
        </p:txBody>
      </p:sp>
      <p:sp>
        <p:nvSpPr>
          <p:cNvPr id="93" name="Google Shape;93;p19"/>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20"/>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sp>
        <p:nvSpPr>
          <p:cNvPr id="97" name="Google Shape;97;p21"/>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8" name="Google Shape;98;p21"/>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grpSp>
        <p:nvGrpSpPr>
          <p:cNvPr id="99" name="Google Shape;99;p21"/>
          <p:cNvGrpSpPr/>
          <p:nvPr/>
        </p:nvGrpSpPr>
        <p:grpSpPr>
          <a:xfrm>
            <a:off x="-25" y="0"/>
            <a:ext cx="9144020" cy="342900"/>
            <a:chOff x="-25" y="0"/>
            <a:chExt cx="9144020" cy="342900"/>
          </a:xfrm>
        </p:grpSpPr>
        <p:sp>
          <p:nvSpPr>
            <p:cNvPr id="100" name="Google Shape;100;p2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21"/>
            <p:cNvGrpSpPr/>
            <p:nvPr/>
          </p:nvGrpSpPr>
          <p:grpSpPr>
            <a:xfrm>
              <a:off x="215975" y="111150"/>
              <a:ext cx="642950" cy="120600"/>
              <a:chOff x="215975" y="152625"/>
              <a:chExt cx="642950" cy="120600"/>
            </a:xfrm>
          </p:grpSpPr>
          <p:sp>
            <p:nvSpPr>
              <p:cNvPr id="102" name="Google Shape;102;p2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 name="Google Shape;105;p21"/>
          <p:cNvGrpSpPr/>
          <p:nvPr/>
        </p:nvGrpSpPr>
        <p:grpSpPr>
          <a:xfrm>
            <a:off x="66650" y="204750"/>
            <a:ext cx="9077378" cy="4938900"/>
            <a:chOff x="104750" y="204750"/>
            <a:chExt cx="9077378" cy="4938900"/>
          </a:xfrm>
        </p:grpSpPr>
        <p:grpSp>
          <p:nvGrpSpPr>
            <p:cNvPr id="106" name="Google Shape;106;p21"/>
            <p:cNvGrpSpPr/>
            <p:nvPr/>
          </p:nvGrpSpPr>
          <p:grpSpPr>
            <a:xfrm>
              <a:off x="104750" y="206700"/>
              <a:ext cx="9077378" cy="342900"/>
              <a:chOff x="-25" y="0"/>
              <a:chExt cx="9182983" cy="342900"/>
            </a:xfrm>
          </p:grpSpPr>
          <p:sp>
            <p:nvSpPr>
              <p:cNvPr id="107" name="Google Shape;107;p2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215975" y="111150"/>
                <a:ext cx="642950" cy="120600"/>
                <a:chOff x="215975" y="152625"/>
                <a:chExt cx="642950" cy="120600"/>
              </a:xfrm>
            </p:grpSpPr>
            <p:sp>
              <p:nvSpPr>
                <p:cNvPr id="109" name="Google Shape;109;p2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12" name="Google Shape;112;p21"/>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22"/>
          <p:cNvSpPr txBox="1"/>
          <p:nvPr>
            <p:ph type="title"/>
          </p:nvPr>
        </p:nvSpPr>
        <p:spPr>
          <a:xfrm>
            <a:off x="4139225" y="326695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23"/>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17" name="Google Shape;117;p23"/>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5">
    <p:spTree>
      <p:nvGrpSpPr>
        <p:cNvPr id="120" name="Shape 120"/>
        <p:cNvGrpSpPr/>
        <p:nvPr/>
      </p:nvGrpSpPr>
      <p:grpSpPr>
        <a:xfrm>
          <a:off x="0" y="0"/>
          <a:ext cx="0" cy="0"/>
          <a:chOff x="0" y="0"/>
          <a:chExt cx="0" cy="0"/>
        </a:xfrm>
      </p:grpSpPr>
      <p:sp>
        <p:nvSpPr>
          <p:cNvPr id="121" name="Google Shape;121;p25"/>
          <p:cNvSpPr txBox="1"/>
          <p:nvPr>
            <p:ph type="title"/>
          </p:nvPr>
        </p:nvSpPr>
        <p:spPr>
          <a:xfrm>
            <a:off x="817200" y="2706510"/>
            <a:ext cx="2396100" cy="192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122" name="Shape 122"/>
        <p:cNvGrpSpPr/>
        <p:nvPr/>
      </p:nvGrpSpPr>
      <p:grpSpPr>
        <a:xfrm>
          <a:off x="0" y="0"/>
          <a:ext cx="0" cy="0"/>
          <a:chOff x="0" y="0"/>
          <a:chExt cx="0" cy="0"/>
        </a:xfrm>
      </p:grpSpPr>
      <p:sp>
        <p:nvSpPr>
          <p:cNvPr id="123" name="Google Shape;123;p26"/>
          <p:cNvSpPr txBox="1"/>
          <p:nvPr>
            <p:ph type="title"/>
          </p:nvPr>
        </p:nvSpPr>
        <p:spPr>
          <a:xfrm>
            <a:off x="4143300" y="1964600"/>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4" name="Google Shape;124;p26"/>
          <p:cNvSpPr txBox="1"/>
          <p:nvPr>
            <p:ph idx="1" type="subTitle"/>
          </p:nvPr>
        </p:nvSpPr>
        <p:spPr>
          <a:xfrm>
            <a:off x="4143300" y="3063575"/>
            <a:ext cx="2521800" cy="58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25" name="Google Shape;125;p26"/>
          <p:cNvSpPr txBox="1"/>
          <p:nvPr>
            <p:ph hasCustomPrompt="1" idx="2" type="title"/>
          </p:nvPr>
        </p:nvSpPr>
        <p:spPr>
          <a:xfrm>
            <a:off x="2403475" y="1554500"/>
            <a:ext cx="1817400" cy="1398300"/>
          </a:xfrm>
          <a:prstGeom prst="rect">
            <a:avLst/>
          </a:prstGeom>
        </p:spPr>
        <p:txBody>
          <a:bodyPr anchorCtr="0" anchor="b" bIns="91425" lIns="91425" spcFirstLastPara="1" rIns="91425" wrap="square" tIns="91425">
            <a:noAutofit/>
          </a:bodyPr>
          <a:lstStyle>
            <a:lvl1pPr lvl="0">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126" name="Shape 126"/>
        <p:cNvGrpSpPr/>
        <p:nvPr/>
      </p:nvGrpSpPr>
      <p:grpSpPr>
        <a:xfrm>
          <a:off x="0" y="0"/>
          <a:ext cx="0" cy="0"/>
          <a:chOff x="0" y="0"/>
          <a:chExt cx="0" cy="0"/>
        </a:xfrm>
      </p:grpSpPr>
      <p:sp>
        <p:nvSpPr>
          <p:cNvPr id="127" name="Google Shape;127;p27"/>
          <p:cNvSpPr txBox="1"/>
          <p:nvPr>
            <p:ph type="title"/>
          </p:nvPr>
        </p:nvSpPr>
        <p:spPr>
          <a:xfrm>
            <a:off x="2651700" y="2887575"/>
            <a:ext cx="3383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8" name="Google Shape;128;p27"/>
          <p:cNvSpPr txBox="1"/>
          <p:nvPr>
            <p:ph idx="1" type="subTitle"/>
          </p:nvPr>
        </p:nvSpPr>
        <p:spPr>
          <a:xfrm>
            <a:off x="3082500" y="3757950"/>
            <a:ext cx="2521800" cy="585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29" name="Google Shape;129;p27"/>
          <p:cNvSpPr txBox="1"/>
          <p:nvPr>
            <p:ph hasCustomPrompt="1" idx="2" type="title"/>
          </p:nvPr>
        </p:nvSpPr>
        <p:spPr>
          <a:xfrm>
            <a:off x="2819400" y="1543500"/>
            <a:ext cx="3048000" cy="13983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0" name="Shape 130"/>
        <p:cNvGrpSpPr/>
        <p:nvPr/>
      </p:nvGrpSpPr>
      <p:grpSpPr>
        <a:xfrm>
          <a:off x="0" y="0"/>
          <a:ext cx="0" cy="0"/>
          <a:chOff x="0" y="0"/>
          <a:chExt cx="0" cy="0"/>
        </a:xfrm>
      </p:grpSpPr>
      <p:sp>
        <p:nvSpPr>
          <p:cNvPr id="131" name="Google Shape;131;p28"/>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28"/>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33" name="Google Shape;133;p28"/>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34" name="Google Shape;134;p28"/>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35" name="Google Shape;135;p28"/>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36" name="Google Shape;136;p28"/>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37" name="Google Shape;137;p28"/>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38" name="Google Shape;138;p28"/>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39" name="Google Shape;139;p28"/>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40" name="Google Shape;140;p28"/>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41" name="Google Shape;141;p28"/>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42" name="Google Shape;142;p28"/>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43" name="Google Shape;143;p28"/>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8">
    <p:spTree>
      <p:nvGrpSpPr>
        <p:cNvPr id="144" name="Shape 144"/>
        <p:cNvGrpSpPr/>
        <p:nvPr/>
      </p:nvGrpSpPr>
      <p:grpSpPr>
        <a:xfrm>
          <a:off x="0" y="0"/>
          <a:ext cx="0" cy="0"/>
          <a:chOff x="0" y="0"/>
          <a:chExt cx="0" cy="0"/>
        </a:xfrm>
      </p:grpSpPr>
      <p:sp>
        <p:nvSpPr>
          <p:cNvPr id="145" name="Google Shape;145;p29"/>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29"/>
          <p:cNvSpPr txBox="1"/>
          <p:nvPr>
            <p:ph idx="2" type="title"/>
          </p:nvPr>
        </p:nvSpPr>
        <p:spPr>
          <a:xfrm>
            <a:off x="738282" y="2603650"/>
            <a:ext cx="14535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47" name="Google Shape;147;p29"/>
          <p:cNvSpPr txBox="1"/>
          <p:nvPr>
            <p:ph hasCustomPrompt="1" idx="3" type="title"/>
          </p:nvPr>
        </p:nvSpPr>
        <p:spPr>
          <a:xfrm>
            <a:off x="738282"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48" name="Google Shape;148;p29"/>
          <p:cNvSpPr txBox="1"/>
          <p:nvPr>
            <p:ph idx="1" type="subTitle"/>
          </p:nvPr>
        </p:nvSpPr>
        <p:spPr>
          <a:xfrm>
            <a:off x="738282" y="3305175"/>
            <a:ext cx="12408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49" name="Google Shape;149;p29"/>
          <p:cNvSpPr txBox="1"/>
          <p:nvPr>
            <p:ph idx="4" type="title"/>
          </p:nvPr>
        </p:nvSpPr>
        <p:spPr>
          <a:xfrm>
            <a:off x="4798032" y="2603650"/>
            <a:ext cx="14535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50" name="Google Shape;150;p29"/>
          <p:cNvSpPr txBox="1"/>
          <p:nvPr>
            <p:ph hasCustomPrompt="1" idx="5" type="title"/>
          </p:nvPr>
        </p:nvSpPr>
        <p:spPr>
          <a:xfrm>
            <a:off x="4798032"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51" name="Google Shape;151;p29"/>
          <p:cNvSpPr txBox="1"/>
          <p:nvPr>
            <p:ph idx="6" type="subTitle"/>
          </p:nvPr>
        </p:nvSpPr>
        <p:spPr>
          <a:xfrm>
            <a:off x="4798032" y="3305175"/>
            <a:ext cx="12408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52" name="Google Shape;152;p29"/>
          <p:cNvSpPr txBox="1"/>
          <p:nvPr>
            <p:ph idx="7" type="title"/>
          </p:nvPr>
        </p:nvSpPr>
        <p:spPr>
          <a:xfrm>
            <a:off x="2768157" y="2603650"/>
            <a:ext cx="14535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53" name="Google Shape;153;p29"/>
          <p:cNvSpPr txBox="1"/>
          <p:nvPr>
            <p:ph hasCustomPrompt="1" idx="8" type="title"/>
          </p:nvPr>
        </p:nvSpPr>
        <p:spPr>
          <a:xfrm>
            <a:off x="2768157"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54" name="Google Shape;154;p29"/>
          <p:cNvSpPr txBox="1"/>
          <p:nvPr>
            <p:ph idx="9" type="subTitle"/>
          </p:nvPr>
        </p:nvSpPr>
        <p:spPr>
          <a:xfrm>
            <a:off x="2768157" y="3305175"/>
            <a:ext cx="12147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55" name="Google Shape;155;p29"/>
          <p:cNvSpPr txBox="1"/>
          <p:nvPr>
            <p:ph idx="13" type="title"/>
          </p:nvPr>
        </p:nvSpPr>
        <p:spPr>
          <a:xfrm>
            <a:off x="6827907" y="2603650"/>
            <a:ext cx="15726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56" name="Google Shape;156;p29"/>
          <p:cNvSpPr txBox="1"/>
          <p:nvPr>
            <p:ph hasCustomPrompt="1" idx="14" type="title"/>
          </p:nvPr>
        </p:nvSpPr>
        <p:spPr>
          <a:xfrm>
            <a:off x="6827907"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57" name="Google Shape;157;p29"/>
          <p:cNvSpPr txBox="1"/>
          <p:nvPr>
            <p:ph idx="15" type="subTitle"/>
          </p:nvPr>
        </p:nvSpPr>
        <p:spPr>
          <a:xfrm>
            <a:off x="6827907" y="3305175"/>
            <a:ext cx="12675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158" name="Google Shape;158;p29"/>
          <p:cNvGrpSpPr/>
          <p:nvPr/>
        </p:nvGrpSpPr>
        <p:grpSpPr>
          <a:xfrm>
            <a:off x="-25" y="0"/>
            <a:ext cx="9144020" cy="342900"/>
            <a:chOff x="-25" y="0"/>
            <a:chExt cx="9144020" cy="342900"/>
          </a:xfrm>
        </p:grpSpPr>
        <p:sp>
          <p:nvSpPr>
            <p:cNvPr id="159" name="Google Shape;159;p2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9"/>
            <p:cNvGrpSpPr/>
            <p:nvPr/>
          </p:nvGrpSpPr>
          <p:grpSpPr>
            <a:xfrm>
              <a:off x="215975" y="111150"/>
              <a:ext cx="642950" cy="120600"/>
              <a:chOff x="215975" y="152625"/>
              <a:chExt cx="642950" cy="120600"/>
            </a:xfrm>
          </p:grpSpPr>
          <p:sp>
            <p:nvSpPr>
              <p:cNvPr id="161" name="Google Shape;161;p2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4" name="Shape 164"/>
        <p:cNvGrpSpPr/>
        <p:nvPr/>
      </p:nvGrpSpPr>
      <p:grpSpPr>
        <a:xfrm>
          <a:off x="0" y="0"/>
          <a:ext cx="0" cy="0"/>
          <a:chOff x="0" y="0"/>
          <a:chExt cx="0" cy="0"/>
        </a:xfrm>
      </p:grpSpPr>
      <p:sp>
        <p:nvSpPr>
          <p:cNvPr id="165" name="Google Shape;165;p30"/>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6" name="Google Shape;166;p30"/>
          <p:cNvSpPr txBox="1"/>
          <p:nvPr>
            <p:ph idx="2" type="title"/>
          </p:nvPr>
        </p:nvSpPr>
        <p:spPr>
          <a:xfrm>
            <a:off x="1398392" y="3060850"/>
            <a:ext cx="19023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67" name="Google Shape;167;p30"/>
          <p:cNvSpPr txBox="1"/>
          <p:nvPr>
            <p:ph idx="1" type="subTitle"/>
          </p:nvPr>
        </p:nvSpPr>
        <p:spPr>
          <a:xfrm>
            <a:off x="1398400" y="3457575"/>
            <a:ext cx="1902300" cy="997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68" name="Google Shape;168;p30"/>
          <p:cNvSpPr txBox="1"/>
          <p:nvPr>
            <p:ph idx="3" type="title"/>
          </p:nvPr>
        </p:nvSpPr>
        <p:spPr>
          <a:xfrm>
            <a:off x="3812892" y="3060850"/>
            <a:ext cx="19023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69" name="Google Shape;169;p30"/>
          <p:cNvSpPr txBox="1"/>
          <p:nvPr>
            <p:ph idx="4" type="subTitle"/>
          </p:nvPr>
        </p:nvSpPr>
        <p:spPr>
          <a:xfrm>
            <a:off x="3812900" y="3457575"/>
            <a:ext cx="1902300" cy="997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70" name="Google Shape;170;p30"/>
          <p:cNvSpPr txBox="1"/>
          <p:nvPr>
            <p:ph idx="5" type="title"/>
          </p:nvPr>
        </p:nvSpPr>
        <p:spPr>
          <a:xfrm>
            <a:off x="6227442" y="3060850"/>
            <a:ext cx="19023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71" name="Google Shape;171;p30"/>
          <p:cNvSpPr txBox="1"/>
          <p:nvPr>
            <p:ph idx="6" type="subTitle"/>
          </p:nvPr>
        </p:nvSpPr>
        <p:spPr>
          <a:xfrm>
            <a:off x="6227450" y="3457575"/>
            <a:ext cx="1902300" cy="997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172" name="Shape 172"/>
        <p:cNvGrpSpPr/>
        <p:nvPr/>
      </p:nvGrpSpPr>
      <p:grpSpPr>
        <a:xfrm>
          <a:off x="0" y="0"/>
          <a:ext cx="0" cy="0"/>
          <a:chOff x="0" y="0"/>
          <a:chExt cx="0" cy="0"/>
        </a:xfrm>
      </p:grpSpPr>
      <p:sp>
        <p:nvSpPr>
          <p:cNvPr id="173" name="Google Shape;173;p3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4" name="Google Shape;174;p31"/>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75" name="Google Shape;175;p31"/>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76" name="Google Shape;176;p31"/>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77" name="Google Shape;177;p31"/>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78" name="Google Shape;178;p31"/>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79" name="Google Shape;179;p31"/>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180" name="Shape 180"/>
        <p:cNvGrpSpPr/>
        <p:nvPr/>
      </p:nvGrpSpPr>
      <p:grpSpPr>
        <a:xfrm>
          <a:off x="0" y="0"/>
          <a:ext cx="0" cy="0"/>
          <a:chOff x="0" y="0"/>
          <a:chExt cx="0" cy="0"/>
        </a:xfrm>
      </p:grpSpPr>
      <p:sp>
        <p:nvSpPr>
          <p:cNvPr id="181" name="Google Shape;181;p3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2" name="Google Shape;182;p32"/>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83" name="Google Shape;183;p32"/>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84" name="Google Shape;184;p32"/>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85" name="Google Shape;185;p32"/>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86" name="Google Shape;186;p32"/>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87" name="Google Shape;187;p32"/>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
    <p:spTree>
      <p:nvGrpSpPr>
        <p:cNvPr id="188" name="Shape 188"/>
        <p:cNvGrpSpPr/>
        <p:nvPr/>
      </p:nvGrpSpPr>
      <p:grpSpPr>
        <a:xfrm>
          <a:off x="0" y="0"/>
          <a:ext cx="0" cy="0"/>
          <a:chOff x="0" y="0"/>
          <a:chExt cx="0" cy="0"/>
        </a:xfrm>
      </p:grpSpPr>
      <p:sp>
        <p:nvSpPr>
          <p:cNvPr id="189" name="Google Shape;189;p3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0" name="Google Shape;190;p33"/>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91" name="Google Shape;191;p33"/>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92" name="Google Shape;192;p33"/>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93" name="Google Shape;193;p33"/>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94" name="Google Shape;194;p33"/>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95" name="Google Shape;195;p33"/>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196" name="Google Shape;196;p33"/>
          <p:cNvGrpSpPr/>
          <p:nvPr/>
        </p:nvGrpSpPr>
        <p:grpSpPr>
          <a:xfrm>
            <a:off x="-25" y="0"/>
            <a:ext cx="9144020" cy="342900"/>
            <a:chOff x="-25" y="0"/>
            <a:chExt cx="9144020" cy="342900"/>
          </a:xfrm>
        </p:grpSpPr>
        <p:sp>
          <p:nvSpPr>
            <p:cNvPr id="197" name="Google Shape;197;p3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33"/>
            <p:cNvGrpSpPr/>
            <p:nvPr/>
          </p:nvGrpSpPr>
          <p:grpSpPr>
            <a:xfrm>
              <a:off x="215975" y="111150"/>
              <a:ext cx="642950" cy="120600"/>
              <a:chOff x="215975" y="152625"/>
              <a:chExt cx="642950" cy="120600"/>
            </a:xfrm>
          </p:grpSpPr>
          <p:sp>
            <p:nvSpPr>
              <p:cNvPr id="199" name="Google Shape;199;p33"/>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3"/>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6">
    <p:spTree>
      <p:nvGrpSpPr>
        <p:cNvPr id="202" name="Shape 202"/>
        <p:cNvGrpSpPr/>
        <p:nvPr/>
      </p:nvGrpSpPr>
      <p:grpSpPr>
        <a:xfrm>
          <a:off x="0" y="0"/>
          <a:ext cx="0" cy="0"/>
          <a:chOff x="0" y="0"/>
          <a:chExt cx="0" cy="0"/>
        </a:xfrm>
      </p:grpSpPr>
      <p:sp>
        <p:nvSpPr>
          <p:cNvPr id="203" name="Google Shape;203;p34"/>
          <p:cNvSpPr txBox="1"/>
          <p:nvPr>
            <p:ph type="title"/>
          </p:nvPr>
        </p:nvSpPr>
        <p:spPr>
          <a:xfrm>
            <a:off x="1244350" y="3670450"/>
            <a:ext cx="2104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04" name="Google Shape;204;p34"/>
          <p:cNvSpPr txBox="1"/>
          <p:nvPr>
            <p:ph idx="1" type="subTitle"/>
          </p:nvPr>
        </p:nvSpPr>
        <p:spPr>
          <a:xfrm>
            <a:off x="1244350" y="4067175"/>
            <a:ext cx="2104500" cy="5538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05" name="Google Shape;205;p34"/>
          <p:cNvSpPr txBox="1"/>
          <p:nvPr>
            <p:ph idx="2" type="title"/>
          </p:nvPr>
        </p:nvSpPr>
        <p:spPr>
          <a:xfrm>
            <a:off x="3523225" y="3670450"/>
            <a:ext cx="2104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06" name="Google Shape;206;p34"/>
          <p:cNvSpPr txBox="1"/>
          <p:nvPr>
            <p:ph idx="3" type="subTitle"/>
          </p:nvPr>
        </p:nvSpPr>
        <p:spPr>
          <a:xfrm>
            <a:off x="3523225" y="4067175"/>
            <a:ext cx="2104500" cy="5538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07" name="Google Shape;207;p34"/>
          <p:cNvSpPr txBox="1"/>
          <p:nvPr>
            <p:ph idx="4" type="title"/>
          </p:nvPr>
        </p:nvSpPr>
        <p:spPr>
          <a:xfrm>
            <a:off x="5802101" y="3670450"/>
            <a:ext cx="2104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08" name="Google Shape;208;p34"/>
          <p:cNvSpPr txBox="1"/>
          <p:nvPr>
            <p:ph idx="5" type="subTitle"/>
          </p:nvPr>
        </p:nvSpPr>
        <p:spPr>
          <a:xfrm>
            <a:off x="5802100" y="4067175"/>
            <a:ext cx="2104500" cy="5538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09" name="Google Shape;209;p34"/>
          <p:cNvSpPr txBox="1"/>
          <p:nvPr>
            <p:ph idx="6"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210" name="Google Shape;210;p34"/>
          <p:cNvGrpSpPr/>
          <p:nvPr/>
        </p:nvGrpSpPr>
        <p:grpSpPr>
          <a:xfrm>
            <a:off x="-25" y="0"/>
            <a:ext cx="9144020" cy="342900"/>
            <a:chOff x="-25" y="0"/>
            <a:chExt cx="9144020" cy="342900"/>
          </a:xfrm>
        </p:grpSpPr>
        <p:sp>
          <p:nvSpPr>
            <p:cNvPr id="211" name="Google Shape;211;p3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34"/>
            <p:cNvGrpSpPr/>
            <p:nvPr/>
          </p:nvGrpSpPr>
          <p:grpSpPr>
            <a:xfrm>
              <a:off x="215975" y="111150"/>
              <a:ext cx="642950" cy="120600"/>
              <a:chOff x="215975" y="152625"/>
              <a:chExt cx="642950" cy="120600"/>
            </a:xfrm>
          </p:grpSpPr>
          <p:sp>
            <p:nvSpPr>
              <p:cNvPr id="213" name="Google Shape;213;p3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9">
    <p:spTree>
      <p:nvGrpSpPr>
        <p:cNvPr id="216" name="Shape 216"/>
        <p:cNvGrpSpPr/>
        <p:nvPr/>
      </p:nvGrpSpPr>
      <p:grpSpPr>
        <a:xfrm>
          <a:off x="0" y="0"/>
          <a:ext cx="0" cy="0"/>
          <a:chOff x="0" y="0"/>
          <a:chExt cx="0" cy="0"/>
        </a:xfrm>
      </p:grpSpPr>
      <p:sp>
        <p:nvSpPr>
          <p:cNvPr id="217" name="Google Shape;217;p35"/>
          <p:cNvSpPr txBox="1"/>
          <p:nvPr>
            <p:ph type="title"/>
          </p:nvPr>
        </p:nvSpPr>
        <p:spPr>
          <a:xfrm>
            <a:off x="1578672" y="2070250"/>
            <a:ext cx="1335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18" name="Google Shape;218;p35"/>
          <p:cNvSpPr txBox="1"/>
          <p:nvPr>
            <p:ph idx="1" type="subTitle"/>
          </p:nvPr>
        </p:nvSpPr>
        <p:spPr>
          <a:xfrm>
            <a:off x="3086468" y="2070250"/>
            <a:ext cx="1939500" cy="468000"/>
          </a:xfrm>
          <a:prstGeom prst="rect">
            <a:avLst/>
          </a:prstGeom>
        </p:spPr>
        <p:txBody>
          <a:bodyPr anchorCtr="0" anchor="ctr"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19" name="Google Shape;219;p35"/>
          <p:cNvSpPr txBox="1"/>
          <p:nvPr>
            <p:ph idx="2" type="title"/>
          </p:nvPr>
        </p:nvSpPr>
        <p:spPr>
          <a:xfrm>
            <a:off x="4256762" y="3770625"/>
            <a:ext cx="1335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20" name="Google Shape;220;p35"/>
          <p:cNvSpPr txBox="1"/>
          <p:nvPr>
            <p:ph idx="3" type="subTitle"/>
          </p:nvPr>
        </p:nvSpPr>
        <p:spPr>
          <a:xfrm>
            <a:off x="5795473" y="3770625"/>
            <a:ext cx="1939500" cy="468000"/>
          </a:xfrm>
          <a:prstGeom prst="rect">
            <a:avLst/>
          </a:prstGeom>
        </p:spPr>
        <p:txBody>
          <a:bodyPr anchorCtr="0" anchor="ctr"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21" name="Google Shape;221;p35"/>
          <p:cNvSpPr txBox="1"/>
          <p:nvPr>
            <p:ph idx="4" type="title"/>
          </p:nvPr>
        </p:nvSpPr>
        <p:spPr>
          <a:xfrm>
            <a:off x="2916323" y="2913375"/>
            <a:ext cx="1335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22" name="Google Shape;222;p35"/>
          <p:cNvSpPr txBox="1"/>
          <p:nvPr>
            <p:ph idx="5" type="subTitle"/>
          </p:nvPr>
        </p:nvSpPr>
        <p:spPr>
          <a:xfrm>
            <a:off x="4458102" y="2913375"/>
            <a:ext cx="1939500" cy="468000"/>
          </a:xfrm>
          <a:prstGeom prst="rect">
            <a:avLst/>
          </a:prstGeom>
        </p:spPr>
        <p:txBody>
          <a:bodyPr anchorCtr="0" anchor="ctr"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23" name="Google Shape;223;p35"/>
          <p:cNvSpPr txBox="1"/>
          <p:nvPr>
            <p:ph idx="6" type="title"/>
          </p:nvPr>
        </p:nvSpPr>
        <p:spPr>
          <a:xfrm>
            <a:off x="714300" y="8544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5"/>
          <p:cNvSpPr txBox="1"/>
          <p:nvPr>
            <p:ph hasCustomPrompt="1" idx="7" type="title"/>
          </p:nvPr>
        </p:nvSpPr>
        <p:spPr>
          <a:xfrm>
            <a:off x="673970" y="2070250"/>
            <a:ext cx="904800" cy="4680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225" name="Google Shape;225;p35"/>
          <p:cNvSpPr txBox="1"/>
          <p:nvPr>
            <p:ph hasCustomPrompt="1" idx="8" type="title"/>
          </p:nvPr>
        </p:nvSpPr>
        <p:spPr>
          <a:xfrm>
            <a:off x="2011450" y="2913375"/>
            <a:ext cx="904800" cy="4680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226" name="Google Shape;226;p35"/>
          <p:cNvSpPr txBox="1"/>
          <p:nvPr>
            <p:ph hasCustomPrompt="1" idx="9" type="title"/>
          </p:nvPr>
        </p:nvSpPr>
        <p:spPr>
          <a:xfrm>
            <a:off x="3358961" y="3770625"/>
            <a:ext cx="904800" cy="4680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27" name="Shape 227"/>
        <p:cNvGrpSpPr/>
        <p:nvPr/>
      </p:nvGrpSpPr>
      <p:grpSpPr>
        <a:xfrm>
          <a:off x="0" y="0"/>
          <a:ext cx="0" cy="0"/>
          <a:chOff x="0" y="0"/>
          <a:chExt cx="0" cy="0"/>
        </a:xfrm>
      </p:grpSpPr>
      <p:sp>
        <p:nvSpPr>
          <p:cNvPr id="228" name="Google Shape;228;p36"/>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36"/>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30" name="Google Shape;230;p36"/>
          <p:cNvSpPr txBox="1"/>
          <p:nvPr>
            <p:ph idx="1" type="subTitle"/>
          </p:nvPr>
        </p:nvSpPr>
        <p:spPr>
          <a:xfrm>
            <a:off x="1764375" y="1933575"/>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31" name="Google Shape;231;p36"/>
          <p:cNvSpPr txBox="1"/>
          <p:nvPr>
            <p:ph idx="3" type="title"/>
          </p:nvPr>
        </p:nvSpPr>
        <p:spPr>
          <a:xfrm>
            <a:off x="1764375" y="2652975"/>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32" name="Google Shape;232;p36"/>
          <p:cNvSpPr txBox="1"/>
          <p:nvPr>
            <p:ph idx="4" type="subTitle"/>
          </p:nvPr>
        </p:nvSpPr>
        <p:spPr>
          <a:xfrm>
            <a:off x="1764375" y="3049700"/>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33" name="Google Shape;233;p36"/>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34" name="Google Shape;234;p36"/>
          <p:cNvSpPr txBox="1"/>
          <p:nvPr>
            <p:ph idx="6" type="subTitle"/>
          </p:nvPr>
        </p:nvSpPr>
        <p:spPr>
          <a:xfrm>
            <a:off x="5874375" y="1933575"/>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35" name="Google Shape;235;p36"/>
          <p:cNvSpPr txBox="1"/>
          <p:nvPr>
            <p:ph idx="7" type="title"/>
          </p:nvPr>
        </p:nvSpPr>
        <p:spPr>
          <a:xfrm>
            <a:off x="5874375" y="2652975"/>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36" name="Google Shape;236;p36"/>
          <p:cNvSpPr txBox="1"/>
          <p:nvPr>
            <p:ph idx="8" type="subTitle"/>
          </p:nvPr>
        </p:nvSpPr>
        <p:spPr>
          <a:xfrm>
            <a:off x="5874375" y="3049700"/>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237" name="Google Shape;237;p36"/>
          <p:cNvGrpSpPr/>
          <p:nvPr/>
        </p:nvGrpSpPr>
        <p:grpSpPr>
          <a:xfrm>
            <a:off x="-25" y="0"/>
            <a:ext cx="9144020" cy="342900"/>
            <a:chOff x="-25" y="0"/>
            <a:chExt cx="9144020" cy="342900"/>
          </a:xfrm>
        </p:grpSpPr>
        <p:sp>
          <p:nvSpPr>
            <p:cNvPr id="238" name="Google Shape;238;p3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36"/>
            <p:cNvGrpSpPr/>
            <p:nvPr/>
          </p:nvGrpSpPr>
          <p:grpSpPr>
            <a:xfrm>
              <a:off x="215975" y="111150"/>
              <a:ext cx="642950" cy="120600"/>
              <a:chOff x="215975" y="152625"/>
              <a:chExt cx="642950" cy="120600"/>
            </a:xfrm>
          </p:grpSpPr>
          <p:sp>
            <p:nvSpPr>
              <p:cNvPr id="240" name="Google Shape;240;p3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243" name="Shape 243"/>
        <p:cNvGrpSpPr/>
        <p:nvPr/>
      </p:nvGrpSpPr>
      <p:grpSpPr>
        <a:xfrm>
          <a:off x="0" y="0"/>
          <a:ext cx="0" cy="0"/>
          <a:chOff x="0" y="0"/>
          <a:chExt cx="0" cy="0"/>
        </a:xfrm>
      </p:grpSpPr>
      <p:sp>
        <p:nvSpPr>
          <p:cNvPr id="244" name="Google Shape;244;p3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5" name="Google Shape;245;p37"/>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46" name="Google Shape;246;p37"/>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47" name="Google Shape;247;p37"/>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48" name="Google Shape;248;p37"/>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49" name="Google Shape;249;p37"/>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50" name="Google Shape;250;p37"/>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51" name="Google Shape;251;p37"/>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52" name="Google Shape;252;p37"/>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253" name="Shape 253"/>
        <p:cNvGrpSpPr/>
        <p:nvPr/>
      </p:nvGrpSpPr>
      <p:grpSpPr>
        <a:xfrm>
          <a:off x="0" y="0"/>
          <a:ext cx="0" cy="0"/>
          <a:chOff x="0" y="0"/>
          <a:chExt cx="0" cy="0"/>
        </a:xfrm>
      </p:grpSpPr>
      <p:sp>
        <p:nvSpPr>
          <p:cNvPr id="254" name="Google Shape;254;p38"/>
          <p:cNvSpPr txBox="1"/>
          <p:nvPr>
            <p:ph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255" name="Google Shape;255;p38"/>
          <p:cNvSpPr txBox="1"/>
          <p:nvPr>
            <p:ph idx="2" type="title"/>
          </p:nvPr>
        </p:nvSpPr>
        <p:spPr>
          <a:xfrm>
            <a:off x="1383375" y="2003960"/>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256" name="Google Shape;256;p38"/>
          <p:cNvSpPr txBox="1"/>
          <p:nvPr>
            <p:ph idx="1" type="subTitle"/>
          </p:nvPr>
        </p:nvSpPr>
        <p:spPr>
          <a:xfrm>
            <a:off x="1383375" y="2360975"/>
            <a:ext cx="2276700" cy="6381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r">
              <a:spcBef>
                <a:spcPts val="0"/>
              </a:spcBef>
              <a:spcAft>
                <a:spcPts val="0"/>
              </a:spcAft>
              <a:buSzPts val="1300"/>
              <a:buNone/>
              <a:defRPr/>
            </a:lvl2pPr>
            <a:lvl3pPr lvl="2" algn="r">
              <a:spcBef>
                <a:spcPts val="0"/>
              </a:spcBef>
              <a:spcAft>
                <a:spcPts val="0"/>
              </a:spcAft>
              <a:buSzPts val="1300"/>
              <a:buNone/>
              <a:defRPr/>
            </a:lvl3pPr>
            <a:lvl4pPr lvl="3" algn="r">
              <a:spcBef>
                <a:spcPts val="0"/>
              </a:spcBef>
              <a:spcAft>
                <a:spcPts val="0"/>
              </a:spcAft>
              <a:buSzPts val="1300"/>
              <a:buNone/>
              <a:defRPr/>
            </a:lvl4pPr>
            <a:lvl5pPr lvl="4" algn="r">
              <a:spcBef>
                <a:spcPts val="0"/>
              </a:spcBef>
              <a:spcAft>
                <a:spcPts val="0"/>
              </a:spcAft>
              <a:buSzPts val="1300"/>
              <a:buNone/>
              <a:defRPr/>
            </a:lvl5pPr>
            <a:lvl6pPr lvl="5" algn="r">
              <a:spcBef>
                <a:spcPts val="0"/>
              </a:spcBef>
              <a:spcAft>
                <a:spcPts val="0"/>
              </a:spcAft>
              <a:buSzPts val="1300"/>
              <a:buNone/>
              <a:defRPr/>
            </a:lvl6pPr>
            <a:lvl7pPr lvl="6" algn="r">
              <a:spcBef>
                <a:spcPts val="0"/>
              </a:spcBef>
              <a:spcAft>
                <a:spcPts val="0"/>
              </a:spcAft>
              <a:buSzPts val="1300"/>
              <a:buNone/>
              <a:defRPr/>
            </a:lvl7pPr>
            <a:lvl8pPr lvl="7" algn="r">
              <a:spcBef>
                <a:spcPts val="0"/>
              </a:spcBef>
              <a:spcAft>
                <a:spcPts val="0"/>
              </a:spcAft>
              <a:buSzPts val="1300"/>
              <a:buNone/>
              <a:defRPr/>
            </a:lvl8pPr>
            <a:lvl9pPr lvl="8" algn="r">
              <a:spcBef>
                <a:spcPts val="0"/>
              </a:spcBef>
              <a:spcAft>
                <a:spcPts val="0"/>
              </a:spcAft>
              <a:buSzPts val="1300"/>
              <a:buNone/>
              <a:defRPr/>
            </a:lvl9pPr>
          </a:lstStyle>
          <a:p/>
        </p:txBody>
      </p:sp>
      <p:sp>
        <p:nvSpPr>
          <p:cNvPr id="257" name="Google Shape;257;p38"/>
          <p:cNvSpPr txBox="1"/>
          <p:nvPr>
            <p:ph idx="3" type="title"/>
          </p:nvPr>
        </p:nvSpPr>
        <p:spPr>
          <a:xfrm>
            <a:off x="1383375" y="3268088"/>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258" name="Google Shape;258;p38"/>
          <p:cNvSpPr txBox="1"/>
          <p:nvPr>
            <p:ph idx="4" type="subTitle"/>
          </p:nvPr>
        </p:nvSpPr>
        <p:spPr>
          <a:xfrm>
            <a:off x="1383375" y="3625101"/>
            <a:ext cx="2276700" cy="6381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r">
              <a:spcBef>
                <a:spcPts val="0"/>
              </a:spcBef>
              <a:spcAft>
                <a:spcPts val="0"/>
              </a:spcAft>
              <a:buSzPts val="1300"/>
              <a:buNone/>
              <a:defRPr/>
            </a:lvl2pPr>
            <a:lvl3pPr lvl="2" algn="r">
              <a:spcBef>
                <a:spcPts val="0"/>
              </a:spcBef>
              <a:spcAft>
                <a:spcPts val="0"/>
              </a:spcAft>
              <a:buSzPts val="1300"/>
              <a:buNone/>
              <a:defRPr/>
            </a:lvl3pPr>
            <a:lvl4pPr lvl="3" algn="r">
              <a:spcBef>
                <a:spcPts val="0"/>
              </a:spcBef>
              <a:spcAft>
                <a:spcPts val="0"/>
              </a:spcAft>
              <a:buSzPts val="1300"/>
              <a:buNone/>
              <a:defRPr/>
            </a:lvl4pPr>
            <a:lvl5pPr lvl="4" algn="r">
              <a:spcBef>
                <a:spcPts val="0"/>
              </a:spcBef>
              <a:spcAft>
                <a:spcPts val="0"/>
              </a:spcAft>
              <a:buSzPts val="1300"/>
              <a:buNone/>
              <a:defRPr/>
            </a:lvl5pPr>
            <a:lvl6pPr lvl="5" algn="r">
              <a:spcBef>
                <a:spcPts val="0"/>
              </a:spcBef>
              <a:spcAft>
                <a:spcPts val="0"/>
              </a:spcAft>
              <a:buSzPts val="1300"/>
              <a:buNone/>
              <a:defRPr/>
            </a:lvl6pPr>
            <a:lvl7pPr lvl="6" algn="r">
              <a:spcBef>
                <a:spcPts val="0"/>
              </a:spcBef>
              <a:spcAft>
                <a:spcPts val="0"/>
              </a:spcAft>
              <a:buSzPts val="1300"/>
              <a:buNone/>
              <a:defRPr/>
            </a:lvl7pPr>
            <a:lvl8pPr lvl="7" algn="r">
              <a:spcBef>
                <a:spcPts val="0"/>
              </a:spcBef>
              <a:spcAft>
                <a:spcPts val="0"/>
              </a:spcAft>
              <a:buSzPts val="1300"/>
              <a:buNone/>
              <a:defRPr/>
            </a:lvl8pPr>
            <a:lvl9pPr lvl="8" algn="r">
              <a:spcBef>
                <a:spcPts val="0"/>
              </a:spcBef>
              <a:spcAft>
                <a:spcPts val="0"/>
              </a:spcAft>
              <a:buSzPts val="1300"/>
              <a:buNone/>
              <a:defRPr/>
            </a:lvl9pPr>
          </a:lstStyle>
          <a:p/>
        </p:txBody>
      </p:sp>
      <p:sp>
        <p:nvSpPr>
          <p:cNvPr id="259" name="Google Shape;259;p38"/>
          <p:cNvSpPr txBox="1"/>
          <p:nvPr>
            <p:ph idx="5" type="title"/>
          </p:nvPr>
        </p:nvSpPr>
        <p:spPr>
          <a:xfrm>
            <a:off x="5493375" y="2003960"/>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0" name="Google Shape;260;p38"/>
          <p:cNvSpPr txBox="1"/>
          <p:nvPr>
            <p:ph idx="6" type="subTitle"/>
          </p:nvPr>
        </p:nvSpPr>
        <p:spPr>
          <a:xfrm>
            <a:off x="5493375" y="2360975"/>
            <a:ext cx="2276700" cy="6381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261" name="Google Shape;261;p38"/>
          <p:cNvSpPr txBox="1"/>
          <p:nvPr>
            <p:ph idx="7" type="title"/>
          </p:nvPr>
        </p:nvSpPr>
        <p:spPr>
          <a:xfrm>
            <a:off x="5493375" y="326808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2" name="Google Shape;262;p38"/>
          <p:cNvSpPr txBox="1"/>
          <p:nvPr>
            <p:ph idx="8" type="subTitle"/>
          </p:nvPr>
        </p:nvSpPr>
        <p:spPr>
          <a:xfrm>
            <a:off x="5493375" y="3625101"/>
            <a:ext cx="2276700" cy="6381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6">
    <p:spTree>
      <p:nvGrpSpPr>
        <p:cNvPr id="263" name="Shape 263"/>
        <p:cNvGrpSpPr/>
        <p:nvPr/>
      </p:nvGrpSpPr>
      <p:grpSpPr>
        <a:xfrm>
          <a:off x="0" y="0"/>
          <a:ext cx="0" cy="0"/>
          <a:chOff x="0" y="0"/>
          <a:chExt cx="0" cy="0"/>
        </a:xfrm>
      </p:grpSpPr>
      <p:grpSp>
        <p:nvGrpSpPr>
          <p:cNvPr id="264" name="Google Shape;264;p39"/>
          <p:cNvGrpSpPr/>
          <p:nvPr/>
        </p:nvGrpSpPr>
        <p:grpSpPr>
          <a:xfrm>
            <a:off x="-25" y="0"/>
            <a:ext cx="9144020" cy="342900"/>
            <a:chOff x="-25" y="0"/>
            <a:chExt cx="9144020" cy="342900"/>
          </a:xfrm>
        </p:grpSpPr>
        <p:sp>
          <p:nvSpPr>
            <p:cNvPr id="265" name="Google Shape;265;p39"/>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39"/>
            <p:cNvGrpSpPr/>
            <p:nvPr/>
          </p:nvGrpSpPr>
          <p:grpSpPr>
            <a:xfrm>
              <a:off x="215975" y="111150"/>
              <a:ext cx="642950" cy="120600"/>
              <a:chOff x="215975" y="152625"/>
              <a:chExt cx="642950" cy="120600"/>
            </a:xfrm>
          </p:grpSpPr>
          <p:sp>
            <p:nvSpPr>
              <p:cNvPr id="267" name="Google Shape;267;p39"/>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9"/>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9"/>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70" name="Google Shape;270;p39"/>
          <p:cNvGrpSpPr/>
          <p:nvPr/>
        </p:nvGrpSpPr>
        <p:grpSpPr>
          <a:xfrm>
            <a:off x="66650" y="204750"/>
            <a:ext cx="9077378" cy="4938900"/>
            <a:chOff x="104750" y="204750"/>
            <a:chExt cx="9077378" cy="4938900"/>
          </a:xfrm>
        </p:grpSpPr>
        <p:grpSp>
          <p:nvGrpSpPr>
            <p:cNvPr id="271" name="Google Shape;271;p39"/>
            <p:cNvGrpSpPr/>
            <p:nvPr/>
          </p:nvGrpSpPr>
          <p:grpSpPr>
            <a:xfrm>
              <a:off x="104750" y="206700"/>
              <a:ext cx="9077378" cy="342900"/>
              <a:chOff x="-25" y="0"/>
              <a:chExt cx="9182983" cy="342900"/>
            </a:xfrm>
          </p:grpSpPr>
          <p:sp>
            <p:nvSpPr>
              <p:cNvPr id="272" name="Google Shape;272;p39"/>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39"/>
              <p:cNvGrpSpPr/>
              <p:nvPr/>
            </p:nvGrpSpPr>
            <p:grpSpPr>
              <a:xfrm>
                <a:off x="215975" y="111150"/>
                <a:ext cx="642950" cy="120600"/>
                <a:chOff x="215975" y="152625"/>
                <a:chExt cx="642950" cy="120600"/>
              </a:xfrm>
            </p:grpSpPr>
            <p:sp>
              <p:nvSpPr>
                <p:cNvPr id="274" name="Google Shape;274;p39"/>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9"/>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9"/>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77" name="Google Shape;277;p39"/>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278" name="Google Shape;278;p39"/>
          <p:cNvSpPr txBox="1"/>
          <p:nvPr>
            <p:ph type="title"/>
          </p:nvPr>
        </p:nvSpPr>
        <p:spPr>
          <a:xfrm>
            <a:off x="729137"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79" name="Google Shape;279;p39"/>
          <p:cNvSpPr txBox="1"/>
          <p:nvPr>
            <p:ph idx="1" type="subTitle"/>
          </p:nvPr>
        </p:nvSpPr>
        <p:spPr>
          <a:xfrm>
            <a:off x="729156"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80" name="Google Shape;280;p39"/>
          <p:cNvSpPr txBox="1"/>
          <p:nvPr>
            <p:ph idx="2" type="title"/>
          </p:nvPr>
        </p:nvSpPr>
        <p:spPr>
          <a:xfrm>
            <a:off x="4788806"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81" name="Google Shape;281;p39"/>
          <p:cNvSpPr txBox="1"/>
          <p:nvPr>
            <p:ph idx="3" type="subTitle"/>
          </p:nvPr>
        </p:nvSpPr>
        <p:spPr>
          <a:xfrm>
            <a:off x="4788801"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82" name="Google Shape;282;p39"/>
          <p:cNvSpPr txBox="1"/>
          <p:nvPr>
            <p:ph idx="4" type="title"/>
          </p:nvPr>
        </p:nvSpPr>
        <p:spPr>
          <a:xfrm>
            <a:off x="2758990"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83" name="Google Shape;283;p39"/>
          <p:cNvSpPr txBox="1"/>
          <p:nvPr>
            <p:ph idx="5" type="subTitle"/>
          </p:nvPr>
        </p:nvSpPr>
        <p:spPr>
          <a:xfrm>
            <a:off x="2758989"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84" name="Google Shape;284;p39"/>
          <p:cNvSpPr txBox="1"/>
          <p:nvPr>
            <p:ph idx="6" type="title"/>
          </p:nvPr>
        </p:nvSpPr>
        <p:spPr>
          <a:xfrm>
            <a:off x="6818660"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85" name="Google Shape;285;p39"/>
          <p:cNvSpPr txBox="1"/>
          <p:nvPr>
            <p:ph idx="7" type="subTitle"/>
          </p:nvPr>
        </p:nvSpPr>
        <p:spPr>
          <a:xfrm>
            <a:off x="6818636"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86" name="Google Shape;286;p39"/>
          <p:cNvSpPr txBox="1"/>
          <p:nvPr>
            <p:ph idx="8"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287" name="Shape 287"/>
        <p:cNvGrpSpPr/>
        <p:nvPr/>
      </p:nvGrpSpPr>
      <p:grpSpPr>
        <a:xfrm>
          <a:off x="0" y="0"/>
          <a:ext cx="0" cy="0"/>
          <a:chOff x="0" y="0"/>
          <a:chExt cx="0" cy="0"/>
        </a:xfrm>
      </p:grpSpPr>
      <p:sp>
        <p:nvSpPr>
          <p:cNvPr id="288" name="Google Shape;288;p4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9" name="Google Shape;289;p40"/>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90" name="Google Shape;290;p40"/>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91" name="Google Shape;291;p40"/>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92" name="Google Shape;292;p40"/>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93" name="Google Shape;293;p40"/>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94" name="Google Shape;294;p40"/>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95" name="Google Shape;295;p40"/>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96" name="Google Shape;296;p40"/>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97" name="Google Shape;297;p40"/>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298" name="Google Shape;298;p40"/>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299" name="Google Shape;299;p40"/>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00" name="Google Shape;300;p40"/>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301" name="Google Shape;301;p40"/>
          <p:cNvGrpSpPr/>
          <p:nvPr/>
        </p:nvGrpSpPr>
        <p:grpSpPr>
          <a:xfrm>
            <a:off x="-25" y="0"/>
            <a:ext cx="9144020" cy="342900"/>
            <a:chOff x="-25" y="0"/>
            <a:chExt cx="9144020" cy="342900"/>
          </a:xfrm>
        </p:grpSpPr>
        <p:sp>
          <p:nvSpPr>
            <p:cNvPr id="302" name="Google Shape;302;p4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40"/>
            <p:cNvGrpSpPr/>
            <p:nvPr/>
          </p:nvGrpSpPr>
          <p:grpSpPr>
            <a:xfrm>
              <a:off x="215975" y="111150"/>
              <a:ext cx="642950" cy="120600"/>
              <a:chOff x="215975" y="152625"/>
              <a:chExt cx="642950" cy="120600"/>
            </a:xfrm>
          </p:grpSpPr>
          <p:sp>
            <p:nvSpPr>
              <p:cNvPr id="304" name="Google Shape;304;p4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7" name="Google Shape;307;p40"/>
          <p:cNvGrpSpPr/>
          <p:nvPr/>
        </p:nvGrpSpPr>
        <p:grpSpPr>
          <a:xfrm>
            <a:off x="66650" y="204750"/>
            <a:ext cx="9077378" cy="4938900"/>
            <a:chOff x="104750" y="204750"/>
            <a:chExt cx="9077378" cy="4938900"/>
          </a:xfrm>
        </p:grpSpPr>
        <p:grpSp>
          <p:nvGrpSpPr>
            <p:cNvPr id="308" name="Google Shape;308;p40"/>
            <p:cNvGrpSpPr/>
            <p:nvPr/>
          </p:nvGrpSpPr>
          <p:grpSpPr>
            <a:xfrm>
              <a:off x="104750" y="206700"/>
              <a:ext cx="9077378" cy="342900"/>
              <a:chOff x="-25" y="0"/>
              <a:chExt cx="9182983" cy="342900"/>
            </a:xfrm>
          </p:grpSpPr>
          <p:sp>
            <p:nvSpPr>
              <p:cNvPr id="309" name="Google Shape;309;p4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40"/>
              <p:cNvGrpSpPr/>
              <p:nvPr/>
            </p:nvGrpSpPr>
            <p:grpSpPr>
              <a:xfrm>
                <a:off x="215975" y="111150"/>
                <a:ext cx="642950" cy="120600"/>
                <a:chOff x="215975" y="152625"/>
                <a:chExt cx="642950" cy="120600"/>
              </a:xfrm>
            </p:grpSpPr>
            <p:sp>
              <p:nvSpPr>
                <p:cNvPr id="311" name="Google Shape;311;p4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14" name="Google Shape;314;p40"/>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th columns">
  <p:cSld name="CUSTOM_24">
    <p:spTree>
      <p:nvGrpSpPr>
        <p:cNvPr id="315" name="Shape 315"/>
        <p:cNvGrpSpPr/>
        <p:nvPr/>
      </p:nvGrpSpPr>
      <p:grpSpPr>
        <a:xfrm>
          <a:off x="0" y="0"/>
          <a:ext cx="0" cy="0"/>
          <a:chOff x="0" y="0"/>
          <a:chExt cx="0" cy="0"/>
        </a:xfrm>
      </p:grpSpPr>
      <p:sp>
        <p:nvSpPr>
          <p:cNvPr id="316" name="Google Shape;316;p4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317" name="Google Shape;317;p41"/>
          <p:cNvSpPr txBox="1"/>
          <p:nvPr>
            <p:ph idx="2" type="title"/>
          </p:nvPr>
        </p:nvSpPr>
        <p:spPr>
          <a:xfrm>
            <a:off x="706525" y="1632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18" name="Google Shape;318;p41"/>
          <p:cNvSpPr txBox="1"/>
          <p:nvPr>
            <p:ph idx="1" type="subTitle"/>
          </p:nvPr>
        </p:nvSpPr>
        <p:spPr>
          <a:xfrm>
            <a:off x="708450" y="20024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19" name="Google Shape;319;p41"/>
          <p:cNvSpPr txBox="1"/>
          <p:nvPr>
            <p:ph idx="3" type="title"/>
          </p:nvPr>
        </p:nvSpPr>
        <p:spPr>
          <a:xfrm>
            <a:off x="706525" y="2383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20" name="Google Shape;320;p41"/>
          <p:cNvSpPr txBox="1"/>
          <p:nvPr>
            <p:ph idx="4" type="subTitle"/>
          </p:nvPr>
        </p:nvSpPr>
        <p:spPr>
          <a:xfrm>
            <a:off x="708450" y="27529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21" name="Google Shape;321;p41"/>
          <p:cNvSpPr txBox="1"/>
          <p:nvPr>
            <p:ph idx="5" type="title"/>
          </p:nvPr>
        </p:nvSpPr>
        <p:spPr>
          <a:xfrm>
            <a:off x="4557279" y="1632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22" name="Google Shape;322;p41"/>
          <p:cNvSpPr txBox="1"/>
          <p:nvPr>
            <p:ph idx="6" type="subTitle"/>
          </p:nvPr>
        </p:nvSpPr>
        <p:spPr>
          <a:xfrm>
            <a:off x="4559069" y="20024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23" name="Google Shape;323;p41"/>
          <p:cNvSpPr txBox="1"/>
          <p:nvPr>
            <p:ph idx="7" type="title"/>
          </p:nvPr>
        </p:nvSpPr>
        <p:spPr>
          <a:xfrm>
            <a:off x="4557279" y="2383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24" name="Google Shape;324;p41"/>
          <p:cNvSpPr txBox="1"/>
          <p:nvPr>
            <p:ph idx="8" type="subTitle"/>
          </p:nvPr>
        </p:nvSpPr>
        <p:spPr>
          <a:xfrm>
            <a:off x="4559069" y="27529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25" name="Google Shape;325;p41"/>
          <p:cNvSpPr txBox="1"/>
          <p:nvPr>
            <p:ph idx="9" type="title"/>
          </p:nvPr>
        </p:nvSpPr>
        <p:spPr>
          <a:xfrm>
            <a:off x="706525" y="3884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26" name="Google Shape;326;p41"/>
          <p:cNvSpPr txBox="1"/>
          <p:nvPr>
            <p:ph idx="13" type="subTitle"/>
          </p:nvPr>
        </p:nvSpPr>
        <p:spPr>
          <a:xfrm>
            <a:off x="708450" y="42539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27" name="Google Shape;327;p41"/>
          <p:cNvSpPr txBox="1"/>
          <p:nvPr>
            <p:ph idx="14" type="title"/>
          </p:nvPr>
        </p:nvSpPr>
        <p:spPr>
          <a:xfrm>
            <a:off x="4557279" y="3884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28" name="Google Shape;328;p41"/>
          <p:cNvSpPr txBox="1"/>
          <p:nvPr>
            <p:ph idx="15" type="subTitle"/>
          </p:nvPr>
        </p:nvSpPr>
        <p:spPr>
          <a:xfrm>
            <a:off x="4559069" y="42539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400"/>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29" name="Google Shape;329;p41"/>
          <p:cNvSpPr txBox="1"/>
          <p:nvPr>
            <p:ph idx="16" type="title"/>
          </p:nvPr>
        </p:nvSpPr>
        <p:spPr>
          <a:xfrm>
            <a:off x="706525" y="3133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30" name="Google Shape;330;p41"/>
          <p:cNvSpPr txBox="1"/>
          <p:nvPr>
            <p:ph idx="17" type="subTitle"/>
          </p:nvPr>
        </p:nvSpPr>
        <p:spPr>
          <a:xfrm>
            <a:off x="708450" y="35034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31" name="Google Shape;331;p41"/>
          <p:cNvSpPr txBox="1"/>
          <p:nvPr>
            <p:ph idx="18" type="title"/>
          </p:nvPr>
        </p:nvSpPr>
        <p:spPr>
          <a:xfrm>
            <a:off x="4557279" y="3133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32" name="Google Shape;332;p41"/>
          <p:cNvSpPr txBox="1"/>
          <p:nvPr>
            <p:ph idx="19" type="subTitle"/>
          </p:nvPr>
        </p:nvSpPr>
        <p:spPr>
          <a:xfrm>
            <a:off x="4559069" y="35034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333" name="Google Shape;333;p41"/>
          <p:cNvGrpSpPr/>
          <p:nvPr/>
        </p:nvGrpSpPr>
        <p:grpSpPr>
          <a:xfrm>
            <a:off x="-25" y="0"/>
            <a:ext cx="9144020" cy="342900"/>
            <a:chOff x="-25" y="0"/>
            <a:chExt cx="9144020" cy="342900"/>
          </a:xfrm>
        </p:grpSpPr>
        <p:sp>
          <p:nvSpPr>
            <p:cNvPr id="334" name="Google Shape;334;p4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41"/>
            <p:cNvGrpSpPr/>
            <p:nvPr/>
          </p:nvGrpSpPr>
          <p:grpSpPr>
            <a:xfrm>
              <a:off x="215975" y="111150"/>
              <a:ext cx="642950" cy="120600"/>
              <a:chOff x="215975" y="152625"/>
              <a:chExt cx="642950" cy="120600"/>
            </a:xfrm>
          </p:grpSpPr>
          <p:sp>
            <p:nvSpPr>
              <p:cNvPr id="336" name="Google Shape;336;p4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7">
    <p:spTree>
      <p:nvGrpSpPr>
        <p:cNvPr id="339" name="Shape 339"/>
        <p:cNvGrpSpPr/>
        <p:nvPr/>
      </p:nvGrpSpPr>
      <p:grpSpPr>
        <a:xfrm>
          <a:off x="0" y="0"/>
          <a:ext cx="0" cy="0"/>
          <a:chOff x="0" y="0"/>
          <a:chExt cx="0" cy="0"/>
        </a:xfrm>
      </p:grpSpPr>
      <p:sp>
        <p:nvSpPr>
          <p:cNvPr id="340" name="Google Shape;340;p4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41" name="Google Shape;341;p42"/>
          <p:cNvGrpSpPr/>
          <p:nvPr/>
        </p:nvGrpSpPr>
        <p:grpSpPr>
          <a:xfrm>
            <a:off x="-25" y="0"/>
            <a:ext cx="9144020" cy="342900"/>
            <a:chOff x="-25" y="0"/>
            <a:chExt cx="9144020" cy="342900"/>
          </a:xfrm>
        </p:grpSpPr>
        <p:sp>
          <p:nvSpPr>
            <p:cNvPr id="342" name="Google Shape;342;p4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42"/>
            <p:cNvGrpSpPr/>
            <p:nvPr/>
          </p:nvGrpSpPr>
          <p:grpSpPr>
            <a:xfrm>
              <a:off x="215975" y="111150"/>
              <a:ext cx="642950" cy="120600"/>
              <a:chOff x="215975" y="152625"/>
              <a:chExt cx="642950" cy="120600"/>
            </a:xfrm>
          </p:grpSpPr>
          <p:sp>
            <p:nvSpPr>
              <p:cNvPr id="344" name="Google Shape;344;p4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7" name="Google Shape;347;p42"/>
          <p:cNvGrpSpPr/>
          <p:nvPr/>
        </p:nvGrpSpPr>
        <p:grpSpPr>
          <a:xfrm>
            <a:off x="66650" y="204750"/>
            <a:ext cx="9077378" cy="4938900"/>
            <a:chOff x="104750" y="204750"/>
            <a:chExt cx="9077378" cy="4938900"/>
          </a:xfrm>
        </p:grpSpPr>
        <p:grpSp>
          <p:nvGrpSpPr>
            <p:cNvPr id="348" name="Google Shape;348;p42"/>
            <p:cNvGrpSpPr/>
            <p:nvPr/>
          </p:nvGrpSpPr>
          <p:grpSpPr>
            <a:xfrm>
              <a:off x="104750" y="206700"/>
              <a:ext cx="9077378" cy="342900"/>
              <a:chOff x="-25" y="0"/>
              <a:chExt cx="9182983" cy="342900"/>
            </a:xfrm>
          </p:grpSpPr>
          <p:sp>
            <p:nvSpPr>
              <p:cNvPr id="349" name="Google Shape;349;p4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42"/>
              <p:cNvGrpSpPr/>
              <p:nvPr/>
            </p:nvGrpSpPr>
            <p:grpSpPr>
              <a:xfrm>
                <a:off x="215975" y="111150"/>
                <a:ext cx="642950" cy="120600"/>
                <a:chOff x="215975" y="152625"/>
                <a:chExt cx="642950" cy="120600"/>
              </a:xfrm>
            </p:grpSpPr>
            <p:sp>
              <p:nvSpPr>
                <p:cNvPr id="351" name="Google Shape;351;p4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54" name="Google Shape;354;p42"/>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355" name="Google Shape;355;p42"/>
          <p:cNvSpPr txBox="1"/>
          <p:nvPr>
            <p:ph idx="2" type="title"/>
          </p:nvPr>
        </p:nvSpPr>
        <p:spPr>
          <a:xfrm>
            <a:off x="1501742" y="175249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56" name="Google Shape;356;p42"/>
          <p:cNvSpPr txBox="1"/>
          <p:nvPr>
            <p:ph idx="1" type="subTitle"/>
          </p:nvPr>
        </p:nvSpPr>
        <p:spPr>
          <a:xfrm>
            <a:off x="1501742" y="2111123"/>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57" name="Google Shape;357;p42"/>
          <p:cNvSpPr txBox="1"/>
          <p:nvPr>
            <p:ph idx="3" type="title"/>
          </p:nvPr>
        </p:nvSpPr>
        <p:spPr>
          <a:xfrm>
            <a:off x="1501754" y="2654504"/>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58" name="Google Shape;358;p42"/>
          <p:cNvSpPr txBox="1"/>
          <p:nvPr>
            <p:ph idx="4" type="subTitle"/>
          </p:nvPr>
        </p:nvSpPr>
        <p:spPr>
          <a:xfrm>
            <a:off x="1501760" y="3013129"/>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59" name="Google Shape;359;p42"/>
          <p:cNvSpPr txBox="1"/>
          <p:nvPr>
            <p:ph idx="5" type="title"/>
          </p:nvPr>
        </p:nvSpPr>
        <p:spPr>
          <a:xfrm>
            <a:off x="5360167" y="175249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60" name="Google Shape;360;p42"/>
          <p:cNvSpPr txBox="1"/>
          <p:nvPr>
            <p:ph idx="6" type="subTitle"/>
          </p:nvPr>
        </p:nvSpPr>
        <p:spPr>
          <a:xfrm>
            <a:off x="5360178" y="2111123"/>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61" name="Google Shape;361;p42"/>
          <p:cNvSpPr txBox="1"/>
          <p:nvPr>
            <p:ph idx="7" type="title"/>
          </p:nvPr>
        </p:nvSpPr>
        <p:spPr>
          <a:xfrm>
            <a:off x="1501742" y="3556523"/>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62" name="Google Shape;362;p42"/>
          <p:cNvSpPr txBox="1"/>
          <p:nvPr>
            <p:ph idx="8" type="subTitle"/>
          </p:nvPr>
        </p:nvSpPr>
        <p:spPr>
          <a:xfrm>
            <a:off x="1501742" y="3915148"/>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63" name="Google Shape;363;p42"/>
          <p:cNvSpPr txBox="1"/>
          <p:nvPr>
            <p:ph idx="9" type="title"/>
          </p:nvPr>
        </p:nvSpPr>
        <p:spPr>
          <a:xfrm>
            <a:off x="5360192" y="2654504"/>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64" name="Google Shape;364;p42"/>
          <p:cNvSpPr txBox="1"/>
          <p:nvPr>
            <p:ph idx="13" type="subTitle"/>
          </p:nvPr>
        </p:nvSpPr>
        <p:spPr>
          <a:xfrm>
            <a:off x="5360197" y="3013129"/>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365" name="Google Shape;365;p42"/>
          <p:cNvSpPr txBox="1"/>
          <p:nvPr>
            <p:ph idx="14" type="title"/>
          </p:nvPr>
        </p:nvSpPr>
        <p:spPr>
          <a:xfrm>
            <a:off x="5360167" y="3556523"/>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66" name="Google Shape;366;p42"/>
          <p:cNvSpPr txBox="1"/>
          <p:nvPr>
            <p:ph idx="15" type="subTitle"/>
          </p:nvPr>
        </p:nvSpPr>
        <p:spPr>
          <a:xfrm>
            <a:off x="5360178" y="3915148"/>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67" name="Shape 367"/>
        <p:cNvGrpSpPr/>
        <p:nvPr/>
      </p:nvGrpSpPr>
      <p:grpSpPr>
        <a:xfrm>
          <a:off x="0" y="0"/>
          <a:ext cx="0" cy="0"/>
          <a:chOff x="0" y="0"/>
          <a:chExt cx="0" cy="0"/>
        </a:xfrm>
      </p:grpSpPr>
      <p:sp>
        <p:nvSpPr>
          <p:cNvPr id="368" name="Google Shape;368;p43"/>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9" name="Google Shape;369;p43"/>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370" name="Google Shape;370;p43"/>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371" name="Google Shape;371;p43"/>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2" name="Google Shape;372;p43"/>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373" name="Google Shape;373;p43"/>
          <p:cNvGrpSpPr/>
          <p:nvPr/>
        </p:nvGrpSpPr>
        <p:grpSpPr>
          <a:xfrm>
            <a:off x="-25" y="0"/>
            <a:ext cx="9144020" cy="342900"/>
            <a:chOff x="-25" y="0"/>
            <a:chExt cx="9144020" cy="342900"/>
          </a:xfrm>
        </p:grpSpPr>
        <p:sp>
          <p:nvSpPr>
            <p:cNvPr id="374" name="Google Shape;374;p4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43"/>
            <p:cNvGrpSpPr/>
            <p:nvPr/>
          </p:nvGrpSpPr>
          <p:grpSpPr>
            <a:xfrm>
              <a:off x="215975" y="111150"/>
              <a:ext cx="642950" cy="120600"/>
              <a:chOff x="215975" y="152625"/>
              <a:chExt cx="642950" cy="120600"/>
            </a:xfrm>
          </p:grpSpPr>
          <p:sp>
            <p:nvSpPr>
              <p:cNvPr id="376" name="Google Shape;376;p43"/>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9" name="Google Shape;379;p43"/>
          <p:cNvGrpSpPr/>
          <p:nvPr/>
        </p:nvGrpSpPr>
        <p:grpSpPr>
          <a:xfrm>
            <a:off x="66650" y="204750"/>
            <a:ext cx="9077378" cy="4938900"/>
            <a:chOff x="104750" y="204750"/>
            <a:chExt cx="9077378" cy="4938900"/>
          </a:xfrm>
        </p:grpSpPr>
        <p:grpSp>
          <p:nvGrpSpPr>
            <p:cNvPr id="380" name="Google Shape;380;p43"/>
            <p:cNvGrpSpPr/>
            <p:nvPr/>
          </p:nvGrpSpPr>
          <p:grpSpPr>
            <a:xfrm>
              <a:off x="104750" y="206700"/>
              <a:ext cx="9077378" cy="342900"/>
              <a:chOff x="-25" y="0"/>
              <a:chExt cx="9182983" cy="342900"/>
            </a:xfrm>
          </p:grpSpPr>
          <p:sp>
            <p:nvSpPr>
              <p:cNvPr id="381" name="Google Shape;381;p43"/>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43"/>
              <p:cNvGrpSpPr/>
              <p:nvPr/>
            </p:nvGrpSpPr>
            <p:grpSpPr>
              <a:xfrm>
                <a:off x="215975" y="111150"/>
                <a:ext cx="642950" cy="120600"/>
                <a:chOff x="215975" y="152625"/>
                <a:chExt cx="642950" cy="120600"/>
              </a:xfrm>
            </p:grpSpPr>
            <p:sp>
              <p:nvSpPr>
                <p:cNvPr id="383" name="Google Shape;383;p43"/>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3"/>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3"/>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386" name="Google Shape;386;p43"/>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387" name="Shape 387"/>
        <p:cNvGrpSpPr/>
        <p:nvPr/>
      </p:nvGrpSpPr>
      <p:grpSpPr>
        <a:xfrm>
          <a:off x="0" y="0"/>
          <a:ext cx="0" cy="0"/>
          <a:chOff x="0" y="0"/>
          <a:chExt cx="0" cy="0"/>
        </a:xfrm>
      </p:grpSpPr>
      <p:grpSp>
        <p:nvGrpSpPr>
          <p:cNvPr id="388" name="Google Shape;388;p44"/>
          <p:cNvGrpSpPr/>
          <p:nvPr/>
        </p:nvGrpSpPr>
        <p:grpSpPr>
          <a:xfrm>
            <a:off x="-25" y="0"/>
            <a:ext cx="9144020" cy="342900"/>
            <a:chOff x="-25" y="0"/>
            <a:chExt cx="9144020" cy="342900"/>
          </a:xfrm>
        </p:grpSpPr>
        <p:sp>
          <p:nvSpPr>
            <p:cNvPr id="389" name="Google Shape;389;p4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44"/>
            <p:cNvGrpSpPr/>
            <p:nvPr/>
          </p:nvGrpSpPr>
          <p:grpSpPr>
            <a:xfrm>
              <a:off x="215975" y="111150"/>
              <a:ext cx="642950" cy="120600"/>
              <a:chOff x="215975" y="152625"/>
              <a:chExt cx="642950" cy="120600"/>
            </a:xfrm>
          </p:grpSpPr>
          <p:sp>
            <p:nvSpPr>
              <p:cNvPr id="391" name="Google Shape;391;p4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 name="Google Shape;394;p44"/>
          <p:cNvGrpSpPr/>
          <p:nvPr/>
        </p:nvGrpSpPr>
        <p:grpSpPr>
          <a:xfrm>
            <a:off x="66650" y="204750"/>
            <a:ext cx="9077378" cy="4938900"/>
            <a:chOff x="104750" y="204750"/>
            <a:chExt cx="9077378" cy="4938900"/>
          </a:xfrm>
        </p:grpSpPr>
        <p:grpSp>
          <p:nvGrpSpPr>
            <p:cNvPr id="395" name="Google Shape;395;p44"/>
            <p:cNvGrpSpPr/>
            <p:nvPr/>
          </p:nvGrpSpPr>
          <p:grpSpPr>
            <a:xfrm>
              <a:off x="104750" y="206700"/>
              <a:ext cx="9077378" cy="342900"/>
              <a:chOff x="-25" y="0"/>
              <a:chExt cx="9182983" cy="342900"/>
            </a:xfrm>
          </p:grpSpPr>
          <p:sp>
            <p:nvSpPr>
              <p:cNvPr id="396" name="Google Shape;396;p4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44"/>
              <p:cNvGrpSpPr/>
              <p:nvPr/>
            </p:nvGrpSpPr>
            <p:grpSpPr>
              <a:xfrm>
                <a:off x="215975" y="111150"/>
                <a:ext cx="642950" cy="120600"/>
                <a:chOff x="215975" y="152625"/>
                <a:chExt cx="642950" cy="120600"/>
              </a:xfrm>
            </p:grpSpPr>
            <p:sp>
              <p:nvSpPr>
                <p:cNvPr id="398" name="Google Shape;398;p4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01" name="Google Shape;401;p44"/>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02" name="Google Shape;402;p44"/>
          <p:cNvSpPr txBox="1"/>
          <p:nvPr>
            <p:ph type="title"/>
          </p:nvPr>
        </p:nvSpPr>
        <p:spPr>
          <a:xfrm>
            <a:off x="2279759" y="352195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25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3" name="Google Shape;403;p44"/>
          <p:cNvSpPr txBox="1"/>
          <p:nvPr>
            <p:ph idx="1" type="subTitle"/>
          </p:nvPr>
        </p:nvSpPr>
        <p:spPr>
          <a:xfrm>
            <a:off x="5352750" y="1858275"/>
            <a:ext cx="2563500" cy="88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404" name="Google Shape;404;p44"/>
          <p:cNvSpPr txBox="1"/>
          <p:nvPr>
            <p:ph idx="2" type="subTitle"/>
          </p:nvPr>
        </p:nvSpPr>
        <p:spPr>
          <a:xfrm>
            <a:off x="5352750" y="3284950"/>
            <a:ext cx="2563500" cy="94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405" name="Google Shape;405;p44"/>
          <p:cNvSpPr txBox="1"/>
          <p:nvPr>
            <p:ph idx="3" type="title"/>
          </p:nvPr>
        </p:nvSpPr>
        <p:spPr>
          <a:xfrm>
            <a:off x="2279752" y="206510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25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6" name="Google Shape;406;p44"/>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407" name="Shape 407"/>
        <p:cNvGrpSpPr/>
        <p:nvPr/>
      </p:nvGrpSpPr>
      <p:grpSpPr>
        <a:xfrm>
          <a:off x="0" y="0"/>
          <a:ext cx="0" cy="0"/>
          <a:chOff x="0" y="0"/>
          <a:chExt cx="0" cy="0"/>
        </a:xfrm>
      </p:grpSpPr>
      <p:sp>
        <p:nvSpPr>
          <p:cNvPr id="408" name="Google Shape;408;p4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9" name="Google Shape;409;p45"/>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4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10" name="Google Shape;410;p45"/>
          <p:cNvSpPr txBox="1"/>
          <p:nvPr>
            <p:ph idx="1" type="subTitle"/>
          </p:nvPr>
        </p:nvSpPr>
        <p:spPr>
          <a:xfrm>
            <a:off x="4239625" y="1787075"/>
            <a:ext cx="3447300" cy="4125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11" name="Google Shape;411;p45"/>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4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12" name="Google Shape;412;p45"/>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13" name="Google Shape;413;p45"/>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4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14" name="Google Shape;414;p45"/>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415" name="Shape 415"/>
        <p:cNvGrpSpPr/>
        <p:nvPr/>
      </p:nvGrpSpPr>
      <p:grpSpPr>
        <a:xfrm>
          <a:off x="0" y="0"/>
          <a:ext cx="0" cy="0"/>
          <a:chOff x="0" y="0"/>
          <a:chExt cx="0" cy="0"/>
        </a:xfrm>
      </p:grpSpPr>
      <p:grpSp>
        <p:nvGrpSpPr>
          <p:cNvPr id="416" name="Google Shape;416;p46"/>
          <p:cNvGrpSpPr/>
          <p:nvPr/>
        </p:nvGrpSpPr>
        <p:grpSpPr>
          <a:xfrm>
            <a:off x="-25" y="0"/>
            <a:ext cx="9144020" cy="342900"/>
            <a:chOff x="-25" y="0"/>
            <a:chExt cx="9144020" cy="342900"/>
          </a:xfrm>
        </p:grpSpPr>
        <p:sp>
          <p:nvSpPr>
            <p:cNvPr id="417" name="Google Shape;417;p4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46"/>
            <p:cNvGrpSpPr/>
            <p:nvPr/>
          </p:nvGrpSpPr>
          <p:grpSpPr>
            <a:xfrm>
              <a:off x="215975" y="111150"/>
              <a:ext cx="642950" cy="120600"/>
              <a:chOff x="215975" y="152625"/>
              <a:chExt cx="642950" cy="120600"/>
            </a:xfrm>
          </p:grpSpPr>
          <p:sp>
            <p:nvSpPr>
              <p:cNvPr id="419" name="Google Shape;419;p4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 name="Google Shape;422;p46"/>
          <p:cNvGrpSpPr/>
          <p:nvPr/>
        </p:nvGrpSpPr>
        <p:grpSpPr>
          <a:xfrm>
            <a:off x="66650" y="204750"/>
            <a:ext cx="9077378" cy="4938900"/>
            <a:chOff x="104750" y="204750"/>
            <a:chExt cx="9077378" cy="4938900"/>
          </a:xfrm>
        </p:grpSpPr>
        <p:grpSp>
          <p:nvGrpSpPr>
            <p:cNvPr id="423" name="Google Shape;423;p46"/>
            <p:cNvGrpSpPr/>
            <p:nvPr/>
          </p:nvGrpSpPr>
          <p:grpSpPr>
            <a:xfrm>
              <a:off x="104750" y="206700"/>
              <a:ext cx="9077378" cy="342900"/>
              <a:chOff x="-25" y="0"/>
              <a:chExt cx="9182983" cy="342900"/>
            </a:xfrm>
          </p:grpSpPr>
          <p:sp>
            <p:nvSpPr>
              <p:cNvPr id="424" name="Google Shape;424;p4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46"/>
              <p:cNvGrpSpPr/>
              <p:nvPr/>
            </p:nvGrpSpPr>
            <p:grpSpPr>
              <a:xfrm>
                <a:off x="215975" y="111150"/>
                <a:ext cx="642950" cy="120600"/>
                <a:chOff x="215975" y="152625"/>
                <a:chExt cx="642950" cy="120600"/>
              </a:xfrm>
            </p:grpSpPr>
            <p:sp>
              <p:nvSpPr>
                <p:cNvPr id="426" name="Google Shape;426;p4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29" name="Google Shape;429;p4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30" name="Google Shape;430;p46"/>
          <p:cNvSpPr txBox="1"/>
          <p:nvPr>
            <p:ph hasCustomPrompt="1" type="title"/>
          </p:nvPr>
        </p:nvSpPr>
        <p:spPr>
          <a:xfrm>
            <a:off x="2792375" y="1413700"/>
            <a:ext cx="3777300" cy="895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5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31" name="Google Shape;431;p46"/>
          <p:cNvSpPr txBox="1"/>
          <p:nvPr>
            <p:ph idx="1" type="subTitle"/>
          </p:nvPr>
        </p:nvSpPr>
        <p:spPr>
          <a:xfrm>
            <a:off x="2792400" y="2185483"/>
            <a:ext cx="3777300" cy="412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432" name="Google Shape;432;p46"/>
          <p:cNvSpPr txBox="1"/>
          <p:nvPr>
            <p:ph hasCustomPrompt="1" idx="2" type="title"/>
          </p:nvPr>
        </p:nvSpPr>
        <p:spPr>
          <a:xfrm>
            <a:off x="439175" y="2982575"/>
            <a:ext cx="3777300" cy="895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5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33" name="Google Shape;433;p46"/>
          <p:cNvSpPr txBox="1"/>
          <p:nvPr>
            <p:ph idx="3" type="subTitle"/>
          </p:nvPr>
        </p:nvSpPr>
        <p:spPr>
          <a:xfrm>
            <a:off x="439175" y="3754328"/>
            <a:ext cx="3777300" cy="412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434" name="Google Shape;434;p46"/>
          <p:cNvSpPr txBox="1"/>
          <p:nvPr>
            <p:ph hasCustomPrompt="1" idx="4" type="title"/>
          </p:nvPr>
        </p:nvSpPr>
        <p:spPr>
          <a:xfrm>
            <a:off x="4927525" y="2982575"/>
            <a:ext cx="3777300" cy="895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5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35" name="Google Shape;435;p46"/>
          <p:cNvSpPr txBox="1"/>
          <p:nvPr>
            <p:ph idx="5" type="subTitle"/>
          </p:nvPr>
        </p:nvSpPr>
        <p:spPr>
          <a:xfrm>
            <a:off x="4927525" y="3754330"/>
            <a:ext cx="3777300" cy="412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1">
    <p:spTree>
      <p:nvGrpSpPr>
        <p:cNvPr id="436" name="Shape 436"/>
        <p:cNvGrpSpPr/>
        <p:nvPr/>
      </p:nvGrpSpPr>
      <p:grpSpPr>
        <a:xfrm>
          <a:off x="0" y="0"/>
          <a:ext cx="0" cy="0"/>
          <a:chOff x="0" y="0"/>
          <a:chExt cx="0" cy="0"/>
        </a:xfrm>
      </p:grpSpPr>
      <p:sp>
        <p:nvSpPr>
          <p:cNvPr id="437" name="Google Shape;437;p4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8" name="Google Shape;438;p47"/>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39" name="Google Shape;439;p47"/>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40" name="Google Shape;440;p47"/>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41" name="Google Shape;441;p47"/>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42" name="Google Shape;442;p47"/>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43" name="Google Shape;443;p47"/>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44" name="Google Shape;444;p47"/>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45" name="Google Shape;445;p47"/>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46" name="Google Shape;446;p47"/>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2">
    <p:spTree>
      <p:nvGrpSpPr>
        <p:cNvPr id="447" name="Shape 447"/>
        <p:cNvGrpSpPr/>
        <p:nvPr/>
      </p:nvGrpSpPr>
      <p:grpSpPr>
        <a:xfrm>
          <a:off x="0" y="0"/>
          <a:ext cx="0" cy="0"/>
          <a:chOff x="0" y="0"/>
          <a:chExt cx="0" cy="0"/>
        </a:xfrm>
      </p:grpSpPr>
      <p:grpSp>
        <p:nvGrpSpPr>
          <p:cNvPr id="448" name="Google Shape;448;p48"/>
          <p:cNvGrpSpPr/>
          <p:nvPr/>
        </p:nvGrpSpPr>
        <p:grpSpPr>
          <a:xfrm>
            <a:off x="-25" y="0"/>
            <a:ext cx="9144020" cy="342900"/>
            <a:chOff x="-25" y="0"/>
            <a:chExt cx="9144020" cy="342900"/>
          </a:xfrm>
        </p:grpSpPr>
        <p:sp>
          <p:nvSpPr>
            <p:cNvPr id="449" name="Google Shape;449;p4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48"/>
            <p:cNvGrpSpPr/>
            <p:nvPr/>
          </p:nvGrpSpPr>
          <p:grpSpPr>
            <a:xfrm>
              <a:off x="215975" y="111150"/>
              <a:ext cx="642950" cy="120600"/>
              <a:chOff x="215975" y="152625"/>
              <a:chExt cx="642950" cy="120600"/>
            </a:xfrm>
          </p:grpSpPr>
          <p:sp>
            <p:nvSpPr>
              <p:cNvPr id="451" name="Google Shape;451;p4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4" name="Google Shape;454;p48"/>
          <p:cNvGrpSpPr/>
          <p:nvPr/>
        </p:nvGrpSpPr>
        <p:grpSpPr>
          <a:xfrm>
            <a:off x="66650" y="204750"/>
            <a:ext cx="9077378" cy="4938900"/>
            <a:chOff x="104750" y="204750"/>
            <a:chExt cx="9077378" cy="4938900"/>
          </a:xfrm>
        </p:grpSpPr>
        <p:grpSp>
          <p:nvGrpSpPr>
            <p:cNvPr id="455" name="Google Shape;455;p48"/>
            <p:cNvGrpSpPr/>
            <p:nvPr/>
          </p:nvGrpSpPr>
          <p:grpSpPr>
            <a:xfrm>
              <a:off x="104750" y="206700"/>
              <a:ext cx="9077378" cy="342900"/>
              <a:chOff x="-25" y="0"/>
              <a:chExt cx="9182983" cy="342900"/>
            </a:xfrm>
          </p:grpSpPr>
          <p:sp>
            <p:nvSpPr>
              <p:cNvPr id="456" name="Google Shape;456;p4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8"/>
              <p:cNvGrpSpPr/>
              <p:nvPr/>
            </p:nvGrpSpPr>
            <p:grpSpPr>
              <a:xfrm>
                <a:off x="215975" y="111150"/>
                <a:ext cx="642950" cy="120600"/>
                <a:chOff x="215975" y="152625"/>
                <a:chExt cx="642950" cy="120600"/>
              </a:xfrm>
            </p:grpSpPr>
            <p:sp>
              <p:nvSpPr>
                <p:cNvPr id="458" name="Google Shape;458;p4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61" name="Google Shape;461;p48"/>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462" name="Google Shape;462;p4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3" name="Google Shape;463;p48"/>
          <p:cNvSpPr txBox="1"/>
          <p:nvPr>
            <p:ph hasCustomPrompt="1" idx="2" type="title"/>
          </p:nvPr>
        </p:nvSpPr>
        <p:spPr>
          <a:xfrm>
            <a:off x="6153001" y="2119725"/>
            <a:ext cx="1653900" cy="56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64" name="Google Shape;464;p48"/>
          <p:cNvSpPr txBox="1"/>
          <p:nvPr>
            <p:ph hasCustomPrompt="1" idx="3" type="title"/>
          </p:nvPr>
        </p:nvSpPr>
        <p:spPr>
          <a:xfrm>
            <a:off x="1214000" y="2119731"/>
            <a:ext cx="1653900" cy="56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65" name="Google Shape;465;p48"/>
          <p:cNvSpPr txBox="1"/>
          <p:nvPr>
            <p:ph idx="1" type="subTitle"/>
          </p:nvPr>
        </p:nvSpPr>
        <p:spPr>
          <a:xfrm>
            <a:off x="3683500" y="3704737"/>
            <a:ext cx="1653900" cy="8127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66" name="Google Shape;466;p48"/>
          <p:cNvSpPr txBox="1"/>
          <p:nvPr>
            <p:ph hasCustomPrompt="1" idx="4" type="title"/>
          </p:nvPr>
        </p:nvSpPr>
        <p:spPr>
          <a:xfrm>
            <a:off x="3683505" y="2119725"/>
            <a:ext cx="1653900" cy="56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67" name="Google Shape;467;p48"/>
          <p:cNvSpPr txBox="1"/>
          <p:nvPr>
            <p:ph idx="5" type="subTitle"/>
          </p:nvPr>
        </p:nvSpPr>
        <p:spPr>
          <a:xfrm>
            <a:off x="1214000" y="3704737"/>
            <a:ext cx="1653900" cy="8127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68" name="Google Shape;468;p48"/>
          <p:cNvSpPr txBox="1"/>
          <p:nvPr>
            <p:ph idx="6" type="title"/>
          </p:nvPr>
        </p:nvSpPr>
        <p:spPr>
          <a:xfrm>
            <a:off x="3683500" y="3296025"/>
            <a:ext cx="1653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69" name="Google Shape;469;p48"/>
          <p:cNvSpPr txBox="1"/>
          <p:nvPr>
            <p:ph idx="7" type="title"/>
          </p:nvPr>
        </p:nvSpPr>
        <p:spPr>
          <a:xfrm>
            <a:off x="1214000" y="3296025"/>
            <a:ext cx="1653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0" name="Google Shape;470;p48"/>
          <p:cNvSpPr txBox="1"/>
          <p:nvPr>
            <p:ph idx="8" type="subTitle"/>
          </p:nvPr>
        </p:nvSpPr>
        <p:spPr>
          <a:xfrm>
            <a:off x="6153000" y="3699800"/>
            <a:ext cx="1653900" cy="8127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71" name="Google Shape;471;p48"/>
          <p:cNvSpPr txBox="1"/>
          <p:nvPr>
            <p:ph idx="9" type="title"/>
          </p:nvPr>
        </p:nvSpPr>
        <p:spPr>
          <a:xfrm>
            <a:off x="6153000" y="3292475"/>
            <a:ext cx="1653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28">
    <p:spTree>
      <p:nvGrpSpPr>
        <p:cNvPr id="472" name="Shape 472"/>
        <p:cNvGrpSpPr/>
        <p:nvPr/>
      </p:nvGrpSpPr>
      <p:grpSpPr>
        <a:xfrm>
          <a:off x="0" y="0"/>
          <a:ext cx="0" cy="0"/>
          <a:chOff x="0" y="0"/>
          <a:chExt cx="0" cy="0"/>
        </a:xfrm>
      </p:grpSpPr>
      <p:sp>
        <p:nvSpPr>
          <p:cNvPr id="473" name="Google Shape;473;p49"/>
          <p:cNvSpPr txBox="1"/>
          <p:nvPr>
            <p:ph hasCustomPrompt="1" type="title"/>
          </p:nvPr>
        </p:nvSpPr>
        <p:spPr>
          <a:xfrm>
            <a:off x="1768000" y="2483450"/>
            <a:ext cx="2157600" cy="1239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6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474" name="Google Shape;474;p49"/>
          <p:cNvSpPr txBox="1"/>
          <p:nvPr>
            <p:ph idx="1" type="subTitle"/>
          </p:nvPr>
        </p:nvSpPr>
        <p:spPr>
          <a:xfrm>
            <a:off x="4500075" y="2483450"/>
            <a:ext cx="2396700" cy="12390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475" name="Google Shape;475;p49"/>
          <p:cNvSpPr txBox="1"/>
          <p:nvPr>
            <p:ph idx="2"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76" name="Shape 476"/>
        <p:cNvGrpSpPr/>
        <p:nvPr/>
      </p:nvGrpSpPr>
      <p:grpSpPr>
        <a:xfrm>
          <a:off x="0" y="0"/>
          <a:ext cx="0" cy="0"/>
          <a:chOff x="0" y="0"/>
          <a:chExt cx="0" cy="0"/>
        </a:xfrm>
      </p:grpSpPr>
      <p:sp>
        <p:nvSpPr>
          <p:cNvPr id="477" name="Google Shape;477;p50"/>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478" name="Google Shape;478;p50"/>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900"/>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479" name="Shape 479"/>
        <p:cNvGrpSpPr/>
        <p:nvPr/>
      </p:nvGrpSpPr>
      <p:grpSpPr>
        <a:xfrm>
          <a:off x="0" y="0"/>
          <a:ext cx="0" cy="0"/>
          <a:chOff x="0" y="0"/>
          <a:chExt cx="0" cy="0"/>
        </a:xfrm>
      </p:grpSpPr>
      <p:grpSp>
        <p:nvGrpSpPr>
          <p:cNvPr id="480" name="Google Shape;480;p51"/>
          <p:cNvGrpSpPr/>
          <p:nvPr/>
        </p:nvGrpSpPr>
        <p:grpSpPr>
          <a:xfrm>
            <a:off x="-25" y="0"/>
            <a:ext cx="9144020" cy="342900"/>
            <a:chOff x="-25" y="0"/>
            <a:chExt cx="9144020" cy="342900"/>
          </a:xfrm>
        </p:grpSpPr>
        <p:sp>
          <p:nvSpPr>
            <p:cNvPr id="481" name="Google Shape;481;p5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51"/>
            <p:cNvGrpSpPr/>
            <p:nvPr/>
          </p:nvGrpSpPr>
          <p:grpSpPr>
            <a:xfrm>
              <a:off x="215975" y="111150"/>
              <a:ext cx="642950" cy="120600"/>
              <a:chOff x="215975" y="152625"/>
              <a:chExt cx="642950" cy="120600"/>
            </a:xfrm>
          </p:grpSpPr>
          <p:sp>
            <p:nvSpPr>
              <p:cNvPr id="483" name="Google Shape;483;p5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6" name="Google Shape;486;p51"/>
          <p:cNvSpPr txBox="1"/>
          <p:nvPr>
            <p:ph type="title"/>
          </p:nvPr>
        </p:nvSpPr>
        <p:spPr>
          <a:xfrm>
            <a:off x="4896300" y="1504950"/>
            <a:ext cx="3533400" cy="7422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7" name="Google Shape;487;p51"/>
          <p:cNvSpPr txBox="1"/>
          <p:nvPr>
            <p:ph idx="1" type="subTitle"/>
          </p:nvPr>
        </p:nvSpPr>
        <p:spPr>
          <a:xfrm>
            <a:off x="4905375" y="2368275"/>
            <a:ext cx="3533400" cy="1127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
    <p:spTree>
      <p:nvGrpSpPr>
        <p:cNvPr id="488" name="Shape 488"/>
        <p:cNvGrpSpPr/>
        <p:nvPr/>
      </p:nvGrpSpPr>
      <p:grpSpPr>
        <a:xfrm>
          <a:off x="0" y="0"/>
          <a:ext cx="0" cy="0"/>
          <a:chOff x="0" y="0"/>
          <a:chExt cx="0" cy="0"/>
        </a:xfrm>
      </p:grpSpPr>
      <p:grpSp>
        <p:nvGrpSpPr>
          <p:cNvPr id="489" name="Google Shape;489;p52"/>
          <p:cNvGrpSpPr/>
          <p:nvPr/>
        </p:nvGrpSpPr>
        <p:grpSpPr>
          <a:xfrm>
            <a:off x="-25" y="0"/>
            <a:ext cx="9144020" cy="342900"/>
            <a:chOff x="-25" y="0"/>
            <a:chExt cx="9144020" cy="342900"/>
          </a:xfrm>
        </p:grpSpPr>
        <p:sp>
          <p:nvSpPr>
            <p:cNvPr id="490" name="Google Shape;490;p5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52"/>
            <p:cNvGrpSpPr/>
            <p:nvPr/>
          </p:nvGrpSpPr>
          <p:grpSpPr>
            <a:xfrm>
              <a:off x="215975" y="111150"/>
              <a:ext cx="642950" cy="120600"/>
              <a:chOff x="215975" y="152625"/>
              <a:chExt cx="642950" cy="120600"/>
            </a:xfrm>
          </p:grpSpPr>
          <p:sp>
            <p:nvSpPr>
              <p:cNvPr id="492" name="Google Shape;492;p5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5" name="Google Shape;495;p52"/>
          <p:cNvSpPr txBox="1"/>
          <p:nvPr>
            <p:ph type="title"/>
          </p:nvPr>
        </p:nvSpPr>
        <p:spPr>
          <a:xfrm>
            <a:off x="714300" y="1398525"/>
            <a:ext cx="3422400" cy="848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6" name="Google Shape;496;p52"/>
          <p:cNvSpPr txBox="1"/>
          <p:nvPr>
            <p:ph idx="1" type="subTitle"/>
          </p:nvPr>
        </p:nvSpPr>
        <p:spPr>
          <a:xfrm>
            <a:off x="723225" y="2368275"/>
            <a:ext cx="3077400" cy="118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
    <p:spTree>
      <p:nvGrpSpPr>
        <p:cNvPr id="497" name="Shape 497"/>
        <p:cNvGrpSpPr/>
        <p:nvPr/>
      </p:nvGrpSpPr>
      <p:grpSpPr>
        <a:xfrm>
          <a:off x="0" y="0"/>
          <a:ext cx="0" cy="0"/>
          <a:chOff x="0" y="0"/>
          <a:chExt cx="0" cy="0"/>
        </a:xfrm>
      </p:grpSpPr>
      <p:sp>
        <p:nvSpPr>
          <p:cNvPr id="498" name="Google Shape;498;p53"/>
          <p:cNvSpPr txBox="1"/>
          <p:nvPr>
            <p:ph type="title"/>
          </p:nvPr>
        </p:nvSpPr>
        <p:spPr>
          <a:xfrm>
            <a:off x="714300" y="2054525"/>
            <a:ext cx="3422400" cy="848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9" name="Google Shape;499;p53"/>
          <p:cNvSpPr txBox="1"/>
          <p:nvPr>
            <p:ph idx="1" type="subTitle"/>
          </p:nvPr>
        </p:nvSpPr>
        <p:spPr>
          <a:xfrm>
            <a:off x="723225" y="3024275"/>
            <a:ext cx="2896200" cy="10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grpSp>
        <p:nvGrpSpPr>
          <p:cNvPr id="500" name="Google Shape;500;p53"/>
          <p:cNvGrpSpPr/>
          <p:nvPr/>
        </p:nvGrpSpPr>
        <p:grpSpPr>
          <a:xfrm>
            <a:off x="-25" y="0"/>
            <a:ext cx="9144020" cy="342900"/>
            <a:chOff x="-25" y="0"/>
            <a:chExt cx="9144020" cy="342900"/>
          </a:xfrm>
        </p:grpSpPr>
        <p:sp>
          <p:nvSpPr>
            <p:cNvPr id="501" name="Google Shape;501;p5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53"/>
            <p:cNvGrpSpPr/>
            <p:nvPr/>
          </p:nvGrpSpPr>
          <p:grpSpPr>
            <a:xfrm>
              <a:off x="215975" y="111150"/>
              <a:ext cx="642950" cy="120600"/>
              <a:chOff x="215975" y="152625"/>
              <a:chExt cx="642950" cy="120600"/>
            </a:xfrm>
          </p:grpSpPr>
          <p:sp>
            <p:nvSpPr>
              <p:cNvPr id="503" name="Google Shape;503;p53"/>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3"/>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3"/>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6" name="Google Shape;506;p53"/>
          <p:cNvGrpSpPr/>
          <p:nvPr/>
        </p:nvGrpSpPr>
        <p:grpSpPr>
          <a:xfrm>
            <a:off x="66650" y="204750"/>
            <a:ext cx="9077378" cy="4938900"/>
            <a:chOff x="104750" y="204750"/>
            <a:chExt cx="9077378" cy="4938900"/>
          </a:xfrm>
        </p:grpSpPr>
        <p:grpSp>
          <p:nvGrpSpPr>
            <p:cNvPr id="507" name="Google Shape;507;p53"/>
            <p:cNvGrpSpPr/>
            <p:nvPr/>
          </p:nvGrpSpPr>
          <p:grpSpPr>
            <a:xfrm>
              <a:off x="104750" y="206700"/>
              <a:ext cx="9077378" cy="342900"/>
              <a:chOff x="-25" y="0"/>
              <a:chExt cx="9182983" cy="342900"/>
            </a:xfrm>
          </p:grpSpPr>
          <p:sp>
            <p:nvSpPr>
              <p:cNvPr id="508" name="Google Shape;508;p53"/>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53"/>
              <p:cNvGrpSpPr/>
              <p:nvPr/>
            </p:nvGrpSpPr>
            <p:grpSpPr>
              <a:xfrm>
                <a:off x="215975" y="111150"/>
                <a:ext cx="642950" cy="120600"/>
                <a:chOff x="215975" y="152625"/>
                <a:chExt cx="642950" cy="120600"/>
              </a:xfrm>
            </p:grpSpPr>
            <p:sp>
              <p:nvSpPr>
                <p:cNvPr id="510" name="Google Shape;510;p53"/>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3"/>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3"/>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13" name="Google Shape;513;p53"/>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_1_1">
    <p:spTree>
      <p:nvGrpSpPr>
        <p:cNvPr id="514" name="Shape 514"/>
        <p:cNvGrpSpPr/>
        <p:nvPr/>
      </p:nvGrpSpPr>
      <p:grpSpPr>
        <a:xfrm>
          <a:off x="0" y="0"/>
          <a:ext cx="0" cy="0"/>
          <a:chOff x="0" y="0"/>
          <a:chExt cx="0" cy="0"/>
        </a:xfrm>
      </p:grpSpPr>
      <p:grpSp>
        <p:nvGrpSpPr>
          <p:cNvPr id="515" name="Google Shape;515;p54"/>
          <p:cNvGrpSpPr/>
          <p:nvPr/>
        </p:nvGrpSpPr>
        <p:grpSpPr>
          <a:xfrm>
            <a:off x="-25" y="0"/>
            <a:ext cx="9144020" cy="342900"/>
            <a:chOff x="-25" y="0"/>
            <a:chExt cx="9144020" cy="342900"/>
          </a:xfrm>
        </p:grpSpPr>
        <p:sp>
          <p:nvSpPr>
            <p:cNvPr id="516" name="Google Shape;516;p5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54"/>
            <p:cNvGrpSpPr/>
            <p:nvPr/>
          </p:nvGrpSpPr>
          <p:grpSpPr>
            <a:xfrm>
              <a:off x="215975" y="111150"/>
              <a:ext cx="642950" cy="120600"/>
              <a:chOff x="215975" y="152625"/>
              <a:chExt cx="642950" cy="120600"/>
            </a:xfrm>
          </p:grpSpPr>
          <p:sp>
            <p:nvSpPr>
              <p:cNvPr id="518" name="Google Shape;518;p5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1" name="Google Shape;521;p54"/>
          <p:cNvSpPr txBox="1"/>
          <p:nvPr>
            <p:ph idx="1" type="subTitle"/>
          </p:nvPr>
        </p:nvSpPr>
        <p:spPr>
          <a:xfrm>
            <a:off x="714300" y="1673500"/>
            <a:ext cx="3732000" cy="293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
        <p:nvSpPr>
          <p:cNvPr id="522" name="Google Shape;522;p5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3" name="Google Shape;523;p54"/>
          <p:cNvSpPr txBox="1"/>
          <p:nvPr>
            <p:ph idx="2" type="subTitle"/>
          </p:nvPr>
        </p:nvSpPr>
        <p:spPr>
          <a:xfrm>
            <a:off x="4698775" y="1673500"/>
            <a:ext cx="3732000" cy="293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9">
    <p:spTree>
      <p:nvGrpSpPr>
        <p:cNvPr id="524" name="Shape 524"/>
        <p:cNvGrpSpPr/>
        <p:nvPr/>
      </p:nvGrpSpPr>
      <p:grpSpPr>
        <a:xfrm>
          <a:off x="0" y="0"/>
          <a:ext cx="0" cy="0"/>
          <a:chOff x="0" y="0"/>
          <a:chExt cx="0" cy="0"/>
        </a:xfrm>
      </p:grpSpPr>
      <p:sp>
        <p:nvSpPr>
          <p:cNvPr id="525" name="Google Shape;525;p55"/>
          <p:cNvSpPr txBox="1"/>
          <p:nvPr>
            <p:ph type="title"/>
          </p:nvPr>
        </p:nvSpPr>
        <p:spPr>
          <a:xfrm>
            <a:off x="2452050" y="1550913"/>
            <a:ext cx="4239900" cy="848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6" name="Google Shape;526;p55"/>
          <p:cNvSpPr txBox="1"/>
          <p:nvPr>
            <p:ph idx="1" type="subTitle"/>
          </p:nvPr>
        </p:nvSpPr>
        <p:spPr>
          <a:xfrm>
            <a:off x="2860800" y="2520675"/>
            <a:ext cx="3422400" cy="1491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
    <p:spTree>
      <p:nvGrpSpPr>
        <p:cNvPr id="527" name="Shape 527"/>
        <p:cNvGrpSpPr/>
        <p:nvPr/>
      </p:nvGrpSpPr>
      <p:grpSpPr>
        <a:xfrm>
          <a:off x="0" y="0"/>
          <a:ext cx="0" cy="0"/>
          <a:chOff x="0" y="0"/>
          <a:chExt cx="0" cy="0"/>
        </a:xfrm>
      </p:grpSpPr>
      <p:sp>
        <p:nvSpPr>
          <p:cNvPr id="528" name="Google Shape;528;p56"/>
          <p:cNvSpPr txBox="1"/>
          <p:nvPr>
            <p:ph type="title"/>
          </p:nvPr>
        </p:nvSpPr>
        <p:spPr>
          <a:xfrm>
            <a:off x="4382596" y="1140194"/>
            <a:ext cx="3422400" cy="848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9" name="Google Shape;529;p56"/>
          <p:cNvSpPr txBox="1"/>
          <p:nvPr>
            <p:ph idx="1" type="subTitle"/>
          </p:nvPr>
        </p:nvSpPr>
        <p:spPr>
          <a:xfrm>
            <a:off x="4382596" y="2109944"/>
            <a:ext cx="3422400" cy="2009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9">
    <p:spTree>
      <p:nvGrpSpPr>
        <p:cNvPr id="530" name="Shape 530"/>
        <p:cNvGrpSpPr/>
        <p:nvPr/>
      </p:nvGrpSpPr>
      <p:grpSpPr>
        <a:xfrm>
          <a:off x="0" y="0"/>
          <a:ext cx="0" cy="0"/>
          <a:chOff x="0" y="0"/>
          <a:chExt cx="0" cy="0"/>
        </a:xfrm>
      </p:grpSpPr>
      <p:grpSp>
        <p:nvGrpSpPr>
          <p:cNvPr id="531" name="Google Shape;531;p57"/>
          <p:cNvGrpSpPr/>
          <p:nvPr/>
        </p:nvGrpSpPr>
        <p:grpSpPr>
          <a:xfrm>
            <a:off x="-25" y="0"/>
            <a:ext cx="9144020" cy="342900"/>
            <a:chOff x="-25" y="0"/>
            <a:chExt cx="9144020" cy="342900"/>
          </a:xfrm>
        </p:grpSpPr>
        <p:sp>
          <p:nvSpPr>
            <p:cNvPr id="532" name="Google Shape;532;p57"/>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57"/>
            <p:cNvGrpSpPr/>
            <p:nvPr/>
          </p:nvGrpSpPr>
          <p:grpSpPr>
            <a:xfrm>
              <a:off x="215975" y="111150"/>
              <a:ext cx="642950" cy="120600"/>
              <a:chOff x="215975" y="152625"/>
              <a:chExt cx="642950" cy="120600"/>
            </a:xfrm>
          </p:grpSpPr>
          <p:sp>
            <p:nvSpPr>
              <p:cNvPr id="534" name="Google Shape;534;p57"/>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7"/>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7"/>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7" name="Google Shape;537;p57"/>
          <p:cNvGrpSpPr/>
          <p:nvPr/>
        </p:nvGrpSpPr>
        <p:grpSpPr>
          <a:xfrm>
            <a:off x="66650" y="204750"/>
            <a:ext cx="9077378" cy="4938900"/>
            <a:chOff x="104750" y="204750"/>
            <a:chExt cx="9077378" cy="4938900"/>
          </a:xfrm>
        </p:grpSpPr>
        <p:grpSp>
          <p:nvGrpSpPr>
            <p:cNvPr id="538" name="Google Shape;538;p57"/>
            <p:cNvGrpSpPr/>
            <p:nvPr/>
          </p:nvGrpSpPr>
          <p:grpSpPr>
            <a:xfrm>
              <a:off x="104750" y="206700"/>
              <a:ext cx="9077378" cy="342900"/>
              <a:chOff x="-25" y="0"/>
              <a:chExt cx="9182983" cy="342900"/>
            </a:xfrm>
          </p:grpSpPr>
          <p:sp>
            <p:nvSpPr>
              <p:cNvPr id="539" name="Google Shape;539;p57"/>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57"/>
              <p:cNvGrpSpPr/>
              <p:nvPr/>
            </p:nvGrpSpPr>
            <p:grpSpPr>
              <a:xfrm>
                <a:off x="215975" y="111150"/>
                <a:ext cx="642950" cy="120600"/>
                <a:chOff x="215975" y="152625"/>
                <a:chExt cx="642950" cy="120600"/>
              </a:xfrm>
            </p:grpSpPr>
            <p:sp>
              <p:nvSpPr>
                <p:cNvPr id="541" name="Google Shape;541;p57"/>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7"/>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7"/>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44" name="Google Shape;544;p57"/>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45" name="Google Shape;545;p57"/>
          <p:cNvSpPr txBox="1"/>
          <p:nvPr>
            <p:ph type="title"/>
          </p:nvPr>
        </p:nvSpPr>
        <p:spPr>
          <a:xfrm>
            <a:off x="5266075" y="1983475"/>
            <a:ext cx="2881200" cy="7422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6" name="Google Shape;546;p57"/>
          <p:cNvSpPr txBox="1"/>
          <p:nvPr>
            <p:ph idx="1" type="subTitle"/>
          </p:nvPr>
        </p:nvSpPr>
        <p:spPr>
          <a:xfrm>
            <a:off x="5273475" y="2846800"/>
            <a:ext cx="2881200" cy="112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547" name="Shape 547"/>
        <p:cNvGrpSpPr/>
        <p:nvPr/>
      </p:nvGrpSpPr>
      <p:grpSpPr>
        <a:xfrm>
          <a:off x="0" y="0"/>
          <a:ext cx="0" cy="0"/>
          <a:chOff x="0" y="0"/>
          <a:chExt cx="0" cy="0"/>
        </a:xfrm>
      </p:grpSpPr>
      <p:sp>
        <p:nvSpPr>
          <p:cNvPr id="548" name="Google Shape;548;p58"/>
          <p:cNvSpPr txBox="1"/>
          <p:nvPr>
            <p:ph type="title"/>
          </p:nvPr>
        </p:nvSpPr>
        <p:spPr>
          <a:xfrm>
            <a:off x="1090750" y="1837925"/>
            <a:ext cx="26940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549" name="Google Shape;549;p58"/>
          <p:cNvSpPr txBox="1"/>
          <p:nvPr>
            <p:ph idx="1" type="subTitle"/>
          </p:nvPr>
        </p:nvSpPr>
        <p:spPr>
          <a:xfrm>
            <a:off x="1090750" y="2514675"/>
            <a:ext cx="2694000" cy="136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300"/>
              <a:buChar char="○"/>
              <a:defRPr/>
            </a:lvl2pPr>
            <a:lvl3pPr lvl="2">
              <a:lnSpc>
                <a:spcPct val="100000"/>
              </a:lnSpc>
              <a:spcBef>
                <a:spcPts val="0"/>
              </a:spcBef>
              <a:spcAft>
                <a:spcPts val="0"/>
              </a:spcAft>
              <a:buSzPts val="1300"/>
              <a:buChar char="■"/>
              <a:defRPr/>
            </a:lvl3pPr>
            <a:lvl4pPr lvl="3">
              <a:lnSpc>
                <a:spcPct val="100000"/>
              </a:lnSpc>
              <a:spcBef>
                <a:spcPts val="0"/>
              </a:spcBef>
              <a:spcAft>
                <a:spcPts val="0"/>
              </a:spcAft>
              <a:buSzPts val="1300"/>
              <a:buChar char="●"/>
              <a:defRPr/>
            </a:lvl4pPr>
            <a:lvl5pPr lvl="4">
              <a:lnSpc>
                <a:spcPct val="100000"/>
              </a:lnSpc>
              <a:spcBef>
                <a:spcPts val="0"/>
              </a:spcBef>
              <a:spcAft>
                <a:spcPts val="0"/>
              </a:spcAft>
              <a:buSzPts val="1300"/>
              <a:buChar char="○"/>
              <a:defRPr/>
            </a:lvl5pPr>
            <a:lvl6pPr lvl="5">
              <a:lnSpc>
                <a:spcPct val="100000"/>
              </a:lnSpc>
              <a:spcBef>
                <a:spcPts val="0"/>
              </a:spcBef>
              <a:spcAft>
                <a:spcPts val="0"/>
              </a:spcAft>
              <a:buSzPts val="1300"/>
              <a:buChar char="■"/>
              <a:defRPr/>
            </a:lvl6pPr>
            <a:lvl7pPr lvl="6">
              <a:lnSpc>
                <a:spcPct val="100000"/>
              </a:lnSpc>
              <a:spcBef>
                <a:spcPts val="0"/>
              </a:spcBef>
              <a:spcAft>
                <a:spcPts val="0"/>
              </a:spcAft>
              <a:buSzPts val="1300"/>
              <a:buChar char="●"/>
              <a:defRPr/>
            </a:lvl7pPr>
            <a:lvl8pPr lvl="7">
              <a:lnSpc>
                <a:spcPct val="100000"/>
              </a:lnSpc>
              <a:spcBef>
                <a:spcPts val="0"/>
              </a:spcBef>
              <a:spcAft>
                <a:spcPts val="0"/>
              </a:spcAft>
              <a:buSzPts val="1300"/>
              <a:buChar char="○"/>
              <a:defRPr/>
            </a:lvl8pPr>
            <a:lvl9pPr lvl="8">
              <a:lnSpc>
                <a:spcPct val="100000"/>
              </a:lnSpc>
              <a:spcBef>
                <a:spcPts val="0"/>
              </a:spcBef>
              <a:spcAft>
                <a:spcPts val="0"/>
              </a:spcAft>
              <a:buSzPts val="13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7">
    <p:spTree>
      <p:nvGrpSpPr>
        <p:cNvPr id="550" name="Shape 550"/>
        <p:cNvGrpSpPr/>
        <p:nvPr/>
      </p:nvGrpSpPr>
      <p:grpSpPr>
        <a:xfrm>
          <a:off x="0" y="0"/>
          <a:ext cx="0" cy="0"/>
          <a:chOff x="0" y="0"/>
          <a:chExt cx="0" cy="0"/>
        </a:xfrm>
      </p:grpSpPr>
      <p:sp>
        <p:nvSpPr>
          <p:cNvPr id="551" name="Google Shape;551;p59"/>
          <p:cNvSpPr txBox="1"/>
          <p:nvPr>
            <p:ph type="title"/>
          </p:nvPr>
        </p:nvSpPr>
        <p:spPr>
          <a:xfrm>
            <a:off x="4192275" y="1940525"/>
            <a:ext cx="3077100" cy="848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52" name="Google Shape;552;p59"/>
          <p:cNvSpPr txBox="1"/>
          <p:nvPr>
            <p:ph idx="1" type="subTitle"/>
          </p:nvPr>
        </p:nvSpPr>
        <p:spPr>
          <a:xfrm>
            <a:off x="4192275" y="2910275"/>
            <a:ext cx="3077100" cy="1022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0">
    <p:spTree>
      <p:nvGrpSpPr>
        <p:cNvPr id="553" name="Shape 553"/>
        <p:cNvGrpSpPr/>
        <p:nvPr/>
      </p:nvGrpSpPr>
      <p:grpSpPr>
        <a:xfrm>
          <a:off x="0" y="0"/>
          <a:ext cx="0" cy="0"/>
          <a:chOff x="0" y="0"/>
          <a:chExt cx="0" cy="0"/>
        </a:xfrm>
      </p:grpSpPr>
      <p:sp>
        <p:nvSpPr>
          <p:cNvPr id="554" name="Google Shape;554;p60"/>
          <p:cNvSpPr txBox="1"/>
          <p:nvPr>
            <p:ph type="ctrTitle"/>
          </p:nvPr>
        </p:nvSpPr>
        <p:spPr>
          <a:xfrm>
            <a:off x="2712200" y="1485885"/>
            <a:ext cx="3946200" cy="1996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555" name="Shape 555"/>
        <p:cNvGrpSpPr/>
        <p:nvPr/>
      </p:nvGrpSpPr>
      <p:grpSpPr>
        <a:xfrm>
          <a:off x="0" y="0"/>
          <a:ext cx="0" cy="0"/>
          <a:chOff x="0" y="0"/>
          <a:chExt cx="0" cy="0"/>
        </a:xfrm>
      </p:grpSpPr>
      <p:grpSp>
        <p:nvGrpSpPr>
          <p:cNvPr id="556" name="Google Shape;556;p61"/>
          <p:cNvGrpSpPr/>
          <p:nvPr/>
        </p:nvGrpSpPr>
        <p:grpSpPr>
          <a:xfrm>
            <a:off x="-25" y="0"/>
            <a:ext cx="9144020" cy="342900"/>
            <a:chOff x="-25" y="0"/>
            <a:chExt cx="9144020" cy="342900"/>
          </a:xfrm>
        </p:grpSpPr>
        <p:sp>
          <p:nvSpPr>
            <p:cNvPr id="557" name="Google Shape;557;p6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61"/>
            <p:cNvGrpSpPr/>
            <p:nvPr/>
          </p:nvGrpSpPr>
          <p:grpSpPr>
            <a:xfrm>
              <a:off x="215975" y="111150"/>
              <a:ext cx="642950" cy="120600"/>
              <a:chOff x="215975" y="152625"/>
              <a:chExt cx="642950" cy="120600"/>
            </a:xfrm>
          </p:grpSpPr>
          <p:sp>
            <p:nvSpPr>
              <p:cNvPr id="559" name="Google Shape;559;p6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2" name="Google Shape;562;p61"/>
          <p:cNvGrpSpPr/>
          <p:nvPr/>
        </p:nvGrpSpPr>
        <p:grpSpPr>
          <a:xfrm>
            <a:off x="66650" y="204750"/>
            <a:ext cx="9077378" cy="4938900"/>
            <a:chOff x="104750" y="204750"/>
            <a:chExt cx="9077378" cy="4938900"/>
          </a:xfrm>
        </p:grpSpPr>
        <p:grpSp>
          <p:nvGrpSpPr>
            <p:cNvPr id="563" name="Google Shape;563;p61"/>
            <p:cNvGrpSpPr/>
            <p:nvPr/>
          </p:nvGrpSpPr>
          <p:grpSpPr>
            <a:xfrm>
              <a:off x="104750" y="206700"/>
              <a:ext cx="9077378" cy="342900"/>
              <a:chOff x="-25" y="0"/>
              <a:chExt cx="9182983" cy="342900"/>
            </a:xfrm>
          </p:grpSpPr>
          <p:sp>
            <p:nvSpPr>
              <p:cNvPr id="564" name="Google Shape;564;p6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61"/>
              <p:cNvGrpSpPr/>
              <p:nvPr/>
            </p:nvGrpSpPr>
            <p:grpSpPr>
              <a:xfrm>
                <a:off x="215975" y="111150"/>
                <a:ext cx="642950" cy="120600"/>
                <a:chOff x="215975" y="152625"/>
                <a:chExt cx="642950" cy="120600"/>
              </a:xfrm>
            </p:grpSpPr>
            <p:sp>
              <p:nvSpPr>
                <p:cNvPr id="566" name="Google Shape;566;p6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69" name="Google Shape;569;p61"/>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570" name="Google Shape;570;p61"/>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571" name="Shape 571"/>
        <p:cNvGrpSpPr/>
        <p:nvPr/>
      </p:nvGrpSpPr>
      <p:grpSpPr>
        <a:xfrm>
          <a:off x="0" y="0"/>
          <a:ext cx="0" cy="0"/>
          <a:chOff x="0" y="0"/>
          <a:chExt cx="0" cy="0"/>
        </a:xfrm>
      </p:grpSpPr>
      <p:grpSp>
        <p:nvGrpSpPr>
          <p:cNvPr id="572" name="Google Shape;572;p62"/>
          <p:cNvGrpSpPr/>
          <p:nvPr/>
        </p:nvGrpSpPr>
        <p:grpSpPr>
          <a:xfrm flipH="1">
            <a:off x="214694" y="123860"/>
            <a:ext cx="8552969" cy="4510486"/>
            <a:chOff x="45421" y="890559"/>
            <a:chExt cx="6688800" cy="3527400"/>
          </a:xfrm>
        </p:grpSpPr>
        <p:sp>
          <p:nvSpPr>
            <p:cNvPr id="573" name="Google Shape;573;p62"/>
            <p:cNvSpPr/>
            <p:nvPr/>
          </p:nvSpPr>
          <p:spPr>
            <a:xfrm>
              <a:off x="45421" y="890559"/>
              <a:ext cx="6688800" cy="3527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2"/>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2"/>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2"/>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2"/>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62"/>
          <p:cNvGrpSpPr/>
          <p:nvPr/>
        </p:nvGrpSpPr>
        <p:grpSpPr>
          <a:xfrm flipH="1">
            <a:off x="394192" y="461737"/>
            <a:ext cx="8552969" cy="4510486"/>
            <a:chOff x="45421" y="890559"/>
            <a:chExt cx="6688800" cy="3527400"/>
          </a:xfrm>
        </p:grpSpPr>
        <p:sp>
          <p:nvSpPr>
            <p:cNvPr id="579" name="Google Shape;579;p62"/>
            <p:cNvSpPr/>
            <p:nvPr/>
          </p:nvSpPr>
          <p:spPr>
            <a:xfrm>
              <a:off x="45421" y="890559"/>
              <a:ext cx="6688800" cy="3527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2"/>
            <p:cNvSpPr/>
            <p:nvPr/>
          </p:nvSpPr>
          <p:spPr>
            <a:xfrm>
              <a:off x="95031" y="1109631"/>
              <a:ext cx="6572400" cy="32469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2"/>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2"/>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2"/>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62"/>
          <p:cNvSpPr txBox="1"/>
          <p:nvPr>
            <p:ph type="title"/>
          </p:nvPr>
        </p:nvSpPr>
        <p:spPr>
          <a:xfrm>
            <a:off x="1019175" y="808600"/>
            <a:ext cx="3552900" cy="1037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6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85" name="Google Shape;585;p62"/>
          <p:cNvSpPr txBox="1"/>
          <p:nvPr>
            <p:ph idx="1" type="subTitle"/>
          </p:nvPr>
        </p:nvSpPr>
        <p:spPr>
          <a:xfrm>
            <a:off x="1019175" y="1789000"/>
            <a:ext cx="3552900" cy="1184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586" name="Google Shape;586;p62"/>
          <p:cNvSpPr txBox="1"/>
          <p:nvPr/>
        </p:nvSpPr>
        <p:spPr>
          <a:xfrm>
            <a:off x="1019175" y="3812950"/>
            <a:ext cx="3422400" cy="685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GB" sz="900">
                <a:solidFill>
                  <a:srgbClr val="434343"/>
                </a:solidFill>
                <a:latin typeface="Montserrat"/>
                <a:ea typeface="Montserrat"/>
                <a:cs typeface="Montserrat"/>
                <a:sym typeface="Montserrat"/>
              </a:rPr>
              <a:t>CREDITS: This presentation template was created by </a:t>
            </a:r>
            <a:r>
              <a:rPr lang="en-GB" sz="900">
                <a:solidFill>
                  <a:srgbClr val="434343"/>
                </a:solidFill>
                <a:uFill>
                  <a:noFill/>
                </a:uFill>
                <a:latin typeface="Montserrat"/>
                <a:ea typeface="Montserrat"/>
                <a:cs typeface="Montserrat"/>
                <a:sym typeface="Montserrat"/>
                <a:hlinkClick r:id="rId2">
                  <a:extLst>
                    <a:ext uri="{A12FA001-AC4F-418D-AE19-62706E023703}">
                      <ahyp:hlinkClr val="tx"/>
                    </a:ext>
                  </a:extLst>
                </a:hlinkClick>
              </a:rPr>
              <a:t>Slidesgo</a:t>
            </a:r>
            <a:r>
              <a:rPr lang="en-GB" sz="900">
                <a:solidFill>
                  <a:srgbClr val="434343"/>
                </a:solidFill>
                <a:latin typeface="Montserrat"/>
                <a:ea typeface="Montserrat"/>
                <a:cs typeface="Montserrat"/>
                <a:sym typeface="Montserrat"/>
              </a:rPr>
              <a:t>, including icons by </a:t>
            </a:r>
            <a:r>
              <a:rPr lang="en-GB" sz="900">
                <a:solidFill>
                  <a:srgbClr val="434343"/>
                </a:solidFill>
                <a:uFill>
                  <a:noFill/>
                </a:uFill>
                <a:latin typeface="Montserrat"/>
                <a:ea typeface="Montserrat"/>
                <a:cs typeface="Montserrat"/>
                <a:sym typeface="Montserrat"/>
                <a:hlinkClick r:id="rId3">
                  <a:extLst>
                    <a:ext uri="{A12FA001-AC4F-418D-AE19-62706E023703}">
                      <ahyp:hlinkClr val="tx"/>
                    </a:ext>
                  </a:extLst>
                </a:hlinkClick>
              </a:rPr>
              <a:t>Flaticon</a:t>
            </a:r>
            <a:r>
              <a:rPr lang="en-GB" sz="900">
                <a:solidFill>
                  <a:srgbClr val="434343"/>
                </a:solidFill>
                <a:latin typeface="Montserrat"/>
                <a:ea typeface="Montserrat"/>
                <a:cs typeface="Montserrat"/>
                <a:sym typeface="Montserrat"/>
              </a:rPr>
              <a:t>, and infographics &amp; images by </a:t>
            </a:r>
            <a:r>
              <a:rPr lang="en-GB" sz="900">
                <a:solidFill>
                  <a:srgbClr val="434343"/>
                </a:solidFill>
                <a:uFill>
                  <a:noFill/>
                </a:uFill>
                <a:latin typeface="Montserrat"/>
                <a:ea typeface="Montserrat"/>
                <a:cs typeface="Montserrat"/>
                <a:sym typeface="Montserrat"/>
                <a:hlinkClick r:id="rId4">
                  <a:extLst>
                    <a:ext uri="{A12FA001-AC4F-418D-AE19-62706E023703}">
                      <ahyp:hlinkClr val="tx"/>
                    </a:ext>
                  </a:extLst>
                </a:hlinkClick>
              </a:rPr>
              <a:t>Freepik</a:t>
            </a:r>
            <a:r>
              <a:rPr lang="en-GB"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587" name="Shape 587"/>
        <p:cNvGrpSpPr/>
        <p:nvPr/>
      </p:nvGrpSpPr>
      <p:grpSpPr>
        <a:xfrm>
          <a:off x="0" y="0"/>
          <a:ext cx="0" cy="0"/>
          <a:chOff x="0" y="0"/>
          <a:chExt cx="0" cy="0"/>
        </a:xfrm>
      </p:grpSpPr>
      <p:grpSp>
        <p:nvGrpSpPr>
          <p:cNvPr id="588" name="Google Shape;588;p63"/>
          <p:cNvGrpSpPr/>
          <p:nvPr/>
        </p:nvGrpSpPr>
        <p:grpSpPr>
          <a:xfrm>
            <a:off x="-25" y="0"/>
            <a:ext cx="9144020" cy="342900"/>
            <a:chOff x="-25" y="0"/>
            <a:chExt cx="9144020" cy="342900"/>
          </a:xfrm>
        </p:grpSpPr>
        <p:sp>
          <p:nvSpPr>
            <p:cNvPr id="589" name="Google Shape;589;p6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63"/>
            <p:cNvGrpSpPr/>
            <p:nvPr/>
          </p:nvGrpSpPr>
          <p:grpSpPr>
            <a:xfrm>
              <a:off x="215975" y="111150"/>
              <a:ext cx="642950" cy="120600"/>
              <a:chOff x="215975" y="152625"/>
              <a:chExt cx="642950" cy="120600"/>
            </a:xfrm>
          </p:grpSpPr>
          <p:sp>
            <p:nvSpPr>
              <p:cNvPr id="591" name="Google Shape;591;p63"/>
              <p:cNvSpPr/>
              <p:nvPr/>
            </p:nvSpPr>
            <p:spPr>
              <a:xfrm>
                <a:off x="21597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3"/>
              <p:cNvSpPr/>
              <p:nvPr/>
            </p:nvSpPr>
            <p:spPr>
              <a:xfrm>
                <a:off x="477150"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3"/>
              <p:cNvSpPr/>
              <p:nvPr/>
            </p:nvSpPr>
            <p:spPr>
              <a:xfrm>
                <a:off x="738325" y="152625"/>
                <a:ext cx="120600" cy="120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594" name="Shape 594"/>
        <p:cNvGrpSpPr/>
        <p:nvPr/>
      </p:nvGrpSpPr>
      <p:grpSpPr>
        <a:xfrm>
          <a:off x="0" y="0"/>
          <a:ext cx="0" cy="0"/>
          <a:chOff x="0" y="0"/>
          <a:chExt cx="0" cy="0"/>
        </a:xfrm>
      </p:grpSpPr>
      <p:grpSp>
        <p:nvGrpSpPr>
          <p:cNvPr id="595" name="Google Shape;595;p64"/>
          <p:cNvGrpSpPr/>
          <p:nvPr/>
        </p:nvGrpSpPr>
        <p:grpSpPr>
          <a:xfrm>
            <a:off x="-25" y="0"/>
            <a:ext cx="9144020" cy="342900"/>
            <a:chOff x="-25" y="0"/>
            <a:chExt cx="9144020" cy="342900"/>
          </a:xfrm>
        </p:grpSpPr>
        <p:sp>
          <p:nvSpPr>
            <p:cNvPr id="596" name="Google Shape;596;p6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64"/>
            <p:cNvGrpSpPr/>
            <p:nvPr/>
          </p:nvGrpSpPr>
          <p:grpSpPr>
            <a:xfrm>
              <a:off x="215975" y="111150"/>
              <a:ext cx="642950" cy="120600"/>
              <a:chOff x="215975" y="152625"/>
              <a:chExt cx="642950" cy="120600"/>
            </a:xfrm>
          </p:grpSpPr>
          <p:sp>
            <p:nvSpPr>
              <p:cNvPr id="598" name="Google Shape;598;p6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1" name="Google Shape;601;p64"/>
          <p:cNvGrpSpPr/>
          <p:nvPr/>
        </p:nvGrpSpPr>
        <p:grpSpPr>
          <a:xfrm>
            <a:off x="66650" y="204750"/>
            <a:ext cx="9077378" cy="4938900"/>
            <a:chOff x="104750" y="204750"/>
            <a:chExt cx="9077378" cy="4938900"/>
          </a:xfrm>
        </p:grpSpPr>
        <p:grpSp>
          <p:nvGrpSpPr>
            <p:cNvPr id="602" name="Google Shape;602;p64"/>
            <p:cNvGrpSpPr/>
            <p:nvPr/>
          </p:nvGrpSpPr>
          <p:grpSpPr>
            <a:xfrm>
              <a:off x="104750" y="206700"/>
              <a:ext cx="9077378" cy="342900"/>
              <a:chOff x="-25" y="0"/>
              <a:chExt cx="9182983" cy="342900"/>
            </a:xfrm>
          </p:grpSpPr>
          <p:sp>
            <p:nvSpPr>
              <p:cNvPr id="603" name="Google Shape;603;p6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64"/>
              <p:cNvGrpSpPr/>
              <p:nvPr/>
            </p:nvGrpSpPr>
            <p:grpSpPr>
              <a:xfrm>
                <a:off x="215975" y="111150"/>
                <a:ext cx="642950" cy="120600"/>
                <a:chOff x="215975" y="152625"/>
                <a:chExt cx="642950" cy="120600"/>
              </a:xfrm>
            </p:grpSpPr>
            <p:sp>
              <p:nvSpPr>
                <p:cNvPr id="605" name="Google Shape;605;p6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08" name="Google Shape;608;p64"/>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grpSp>
        <p:nvGrpSpPr>
          <p:cNvPr id="609" name="Google Shape;609;p64"/>
          <p:cNvGrpSpPr/>
          <p:nvPr/>
        </p:nvGrpSpPr>
        <p:grpSpPr>
          <a:xfrm>
            <a:off x="157050" y="405675"/>
            <a:ext cx="8986935" cy="4747800"/>
            <a:chOff x="104746" y="204750"/>
            <a:chExt cx="8986935" cy="4747800"/>
          </a:xfrm>
        </p:grpSpPr>
        <p:grpSp>
          <p:nvGrpSpPr>
            <p:cNvPr id="610" name="Google Shape;610;p64"/>
            <p:cNvGrpSpPr/>
            <p:nvPr/>
          </p:nvGrpSpPr>
          <p:grpSpPr>
            <a:xfrm>
              <a:off x="104746" y="206700"/>
              <a:ext cx="8986935" cy="342900"/>
              <a:chOff x="-29" y="0"/>
              <a:chExt cx="9091487" cy="342900"/>
            </a:xfrm>
          </p:grpSpPr>
          <p:sp>
            <p:nvSpPr>
              <p:cNvPr id="611" name="Google Shape;611;p64"/>
              <p:cNvSpPr/>
              <p:nvPr/>
            </p:nvSpPr>
            <p:spPr>
              <a:xfrm>
                <a:off x="-29" y="0"/>
                <a:ext cx="9091487" cy="342900"/>
              </a:xfrm>
              <a:custGeom>
                <a:rect b="b" l="l" r="r" t="t"/>
                <a:pathLst>
                  <a:path extrusionOk="0" h="1407" w="43778">
                    <a:moveTo>
                      <a:pt x="0" y="0"/>
                    </a:moveTo>
                    <a:lnTo>
                      <a:pt x="0" y="1406"/>
                    </a:lnTo>
                    <a:lnTo>
                      <a:pt x="43777" y="1406"/>
                    </a:lnTo>
                    <a:lnTo>
                      <a:pt x="43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64"/>
              <p:cNvGrpSpPr/>
              <p:nvPr/>
            </p:nvGrpSpPr>
            <p:grpSpPr>
              <a:xfrm>
                <a:off x="215975" y="111150"/>
                <a:ext cx="642950" cy="120600"/>
                <a:chOff x="215975" y="152625"/>
                <a:chExt cx="642950" cy="120600"/>
              </a:xfrm>
            </p:grpSpPr>
            <p:sp>
              <p:nvSpPr>
                <p:cNvPr id="613" name="Google Shape;613;p6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16" name="Google Shape;616;p64"/>
            <p:cNvCxnSpPr/>
            <p:nvPr/>
          </p:nvCxnSpPr>
          <p:spPr>
            <a:xfrm>
              <a:off x="104775" y="204750"/>
              <a:ext cx="0" cy="47478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1" name="Shape 621"/>
        <p:cNvGrpSpPr/>
        <p:nvPr/>
      </p:nvGrpSpPr>
      <p:grpSpPr>
        <a:xfrm>
          <a:off x="0" y="0"/>
          <a:ext cx="0" cy="0"/>
          <a:chOff x="0" y="0"/>
          <a:chExt cx="0" cy="0"/>
        </a:xfrm>
      </p:grpSpPr>
      <p:sp>
        <p:nvSpPr>
          <p:cNvPr id="622" name="Google Shape;622;p66"/>
          <p:cNvSpPr txBox="1"/>
          <p:nvPr>
            <p:ph type="ctrTitle"/>
          </p:nvPr>
        </p:nvSpPr>
        <p:spPr>
          <a:xfrm>
            <a:off x="714300" y="951300"/>
            <a:ext cx="4328700" cy="2397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23" name="Google Shape;623;p66"/>
          <p:cNvSpPr txBox="1"/>
          <p:nvPr>
            <p:ph idx="1" type="subTitle"/>
          </p:nvPr>
        </p:nvSpPr>
        <p:spPr>
          <a:xfrm>
            <a:off x="714300" y="3623525"/>
            <a:ext cx="2680800" cy="72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4" name="Shape 624"/>
        <p:cNvGrpSpPr/>
        <p:nvPr/>
      </p:nvGrpSpPr>
      <p:grpSpPr>
        <a:xfrm>
          <a:off x="0" y="0"/>
          <a:ext cx="0" cy="0"/>
          <a:chOff x="0" y="0"/>
          <a:chExt cx="0" cy="0"/>
        </a:xfrm>
      </p:grpSpPr>
      <p:sp>
        <p:nvSpPr>
          <p:cNvPr id="625" name="Google Shape;625;p67"/>
          <p:cNvSpPr txBox="1"/>
          <p:nvPr>
            <p:ph type="title"/>
          </p:nvPr>
        </p:nvSpPr>
        <p:spPr>
          <a:xfrm>
            <a:off x="714300" y="2354175"/>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6" name="Google Shape;626;p67"/>
          <p:cNvSpPr txBox="1"/>
          <p:nvPr>
            <p:ph idx="1" type="subTitle"/>
          </p:nvPr>
        </p:nvSpPr>
        <p:spPr>
          <a:xfrm>
            <a:off x="714300" y="3453150"/>
            <a:ext cx="2521800" cy="58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627" name="Google Shape;627;p67"/>
          <p:cNvSpPr txBox="1"/>
          <p:nvPr>
            <p:ph hasCustomPrompt="1" idx="2" type="title"/>
          </p:nvPr>
        </p:nvSpPr>
        <p:spPr>
          <a:xfrm>
            <a:off x="714300" y="1010100"/>
            <a:ext cx="3048000" cy="1398300"/>
          </a:xfrm>
          <a:prstGeom prst="rect">
            <a:avLst/>
          </a:prstGeom>
        </p:spPr>
        <p:txBody>
          <a:bodyPr anchorCtr="0" anchor="b" bIns="91425" lIns="91425" spcFirstLastPara="1" rIns="91425" wrap="square" tIns="91425">
            <a:noAutofit/>
          </a:bodyPr>
          <a:lstStyle>
            <a:lvl1pPr lvl="0">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8" name="Shape 628"/>
        <p:cNvGrpSpPr/>
        <p:nvPr/>
      </p:nvGrpSpPr>
      <p:grpSpPr>
        <a:xfrm>
          <a:off x="0" y="0"/>
          <a:ext cx="0" cy="0"/>
          <a:chOff x="0" y="0"/>
          <a:chExt cx="0" cy="0"/>
        </a:xfrm>
      </p:grpSpPr>
      <p:grpSp>
        <p:nvGrpSpPr>
          <p:cNvPr id="629" name="Google Shape;629;p68"/>
          <p:cNvGrpSpPr/>
          <p:nvPr/>
        </p:nvGrpSpPr>
        <p:grpSpPr>
          <a:xfrm>
            <a:off x="-25" y="0"/>
            <a:ext cx="9144020" cy="342900"/>
            <a:chOff x="-25" y="0"/>
            <a:chExt cx="9144020" cy="342900"/>
          </a:xfrm>
        </p:grpSpPr>
        <p:sp>
          <p:nvSpPr>
            <p:cNvPr id="630" name="Google Shape;630;p6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1" name="Google Shape;631;p68"/>
            <p:cNvGrpSpPr/>
            <p:nvPr/>
          </p:nvGrpSpPr>
          <p:grpSpPr>
            <a:xfrm>
              <a:off x="215975" y="111150"/>
              <a:ext cx="642950" cy="120600"/>
              <a:chOff x="215975" y="152625"/>
              <a:chExt cx="642950" cy="120600"/>
            </a:xfrm>
          </p:grpSpPr>
          <p:sp>
            <p:nvSpPr>
              <p:cNvPr id="632" name="Google Shape;632;p6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5" name="Google Shape;635;p68"/>
          <p:cNvSpPr txBox="1"/>
          <p:nvPr>
            <p:ph idx="1" type="subTitle"/>
          </p:nvPr>
        </p:nvSpPr>
        <p:spPr>
          <a:xfrm>
            <a:off x="714300" y="1206800"/>
            <a:ext cx="7715400" cy="33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1200"/>
              <a:buFont typeface="Anaheim"/>
              <a:buAutoNum type="arabicPeriod"/>
              <a:defRPr sz="1200"/>
            </a:lvl1pPr>
            <a:lvl2pPr lvl="1">
              <a:lnSpc>
                <a:spcPct val="100000"/>
              </a:lnSpc>
              <a:spcBef>
                <a:spcPts val="0"/>
              </a:spcBef>
              <a:spcAft>
                <a:spcPts val="0"/>
              </a:spcAft>
              <a:buClr>
                <a:srgbClr val="434343"/>
              </a:buClr>
              <a:buSzPts val="1200"/>
              <a:buFont typeface="Roboto Condensed Light"/>
              <a:buAutoNum type="alphaLcPeriod"/>
              <a:defRPr sz="1200"/>
            </a:lvl2pPr>
            <a:lvl3pPr lvl="2">
              <a:lnSpc>
                <a:spcPct val="100000"/>
              </a:lnSpc>
              <a:spcBef>
                <a:spcPts val="0"/>
              </a:spcBef>
              <a:spcAft>
                <a:spcPts val="0"/>
              </a:spcAft>
              <a:buClr>
                <a:srgbClr val="434343"/>
              </a:buClr>
              <a:buSzPts val="1200"/>
              <a:buFont typeface="Roboto Condensed Light"/>
              <a:buAutoNum type="romanLcPeriod"/>
              <a:defRPr sz="1200"/>
            </a:lvl3pPr>
            <a:lvl4pPr lvl="3">
              <a:lnSpc>
                <a:spcPct val="100000"/>
              </a:lnSpc>
              <a:spcBef>
                <a:spcPts val="0"/>
              </a:spcBef>
              <a:spcAft>
                <a:spcPts val="0"/>
              </a:spcAft>
              <a:buClr>
                <a:srgbClr val="434343"/>
              </a:buClr>
              <a:buSzPts val="1200"/>
              <a:buFont typeface="Roboto Condensed Light"/>
              <a:buAutoNum type="arabicPeriod"/>
              <a:defRPr sz="1200"/>
            </a:lvl4pPr>
            <a:lvl5pPr lvl="4">
              <a:lnSpc>
                <a:spcPct val="100000"/>
              </a:lnSpc>
              <a:spcBef>
                <a:spcPts val="0"/>
              </a:spcBef>
              <a:spcAft>
                <a:spcPts val="0"/>
              </a:spcAft>
              <a:buClr>
                <a:srgbClr val="434343"/>
              </a:buClr>
              <a:buSzPts val="1200"/>
              <a:buFont typeface="Roboto Condensed Light"/>
              <a:buAutoNum type="alphaLcPeriod"/>
              <a:defRPr sz="1200"/>
            </a:lvl5pPr>
            <a:lvl6pPr lvl="5">
              <a:lnSpc>
                <a:spcPct val="100000"/>
              </a:lnSpc>
              <a:spcBef>
                <a:spcPts val="0"/>
              </a:spcBef>
              <a:spcAft>
                <a:spcPts val="0"/>
              </a:spcAft>
              <a:buClr>
                <a:srgbClr val="434343"/>
              </a:buClr>
              <a:buSzPts val="1200"/>
              <a:buFont typeface="Roboto Condensed Light"/>
              <a:buAutoNum type="romanLcPeriod"/>
              <a:defRPr sz="1200"/>
            </a:lvl6pPr>
            <a:lvl7pPr lvl="6">
              <a:lnSpc>
                <a:spcPct val="100000"/>
              </a:lnSpc>
              <a:spcBef>
                <a:spcPts val="0"/>
              </a:spcBef>
              <a:spcAft>
                <a:spcPts val="0"/>
              </a:spcAft>
              <a:buClr>
                <a:srgbClr val="434343"/>
              </a:buClr>
              <a:buSzPts val="1200"/>
              <a:buFont typeface="Roboto Condensed Light"/>
              <a:buAutoNum type="arabicPeriod"/>
              <a:defRPr sz="1200"/>
            </a:lvl7pPr>
            <a:lvl8pPr lvl="7">
              <a:lnSpc>
                <a:spcPct val="100000"/>
              </a:lnSpc>
              <a:spcBef>
                <a:spcPts val="0"/>
              </a:spcBef>
              <a:spcAft>
                <a:spcPts val="0"/>
              </a:spcAft>
              <a:buClr>
                <a:srgbClr val="434343"/>
              </a:buClr>
              <a:buSzPts val="1200"/>
              <a:buFont typeface="Roboto Condensed Light"/>
              <a:buAutoNum type="alphaLcPeriod"/>
              <a:defRPr sz="1200"/>
            </a:lvl8pPr>
            <a:lvl9pPr lvl="8">
              <a:lnSpc>
                <a:spcPct val="100000"/>
              </a:lnSpc>
              <a:spcBef>
                <a:spcPts val="0"/>
              </a:spcBef>
              <a:spcAft>
                <a:spcPts val="0"/>
              </a:spcAft>
              <a:buClr>
                <a:srgbClr val="434343"/>
              </a:buClr>
              <a:buSzPts val="1200"/>
              <a:buFont typeface="Roboto Condensed Light"/>
              <a:buAutoNum type="romanLcPeriod"/>
              <a:defRPr sz="1200"/>
            </a:lvl9pPr>
          </a:lstStyle>
          <a:p/>
        </p:txBody>
      </p:sp>
      <p:sp>
        <p:nvSpPr>
          <p:cNvPr id="636" name="Google Shape;636;p68"/>
          <p:cNvSpPr txBox="1"/>
          <p:nvPr>
            <p:ph type="title"/>
          </p:nvPr>
        </p:nvSpPr>
        <p:spPr>
          <a:xfrm>
            <a:off x="714300" y="54085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37" name="Google Shape;637;p68"/>
          <p:cNvGrpSpPr/>
          <p:nvPr/>
        </p:nvGrpSpPr>
        <p:grpSpPr>
          <a:xfrm>
            <a:off x="66650" y="204750"/>
            <a:ext cx="9077378" cy="4938900"/>
            <a:chOff x="104750" y="204750"/>
            <a:chExt cx="9077378" cy="4938900"/>
          </a:xfrm>
        </p:grpSpPr>
        <p:grpSp>
          <p:nvGrpSpPr>
            <p:cNvPr id="638" name="Google Shape;638;p68"/>
            <p:cNvGrpSpPr/>
            <p:nvPr/>
          </p:nvGrpSpPr>
          <p:grpSpPr>
            <a:xfrm>
              <a:off x="104750" y="206700"/>
              <a:ext cx="9077378" cy="342900"/>
              <a:chOff x="-25" y="0"/>
              <a:chExt cx="9182983" cy="342900"/>
            </a:xfrm>
          </p:grpSpPr>
          <p:sp>
            <p:nvSpPr>
              <p:cNvPr id="639" name="Google Shape;639;p6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68"/>
              <p:cNvGrpSpPr/>
              <p:nvPr/>
            </p:nvGrpSpPr>
            <p:grpSpPr>
              <a:xfrm>
                <a:off x="215975" y="111150"/>
                <a:ext cx="642950" cy="120600"/>
                <a:chOff x="215975" y="152625"/>
                <a:chExt cx="642950" cy="120600"/>
              </a:xfrm>
            </p:grpSpPr>
            <p:sp>
              <p:nvSpPr>
                <p:cNvPr id="641" name="Google Shape;641;p6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44" name="Google Shape;644;p68"/>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5" name="Shape 645"/>
        <p:cNvGrpSpPr/>
        <p:nvPr/>
      </p:nvGrpSpPr>
      <p:grpSpPr>
        <a:xfrm>
          <a:off x="0" y="0"/>
          <a:ext cx="0" cy="0"/>
          <a:chOff x="0" y="0"/>
          <a:chExt cx="0" cy="0"/>
        </a:xfrm>
      </p:grpSpPr>
      <p:sp>
        <p:nvSpPr>
          <p:cNvPr id="646" name="Google Shape;646;p69"/>
          <p:cNvSpPr txBox="1"/>
          <p:nvPr>
            <p:ph type="title"/>
          </p:nvPr>
        </p:nvSpPr>
        <p:spPr>
          <a:xfrm>
            <a:off x="5059982" y="2360375"/>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47" name="Google Shape;647;p69"/>
          <p:cNvSpPr txBox="1"/>
          <p:nvPr>
            <p:ph idx="1" type="subTitle"/>
          </p:nvPr>
        </p:nvSpPr>
        <p:spPr>
          <a:xfrm>
            <a:off x="1518675" y="3010950"/>
            <a:ext cx="2563500" cy="875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648" name="Google Shape;648;p69"/>
          <p:cNvSpPr txBox="1"/>
          <p:nvPr>
            <p:ph idx="2" type="subTitle"/>
          </p:nvPr>
        </p:nvSpPr>
        <p:spPr>
          <a:xfrm>
            <a:off x="5059976" y="3010950"/>
            <a:ext cx="2563500" cy="875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649" name="Google Shape;649;p69"/>
          <p:cNvSpPr txBox="1"/>
          <p:nvPr>
            <p:ph idx="3" type="title"/>
          </p:nvPr>
        </p:nvSpPr>
        <p:spPr>
          <a:xfrm>
            <a:off x="1518675" y="2360375"/>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0" name="Shape 650"/>
        <p:cNvGrpSpPr/>
        <p:nvPr/>
      </p:nvGrpSpPr>
      <p:grpSpPr>
        <a:xfrm>
          <a:off x="0" y="0"/>
          <a:ext cx="0" cy="0"/>
          <a:chOff x="0" y="0"/>
          <a:chExt cx="0" cy="0"/>
        </a:xfrm>
      </p:grpSpPr>
      <p:sp>
        <p:nvSpPr>
          <p:cNvPr id="651" name="Google Shape;651;p7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652" name="Google Shape;652;p70"/>
          <p:cNvGrpSpPr/>
          <p:nvPr/>
        </p:nvGrpSpPr>
        <p:grpSpPr>
          <a:xfrm>
            <a:off x="-25" y="0"/>
            <a:ext cx="9144020" cy="342900"/>
            <a:chOff x="-25" y="0"/>
            <a:chExt cx="9144020" cy="342900"/>
          </a:xfrm>
        </p:grpSpPr>
        <p:sp>
          <p:nvSpPr>
            <p:cNvPr id="653" name="Google Shape;653;p7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70"/>
            <p:cNvGrpSpPr/>
            <p:nvPr/>
          </p:nvGrpSpPr>
          <p:grpSpPr>
            <a:xfrm>
              <a:off x="215975" y="111150"/>
              <a:ext cx="642950" cy="120600"/>
              <a:chOff x="215975" y="152625"/>
              <a:chExt cx="642950" cy="120600"/>
            </a:xfrm>
          </p:grpSpPr>
          <p:sp>
            <p:nvSpPr>
              <p:cNvPr id="655" name="Google Shape;655;p7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7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8" name="Shape 658"/>
        <p:cNvGrpSpPr/>
        <p:nvPr/>
      </p:nvGrpSpPr>
      <p:grpSpPr>
        <a:xfrm>
          <a:off x="0" y="0"/>
          <a:ext cx="0" cy="0"/>
          <a:chOff x="0" y="0"/>
          <a:chExt cx="0" cy="0"/>
        </a:xfrm>
      </p:grpSpPr>
      <p:sp>
        <p:nvSpPr>
          <p:cNvPr id="659" name="Google Shape;659;p71"/>
          <p:cNvSpPr txBox="1"/>
          <p:nvPr>
            <p:ph idx="1" type="subTitle"/>
          </p:nvPr>
        </p:nvSpPr>
        <p:spPr>
          <a:xfrm>
            <a:off x="714300" y="1806875"/>
            <a:ext cx="3789000" cy="269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AutoNum type="arabicPeriod"/>
              <a:defRPr sz="1400"/>
            </a:lvl1pPr>
            <a:lvl2pPr lvl="1">
              <a:lnSpc>
                <a:spcPct val="100000"/>
              </a:lnSpc>
              <a:spcBef>
                <a:spcPts val="0"/>
              </a:spcBef>
              <a:spcAft>
                <a:spcPts val="0"/>
              </a:spcAft>
              <a:buSzPts val="1300"/>
              <a:buAutoNum type="alphaLcPeriod"/>
              <a:defRPr/>
            </a:lvl2pPr>
            <a:lvl3pPr lvl="2">
              <a:lnSpc>
                <a:spcPct val="100000"/>
              </a:lnSpc>
              <a:spcBef>
                <a:spcPts val="0"/>
              </a:spcBef>
              <a:spcAft>
                <a:spcPts val="0"/>
              </a:spcAft>
              <a:buSzPts val="1300"/>
              <a:buAutoNum type="romanLcPeriod"/>
              <a:defRPr/>
            </a:lvl3pPr>
            <a:lvl4pPr lvl="3">
              <a:lnSpc>
                <a:spcPct val="100000"/>
              </a:lnSpc>
              <a:spcBef>
                <a:spcPts val="0"/>
              </a:spcBef>
              <a:spcAft>
                <a:spcPts val="0"/>
              </a:spcAft>
              <a:buSzPts val="1300"/>
              <a:buAutoNum type="arabicPeriod"/>
              <a:defRPr/>
            </a:lvl4pPr>
            <a:lvl5pPr lvl="4">
              <a:lnSpc>
                <a:spcPct val="100000"/>
              </a:lnSpc>
              <a:spcBef>
                <a:spcPts val="0"/>
              </a:spcBef>
              <a:spcAft>
                <a:spcPts val="0"/>
              </a:spcAft>
              <a:buSzPts val="1300"/>
              <a:buAutoNum type="alphaLcPeriod"/>
              <a:defRPr/>
            </a:lvl5pPr>
            <a:lvl6pPr lvl="5">
              <a:lnSpc>
                <a:spcPct val="100000"/>
              </a:lnSpc>
              <a:spcBef>
                <a:spcPts val="0"/>
              </a:spcBef>
              <a:spcAft>
                <a:spcPts val="0"/>
              </a:spcAft>
              <a:buSzPts val="1300"/>
              <a:buAutoNum type="romanLcPeriod"/>
              <a:defRPr/>
            </a:lvl6pPr>
            <a:lvl7pPr lvl="6">
              <a:lnSpc>
                <a:spcPct val="100000"/>
              </a:lnSpc>
              <a:spcBef>
                <a:spcPts val="0"/>
              </a:spcBef>
              <a:spcAft>
                <a:spcPts val="0"/>
              </a:spcAft>
              <a:buSzPts val="1300"/>
              <a:buAutoNum type="arabicPeriod"/>
              <a:defRPr/>
            </a:lvl7pPr>
            <a:lvl8pPr lvl="7">
              <a:lnSpc>
                <a:spcPct val="100000"/>
              </a:lnSpc>
              <a:spcBef>
                <a:spcPts val="0"/>
              </a:spcBef>
              <a:spcAft>
                <a:spcPts val="0"/>
              </a:spcAft>
              <a:buSzPts val="1300"/>
              <a:buAutoNum type="alphaLcPeriod"/>
              <a:defRPr/>
            </a:lvl8pPr>
            <a:lvl9pPr lvl="8">
              <a:lnSpc>
                <a:spcPct val="100000"/>
              </a:lnSpc>
              <a:spcBef>
                <a:spcPts val="0"/>
              </a:spcBef>
              <a:spcAft>
                <a:spcPts val="0"/>
              </a:spcAft>
              <a:buSzPts val="1300"/>
              <a:buAutoNum type="romanLcPeriod"/>
              <a:defRPr/>
            </a:lvl9pPr>
          </a:lstStyle>
          <a:p/>
        </p:txBody>
      </p:sp>
      <p:sp>
        <p:nvSpPr>
          <p:cNvPr id="660" name="Google Shape;660;p71"/>
          <p:cNvSpPr txBox="1"/>
          <p:nvPr>
            <p:ph type="title"/>
          </p:nvPr>
        </p:nvSpPr>
        <p:spPr>
          <a:xfrm>
            <a:off x="714300" y="1068850"/>
            <a:ext cx="30021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1" name="Shape 661"/>
        <p:cNvGrpSpPr/>
        <p:nvPr/>
      </p:nvGrpSpPr>
      <p:grpSpPr>
        <a:xfrm>
          <a:off x="0" y="0"/>
          <a:ext cx="0" cy="0"/>
          <a:chOff x="0" y="0"/>
          <a:chExt cx="0" cy="0"/>
        </a:xfrm>
      </p:grpSpPr>
      <p:sp>
        <p:nvSpPr>
          <p:cNvPr id="662" name="Google Shape;662;p72"/>
          <p:cNvSpPr txBox="1"/>
          <p:nvPr>
            <p:ph type="title"/>
          </p:nvPr>
        </p:nvSpPr>
        <p:spPr>
          <a:xfrm>
            <a:off x="2321475" y="2020138"/>
            <a:ext cx="4041000" cy="1797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3" name="Shape 663"/>
        <p:cNvGrpSpPr/>
        <p:nvPr/>
      </p:nvGrpSpPr>
      <p:grpSpPr>
        <a:xfrm>
          <a:off x="0" y="0"/>
          <a:ext cx="0" cy="0"/>
          <a:chOff x="0" y="0"/>
          <a:chExt cx="0" cy="0"/>
        </a:xfrm>
      </p:grpSpPr>
      <p:sp>
        <p:nvSpPr>
          <p:cNvPr id="664" name="Google Shape;664;p73"/>
          <p:cNvSpPr txBox="1"/>
          <p:nvPr>
            <p:ph type="title"/>
          </p:nvPr>
        </p:nvSpPr>
        <p:spPr>
          <a:xfrm>
            <a:off x="4189800" y="1398513"/>
            <a:ext cx="4239900" cy="8487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65" name="Google Shape;665;p73"/>
          <p:cNvSpPr txBox="1"/>
          <p:nvPr>
            <p:ph idx="1" type="subTitle"/>
          </p:nvPr>
        </p:nvSpPr>
        <p:spPr>
          <a:xfrm>
            <a:off x="5016225" y="2368275"/>
            <a:ext cx="3422400" cy="1491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grpSp>
        <p:nvGrpSpPr>
          <p:cNvPr id="666" name="Google Shape;666;p73"/>
          <p:cNvGrpSpPr/>
          <p:nvPr/>
        </p:nvGrpSpPr>
        <p:grpSpPr>
          <a:xfrm>
            <a:off x="-25" y="0"/>
            <a:ext cx="9144020" cy="342900"/>
            <a:chOff x="-25" y="0"/>
            <a:chExt cx="9144020" cy="342900"/>
          </a:xfrm>
        </p:grpSpPr>
        <p:sp>
          <p:nvSpPr>
            <p:cNvPr id="667" name="Google Shape;667;p7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73"/>
            <p:cNvGrpSpPr/>
            <p:nvPr/>
          </p:nvGrpSpPr>
          <p:grpSpPr>
            <a:xfrm>
              <a:off x="215975" y="111150"/>
              <a:ext cx="642950" cy="120600"/>
              <a:chOff x="215975" y="152625"/>
              <a:chExt cx="642950" cy="120600"/>
            </a:xfrm>
          </p:grpSpPr>
          <p:sp>
            <p:nvSpPr>
              <p:cNvPr id="669" name="Google Shape;669;p73"/>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73"/>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73"/>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2" name="Google Shape;672;p73"/>
          <p:cNvGrpSpPr/>
          <p:nvPr/>
        </p:nvGrpSpPr>
        <p:grpSpPr>
          <a:xfrm>
            <a:off x="66650" y="204750"/>
            <a:ext cx="9077378" cy="4938900"/>
            <a:chOff x="104750" y="204750"/>
            <a:chExt cx="9077378" cy="4938900"/>
          </a:xfrm>
        </p:grpSpPr>
        <p:grpSp>
          <p:nvGrpSpPr>
            <p:cNvPr id="673" name="Google Shape;673;p73"/>
            <p:cNvGrpSpPr/>
            <p:nvPr/>
          </p:nvGrpSpPr>
          <p:grpSpPr>
            <a:xfrm>
              <a:off x="104750" y="206700"/>
              <a:ext cx="9077378" cy="342900"/>
              <a:chOff x="-25" y="0"/>
              <a:chExt cx="9182983" cy="342900"/>
            </a:xfrm>
          </p:grpSpPr>
          <p:sp>
            <p:nvSpPr>
              <p:cNvPr id="674" name="Google Shape;674;p73"/>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73"/>
              <p:cNvGrpSpPr/>
              <p:nvPr/>
            </p:nvGrpSpPr>
            <p:grpSpPr>
              <a:xfrm>
                <a:off x="215975" y="111150"/>
                <a:ext cx="642950" cy="120600"/>
                <a:chOff x="215975" y="152625"/>
                <a:chExt cx="642950" cy="120600"/>
              </a:xfrm>
            </p:grpSpPr>
            <p:sp>
              <p:nvSpPr>
                <p:cNvPr id="676" name="Google Shape;676;p73"/>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73"/>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73"/>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79" name="Google Shape;679;p73"/>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0" name="Shape 680"/>
        <p:cNvGrpSpPr/>
        <p:nvPr/>
      </p:nvGrpSpPr>
      <p:grpSpPr>
        <a:xfrm>
          <a:off x="0" y="0"/>
          <a:ext cx="0" cy="0"/>
          <a:chOff x="0" y="0"/>
          <a:chExt cx="0" cy="0"/>
        </a:xfrm>
      </p:grpSpPr>
      <p:sp>
        <p:nvSpPr>
          <p:cNvPr id="681" name="Google Shape;681;p74"/>
          <p:cNvSpPr txBox="1"/>
          <p:nvPr>
            <p:ph type="title"/>
          </p:nvPr>
        </p:nvSpPr>
        <p:spPr>
          <a:xfrm>
            <a:off x="4139225" y="3266953"/>
            <a:ext cx="4290900" cy="11733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2" name="Shape 682"/>
        <p:cNvGrpSpPr/>
        <p:nvPr/>
      </p:nvGrpSpPr>
      <p:grpSpPr>
        <a:xfrm>
          <a:off x="0" y="0"/>
          <a:ext cx="0" cy="0"/>
          <a:chOff x="0" y="0"/>
          <a:chExt cx="0" cy="0"/>
        </a:xfrm>
      </p:grpSpPr>
      <p:sp>
        <p:nvSpPr>
          <p:cNvPr id="683" name="Google Shape;683;p75"/>
          <p:cNvSpPr txBox="1"/>
          <p:nvPr>
            <p:ph hasCustomPrompt="1" type="title"/>
          </p:nvPr>
        </p:nvSpPr>
        <p:spPr>
          <a:xfrm>
            <a:off x="1636500" y="2097350"/>
            <a:ext cx="6213900" cy="1126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84" name="Google Shape;684;p75"/>
          <p:cNvSpPr txBox="1"/>
          <p:nvPr>
            <p:ph idx="1" type="subTitle"/>
          </p:nvPr>
        </p:nvSpPr>
        <p:spPr>
          <a:xfrm>
            <a:off x="2133600" y="3310675"/>
            <a:ext cx="5219700" cy="387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5" name="Shape 685"/>
        <p:cNvGrpSpPr/>
        <p:nvPr/>
      </p:nvGrpSpPr>
      <p:grpSpPr>
        <a:xfrm>
          <a:off x="0" y="0"/>
          <a:ext cx="0" cy="0"/>
          <a:chOff x="0" y="0"/>
          <a:chExt cx="0" cy="0"/>
        </a:xfrm>
      </p:grpSpPr>
      <p:sp>
        <p:nvSpPr>
          <p:cNvPr id="686" name="Google Shape;686;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5">
    <p:spTree>
      <p:nvGrpSpPr>
        <p:cNvPr id="687" name="Shape 687"/>
        <p:cNvGrpSpPr/>
        <p:nvPr/>
      </p:nvGrpSpPr>
      <p:grpSpPr>
        <a:xfrm>
          <a:off x="0" y="0"/>
          <a:ext cx="0" cy="0"/>
          <a:chOff x="0" y="0"/>
          <a:chExt cx="0" cy="0"/>
        </a:xfrm>
      </p:grpSpPr>
      <p:sp>
        <p:nvSpPr>
          <p:cNvPr id="688" name="Google Shape;688;p77"/>
          <p:cNvSpPr txBox="1"/>
          <p:nvPr>
            <p:ph type="title"/>
          </p:nvPr>
        </p:nvSpPr>
        <p:spPr>
          <a:xfrm>
            <a:off x="817200" y="2706510"/>
            <a:ext cx="2396100" cy="192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1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689" name="Shape 689"/>
        <p:cNvGrpSpPr/>
        <p:nvPr/>
      </p:nvGrpSpPr>
      <p:grpSpPr>
        <a:xfrm>
          <a:off x="0" y="0"/>
          <a:ext cx="0" cy="0"/>
          <a:chOff x="0" y="0"/>
          <a:chExt cx="0" cy="0"/>
        </a:xfrm>
      </p:grpSpPr>
      <p:sp>
        <p:nvSpPr>
          <p:cNvPr id="690" name="Google Shape;690;p78"/>
          <p:cNvSpPr txBox="1"/>
          <p:nvPr>
            <p:ph type="title"/>
          </p:nvPr>
        </p:nvSpPr>
        <p:spPr>
          <a:xfrm>
            <a:off x="4143300" y="1964600"/>
            <a:ext cx="304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1" name="Google Shape;691;p78"/>
          <p:cNvSpPr txBox="1"/>
          <p:nvPr>
            <p:ph idx="1" type="subTitle"/>
          </p:nvPr>
        </p:nvSpPr>
        <p:spPr>
          <a:xfrm>
            <a:off x="4143300" y="3063575"/>
            <a:ext cx="2521800" cy="585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692" name="Google Shape;692;p78"/>
          <p:cNvSpPr txBox="1"/>
          <p:nvPr>
            <p:ph hasCustomPrompt="1" idx="2" type="title"/>
          </p:nvPr>
        </p:nvSpPr>
        <p:spPr>
          <a:xfrm>
            <a:off x="2403475" y="1554500"/>
            <a:ext cx="1817400" cy="1398300"/>
          </a:xfrm>
          <a:prstGeom prst="rect">
            <a:avLst/>
          </a:prstGeom>
        </p:spPr>
        <p:txBody>
          <a:bodyPr anchorCtr="0" anchor="b" bIns="91425" lIns="91425" spcFirstLastPara="1" rIns="91425" wrap="square" tIns="91425">
            <a:noAutofit/>
          </a:bodyPr>
          <a:lstStyle>
            <a:lvl1pPr lvl="0">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693" name="Shape 693"/>
        <p:cNvGrpSpPr/>
        <p:nvPr/>
      </p:nvGrpSpPr>
      <p:grpSpPr>
        <a:xfrm>
          <a:off x="0" y="0"/>
          <a:ext cx="0" cy="0"/>
          <a:chOff x="0" y="0"/>
          <a:chExt cx="0" cy="0"/>
        </a:xfrm>
      </p:grpSpPr>
      <p:sp>
        <p:nvSpPr>
          <p:cNvPr id="694" name="Google Shape;694;p79"/>
          <p:cNvSpPr txBox="1"/>
          <p:nvPr>
            <p:ph type="title"/>
          </p:nvPr>
        </p:nvSpPr>
        <p:spPr>
          <a:xfrm>
            <a:off x="2651700" y="2887575"/>
            <a:ext cx="3383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5" name="Google Shape;695;p79"/>
          <p:cNvSpPr txBox="1"/>
          <p:nvPr>
            <p:ph idx="1" type="subTitle"/>
          </p:nvPr>
        </p:nvSpPr>
        <p:spPr>
          <a:xfrm>
            <a:off x="3082500" y="3757950"/>
            <a:ext cx="2521800" cy="585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696" name="Google Shape;696;p79"/>
          <p:cNvSpPr txBox="1"/>
          <p:nvPr>
            <p:ph hasCustomPrompt="1" idx="2" type="title"/>
          </p:nvPr>
        </p:nvSpPr>
        <p:spPr>
          <a:xfrm>
            <a:off x="2819400" y="1543500"/>
            <a:ext cx="3048000" cy="13983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97" name="Shape 697"/>
        <p:cNvGrpSpPr/>
        <p:nvPr/>
      </p:nvGrpSpPr>
      <p:grpSpPr>
        <a:xfrm>
          <a:off x="0" y="0"/>
          <a:ext cx="0" cy="0"/>
          <a:chOff x="0" y="0"/>
          <a:chExt cx="0" cy="0"/>
        </a:xfrm>
      </p:grpSpPr>
      <p:sp>
        <p:nvSpPr>
          <p:cNvPr id="698" name="Google Shape;698;p80"/>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9" name="Google Shape;699;p80"/>
          <p:cNvSpPr txBox="1"/>
          <p:nvPr>
            <p:ph idx="2" type="title"/>
          </p:nvPr>
        </p:nvSpPr>
        <p:spPr>
          <a:xfrm>
            <a:off x="1662000" y="1536850"/>
            <a:ext cx="26670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00" name="Google Shape;700;p80"/>
          <p:cNvSpPr txBox="1"/>
          <p:nvPr>
            <p:ph hasCustomPrompt="1" idx="3" type="title"/>
          </p:nvPr>
        </p:nvSpPr>
        <p:spPr>
          <a:xfrm>
            <a:off x="766875" y="15869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01" name="Google Shape;701;p80"/>
          <p:cNvSpPr txBox="1"/>
          <p:nvPr>
            <p:ph idx="1" type="subTitle"/>
          </p:nvPr>
        </p:nvSpPr>
        <p:spPr>
          <a:xfrm>
            <a:off x="1662000"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02" name="Google Shape;702;p80"/>
          <p:cNvSpPr txBox="1"/>
          <p:nvPr>
            <p:ph idx="4" type="title"/>
          </p:nvPr>
        </p:nvSpPr>
        <p:spPr>
          <a:xfrm>
            <a:off x="1662000" y="3098950"/>
            <a:ext cx="26670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03" name="Google Shape;703;p80"/>
          <p:cNvSpPr txBox="1"/>
          <p:nvPr>
            <p:ph hasCustomPrompt="1" idx="5" type="title"/>
          </p:nvPr>
        </p:nvSpPr>
        <p:spPr>
          <a:xfrm>
            <a:off x="766725" y="31490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04" name="Google Shape;704;p80"/>
          <p:cNvSpPr txBox="1"/>
          <p:nvPr>
            <p:ph idx="6" type="subTitle"/>
          </p:nvPr>
        </p:nvSpPr>
        <p:spPr>
          <a:xfrm>
            <a:off x="1662000" y="34956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05" name="Google Shape;705;p80"/>
          <p:cNvSpPr txBox="1"/>
          <p:nvPr>
            <p:ph idx="7" type="title"/>
          </p:nvPr>
        </p:nvSpPr>
        <p:spPr>
          <a:xfrm>
            <a:off x="5652975" y="1536850"/>
            <a:ext cx="2724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06" name="Google Shape;706;p80"/>
          <p:cNvSpPr txBox="1"/>
          <p:nvPr>
            <p:ph hasCustomPrompt="1" idx="8" type="title"/>
          </p:nvPr>
        </p:nvSpPr>
        <p:spPr>
          <a:xfrm>
            <a:off x="4757625" y="15869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07" name="Google Shape;707;p80"/>
          <p:cNvSpPr txBox="1"/>
          <p:nvPr>
            <p:ph idx="9" type="subTitle"/>
          </p:nvPr>
        </p:nvSpPr>
        <p:spPr>
          <a:xfrm>
            <a:off x="5652975" y="19335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08" name="Google Shape;708;p80"/>
          <p:cNvSpPr txBox="1"/>
          <p:nvPr>
            <p:ph idx="13" type="title"/>
          </p:nvPr>
        </p:nvSpPr>
        <p:spPr>
          <a:xfrm>
            <a:off x="5652975" y="3098950"/>
            <a:ext cx="2724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09" name="Google Shape;709;p80"/>
          <p:cNvSpPr txBox="1"/>
          <p:nvPr>
            <p:ph hasCustomPrompt="1" idx="14" type="title"/>
          </p:nvPr>
        </p:nvSpPr>
        <p:spPr>
          <a:xfrm>
            <a:off x="4757700" y="3149025"/>
            <a:ext cx="904800" cy="5844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10" name="Google Shape;710;p80"/>
          <p:cNvSpPr txBox="1"/>
          <p:nvPr>
            <p:ph idx="15" type="subTitle"/>
          </p:nvPr>
        </p:nvSpPr>
        <p:spPr>
          <a:xfrm>
            <a:off x="5652975" y="3495675"/>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8">
    <p:spTree>
      <p:nvGrpSpPr>
        <p:cNvPr id="711" name="Shape 711"/>
        <p:cNvGrpSpPr/>
        <p:nvPr/>
      </p:nvGrpSpPr>
      <p:grpSpPr>
        <a:xfrm>
          <a:off x="0" y="0"/>
          <a:ext cx="0" cy="0"/>
          <a:chOff x="0" y="0"/>
          <a:chExt cx="0" cy="0"/>
        </a:xfrm>
      </p:grpSpPr>
      <p:sp>
        <p:nvSpPr>
          <p:cNvPr id="712" name="Google Shape;712;p81"/>
          <p:cNvSpPr txBox="1"/>
          <p:nvPr>
            <p:ph type="title"/>
          </p:nvPr>
        </p:nvSpPr>
        <p:spPr>
          <a:xfrm>
            <a:off x="714300" y="4306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3" name="Google Shape;713;p81"/>
          <p:cNvSpPr txBox="1"/>
          <p:nvPr>
            <p:ph idx="2" type="title"/>
          </p:nvPr>
        </p:nvSpPr>
        <p:spPr>
          <a:xfrm>
            <a:off x="738282" y="2603650"/>
            <a:ext cx="14535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14" name="Google Shape;714;p81"/>
          <p:cNvSpPr txBox="1"/>
          <p:nvPr>
            <p:ph hasCustomPrompt="1" idx="3" type="title"/>
          </p:nvPr>
        </p:nvSpPr>
        <p:spPr>
          <a:xfrm>
            <a:off x="738282"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15" name="Google Shape;715;p81"/>
          <p:cNvSpPr txBox="1"/>
          <p:nvPr>
            <p:ph idx="1" type="subTitle"/>
          </p:nvPr>
        </p:nvSpPr>
        <p:spPr>
          <a:xfrm>
            <a:off x="738282" y="3305175"/>
            <a:ext cx="12408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16" name="Google Shape;716;p81"/>
          <p:cNvSpPr txBox="1"/>
          <p:nvPr>
            <p:ph idx="4" type="title"/>
          </p:nvPr>
        </p:nvSpPr>
        <p:spPr>
          <a:xfrm>
            <a:off x="4798032" y="2603650"/>
            <a:ext cx="14535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17" name="Google Shape;717;p81"/>
          <p:cNvSpPr txBox="1"/>
          <p:nvPr>
            <p:ph hasCustomPrompt="1" idx="5" type="title"/>
          </p:nvPr>
        </p:nvSpPr>
        <p:spPr>
          <a:xfrm>
            <a:off x="4798032"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18" name="Google Shape;718;p81"/>
          <p:cNvSpPr txBox="1"/>
          <p:nvPr>
            <p:ph idx="6" type="subTitle"/>
          </p:nvPr>
        </p:nvSpPr>
        <p:spPr>
          <a:xfrm>
            <a:off x="4798032" y="3305175"/>
            <a:ext cx="12408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19" name="Google Shape;719;p81"/>
          <p:cNvSpPr txBox="1"/>
          <p:nvPr>
            <p:ph idx="7" type="title"/>
          </p:nvPr>
        </p:nvSpPr>
        <p:spPr>
          <a:xfrm>
            <a:off x="2768157" y="2603650"/>
            <a:ext cx="14535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20" name="Google Shape;720;p81"/>
          <p:cNvSpPr txBox="1"/>
          <p:nvPr>
            <p:ph hasCustomPrompt="1" idx="8" type="title"/>
          </p:nvPr>
        </p:nvSpPr>
        <p:spPr>
          <a:xfrm>
            <a:off x="2768157"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21" name="Google Shape;721;p81"/>
          <p:cNvSpPr txBox="1"/>
          <p:nvPr>
            <p:ph idx="9" type="subTitle"/>
          </p:nvPr>
        </p:nvSpPr>
        <p:spPr>
          <a:xfrm>
            <a:off x="2768157" y="3305175"/>
            <a:ext cx="12147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22" name="Google Shape;722;p81"/>
          <p:cNvSpPr txBox="1"/>
          <p:nvPr>
            <p:ph idx="13" type="title"/>
          </p:nvPr>
        </p:nvSpPr>
        <p:spPr>
          <a:xfrm>
            <a:off x="6827907" y="2603650"/>
            <a:ext cx="1572600" cy="777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23" name="Google Shape;723;p81"/>
          <p:cNvSpPr txBox="1"/>
          <p:nvPr>
            <p:ph hasCustomPrompt="1" idx="14" type="title"/>
          </p:nvPr>
        </p:nvSpPr>
        <p:spPr>
          <a:xfrm>
            <a:off x="6827907" y="2103438"/>
            <a:ext cx="904800" cy="584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24" name="Google Shape;724;p81"/>
          <p:cNvSpPr txBox="1"/>
          <p:nvPr>
            <p:ph idx="15" type="subTitle"/>
          </p:nvPr>
        </p:nvSpPr>
        <p:spPr>
          <a:xfrm>
            <a:off x="6827907" y="3305175"/>
            <a:ext cx="1267500" cy="909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725" name="Google Shape;725;p81"/>
          <p:cNvGrpSpPr/>
          <p:nvPr/>
        </p:nvGrpSpPr>
        <p:grpSpPr>
          <a:xfrm>
            <a:off x="-25" y="0"/>
            <a:ext cx="9144020" cy="342900"/>
            <a:chOff x="-25" y="0"/>
            <a:chExt cx="9144020" cy="342900"/>
          </a:xfrm>
        </p:grpSpPr>
        <p:sp>
          <p:nvSpPr>
            <p:cNvPr id="726" name="Google Shape;726;p8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81"/>
            <p:cNvGrpSpPr/>
            <p:nvPr/>
          </p:nvGrpSpPr>
          <p:grpSpPr>
            <a:xfrm>
              <a:off x="215975" y="111150"/>
              <a:ext cx="642950" cy="120600"/>
              <a:chOff x="215975" y="152625"/>
              <a:chExt cx="642950" cy="120600"/>
            </a:xfrm>
          </p:grpSpPr>
          <p:sp>
            <p:nvSpPr>
              <p:cNvPr id="728" name="Google Shape;728;p8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731" name="Shape 731"/>
        <p:cNvGrpSpPr/>
        <p:nvPr/>
      </p:nvGrpSpPr>
      <p:grpSpPr>
        <a:xfrm>
          <a:off x="0" y="0"/>
          <a:ext cx="0" cy="0"/>
          <a:chOff x="0" y="0"/>
          <a:chExt cx="0" cy="0"/>
        </a:xfrm>
      </p:grpSpPr>
      <p:sp>
        <p:nvSpPr>
          <p:cNvPr id="732" name="Google Shape;732;p82"/>
          <p:cNvSpPr txBox="1"/>
          <p:nvPr>
            <p:ph type="title"/>
          </p:nvPr>
        </p:nvSpPr>
        <p:spPr>
          <a:xfrm>
            <a:off x="1398400" y="1481175"/>
            <a:ext cx="68076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3" name="Google Shape;733;p82"/>
          <p:cNvSpPr txBox="1"/>
          <p:nvPr>
            <p:ph idx="2" type="title"/>
          </p:nvPr>
        </p:nvSpPr>
        <p:spPr>
          <a:xfrm>
            <a:off x="1398392" y="3060850"/>
            <a:ext cx="19023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34" name="Google Shape;734;p82"/>
          <p:cNvSpPr txBox="1"/>
          <p:nvPr>
            <p:ph idx="1" type="subTitle"/>
          </p:nvPr>
        </p:nvSpPr>
        <p:spPr>
          <a:xfrm>
            <a:off x="1398400" y="3457575"/>
            <a:ext cx="1902300" cy="997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35" name="Google Shape;735;p82"/>
          <p:cNvSpPr txBox="1"/>
          <p:nvPr>
            <p:ph idx="3" type="title"/>
          </p:nvPr>
        </p:nvSpPr>
        <p:spPr>
          <a:xfrm>
            <a:off x="3812892" y="3060850"/>
            <a:ext cx="19023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36" name="Google Shape;736;p82"/>
          <p:cNvSpPr txBox="1"/>
          <p:nvPr>
            <p:ph idx="4" type="subTitle"/>
          </p:nvPr>
        </p:nvSpPr>
        <p:spPr>
          <a:xfrm>
            <a:off x="3812900" y="3457575"/>
            <a:ext cx="1902300" cy="997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37" name="Google Shape;737;p82"/>
          <p:cNvSpPr txBox="1"/>
          <p:nvPr>
            <p:ph idx="5" type="title"/>
          </p:nvPr>
        </p:nvSpPr>
        <p:spPr>
          <a:xfrm>
            <a:off x="6227442" y="3060850"/>
            <a:ext cx="19023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38" name="Google Shape;738;p82"/>
          <p:cNvSpPr txBox="1"/>
          <p:nvPr>
            <p:ph idx="6" type="subTitle"/>
          </p:nvPr>
        </p:nvSpPr>
        <p:spPr>
          <a:xfrm>
            <a:off x="6227450" y="3457575"/>
            <a:ext cx="1902300" cy="997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739" name="Shape 739"/>
        <p:cNvGrpSpPr/>
        <p:nvPr/>
      </p:nvGrpSpPr>
      <p:grpSpPr>
        <a:xfrm>
          <a:off x="0" y="0"/>
          <a:ext cx="0" cy="0"/>
          <a:chOff x="0" y="0"/>
          <a:chExt cx="0" cy="0"/>
        </a:xfrm>
      </p:grpSpPr>
      <p:sp>
        <p:nvSpPr>
          <p:cNvPr id="740" name="Google Shape;740;p8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1" name="Google Shape;741;p83"/>
          <p:cNvSpPr txBox="1"/>
          <p:nvPr>
            <p:ph idx="2" type="title"/>
          </p:nvPr>
        </p:nvSpPr>
        <p:spPr>
          <a:xfrm>
            <a:off x="714300" y="30608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42" name="Google Shape;742;p83"/>
          <p:cNvSpPr txBox="1"/>
          <p:nvPr>
            <p:ph idx="1" type="subTitle"/>
          </p:nvPr>
        </p:nvSpPr>
        <p:spPr>
          <a:xfrm>
            <a:off x="714300" y="3457575"/>
            <a:ext cx="22767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43" name="Google Shape;743;p83"/>
          <p:cNvSpPr txBox="1"/>
          <p:nvPr>
            <p:ph idx="3" type="title"/>
          </p:nvPr>
        </p:nvSpPr>
        <p:spPr>
          <a:xfrm>
            <a:off x="3433650" y="30608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44" name="Google Shape;744;p83"/>
          <p:cNvSpPr txBox="1"/>
          <p:nvPr>
            <p:ph idx="4" type="subTitle"/>
          </p:nvPr>
        </p:nvSpPr>
        <p:spPr>
          <a:xfrm>
            <a:off x="3433650" y="3457575"/>
            <a:ext cx="22767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45" name="Google Shape;745;p83"/>
          <p:cNvSpPr txBox="1"/>
          <p:nvPr>
            <p:ph idx="5" type="title"/>
          </p:nvPr>
        </p:nvSpPr>
        <p:spPr>
          <a:xfrm>
            <a:off x="6153000" y="30608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46" name="Google Shape;746;p83"/>
          <p:cNvSpPr txBox="1"/>
          <p:nvPr>
            <p:ph idx="6" type="subTitle"/>
          </p:nvPr>
        </p:nvSpPr>
        <p:spPr>
          <a:xfrm>
            <a:off x="6153000" y="3457575"/>
            <a:ext cx="22767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
    <p:spTree>
      <p:nvGrpSpPr>
        <p:cNvPr id="747" name="Shape 747"/>
        <p:cNvGrpSpPr/>
        <p:nvPr/>
      </p:nvGrpSpPr>
      <p:grpSpPr>
        <a:xfrm>
          <a:off x="0" y="0"/>
          <a:ext cx="0" cy="0"/>
          <a:chOff x="0" y="0"/>
          <a:chExt cx="0" cy="0"/>
        </a:xfrm>
      </p:grpSpPr>
      <p:sp>
        <p:nvSpPr>
          <p:cNvPr id="748" name="Google Shape;748;p8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9" name="Google Shape;749;p84"/>
          <p:cNvSpPr txBox="1"/>
          <p:nvPr>
            <p:ph idx="2" type="title"/>
          </p:nvPr>
        </p:nvSpPr>
        <p:spPr>
          <a:xfrm>
            <a:off x="778688" y="1932875"/>
            <a:ext cx="21642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50" name="Google Shape;750;p84"/>
          <p:cNvSpPr txBox="1"/>
          <p:nvPr>
            <p:ph idx="1" type="subTitle"/>
          </p:nvPr>
        </p:nvSpPr>
        <p:spPr>
          <a:xfrm>
            <a:off x="778688" y="3449225"/>
            <a:ext cx="21642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51" name="Google Shape;751;p84"/>
          <p:cNvSpPr txBox="1"/>
          <p:nvPr>
            <p:ph idx="3" type="title"/>
          </p:nvPr>
        </p:nvSpPr>
        <p:spPr>
          <a:xfrm>
            <a:off x="3468525" y="1932875"/>
            <a:ext cx="21642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52" name="Google Shape;752;p84"/>
          <p:cNvSpPr txBox="1"/>
          <p:nvPr>
            <p:ph idx="4" type="subTitle"/>
          </p:nvPr>
        </p:nvSpPr>
        <p:spPr>
          <a:xfrm>
            <a:off x="3468525" y="3449225"/>
            <a:ext cx="21642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53" name="Google Shape;753;p84"/>
          <p:cNvSpPr txBox="1"/>
          <p:nvPr>
            <p:ph idx="5" type="title"/>
          </p:nvPr>
        </p:nvSpPr>
        <p:spPr>
          <a:xfrm>
            <a:off x="6160753" y="1932875"/>
            <a:ext cx="21642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54" name="Google Shape;754;p84"/>
          <p:cNvSpPr txBox="1"/>
          <p:nvPr>
            <p:ph idx="6" type="subTitle"/>
          </p:nvPr>
        </p:nvSpPr>
        <p:spPr>
          <a:xfrm>
            <a:off x="6160753" y="3449225"/>
            <a:ext cx="2164200" cy="771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
    <p:spTree>
      <p:nvGrpSpPr>
        <p:cNvPr id="755" name="Shape 755"/>
        <p:cNvGrpSpPr/>
        <p:nvPr/>
      </p:nvGrpSpPr>
      <p:grpSpPr>
        <a:xfrm>
          <a:off x="0" y="0"/>
          <a:ext cx="0" cy="0"/>
          <a:chOff x="0" y="0"/>
          <a:chExt cx="0" cy="0"/>
        </a:xfrm>
      </p:grpSpPr>
      <p:sp>
        <p:nvSpPr>
          <p:cNvPr id="756" name="Google Shape;756;p8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7" name="Google Shape;757;p85"/>
          <p:cNvSpPr txBox="1"/>
          <p:nvPr>
            <p:ph idx="2" type="title"/>
          </p:nvPr>
        </p:nvSpPr>
        <p:spPr>
          <a:xfrm>
            <a:off x="5716125" y="3559175"/>
            <a:ext cx="27264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58" name="Google Shape;758;p85"/>
          <p:cNvSpPr txBox="1"/>
          <p:nvPr>
            <p:ph idx="1" type="subTitle"/>
          </p:nvPr>
        </p:nvSpPr>
        <p:spPr>
          <a:xfrm>
            <a:off x="5716125" y="3955900"/>
            <a:ext cx="2726400" cy="7716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59" name="Google Shape;759;p85"/>
          <p:cNvSpPr txBox="1"/>
          <p:nvPr>
            <p:ph idx="3" type="title"/>
          </p:nvPr>
        </p:nvSpPr>
        <p:spPr>
          <a:xfrm>
            <a:off x="5716134" y="2238450"/>
            <a:ext cx="27264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60" name="Google Shape;760;p85"/>
          <p:cNvSpPr txBox="1"/>
          <p:nvPr>
            <p:ph idx="4" type="subTitle"/>
          </p:nvPr>
        </p:nvSpPr>
        <p:spPr>
          <a:xfrm>
            <a:off x="5716134" y="2635175"/>
            <a:ext cx="2726400" cy="7716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61" name="Google Shape;761;p85"/>
          <p:cNvSpPr txBox="1"/>
          <p:nvPr>
            <p:ph idx="5" type="title"/>
          </p:nvPr>
        </p:nvSpPr>
        <p:spPr>
          <a:xfrm>
            <a:off x="5716118" y="917725"/>
            <a:ext cx="27264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62" name="Google Shape;762;p85"/>
          <p:cNvSpPr txBox="1"/>
          <p:nvPr>
            <p:ph idx="6" type="subTitle"/>
          </p:nvPr>
        </p:nvSpPr>
        <p:spPr>
          <a:xfrm>
            <a:off x="5716118" y="1314450"/>
            <a:ext cx="2726400" cy="7716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763" name="Google Shape;763;p85"/>
          <p:cNvGrpSpPr/>
          <p:nvPr/>
        </p:nvGrpSpPr>
        <p:grpSpPr>
          <a:xfrm>
            <a:off x="-25" y="0"/>
            <a:ext cx="9144020" cy="342900"/>
            <a:chOff x="-25" y="0"/>
            <a:chExt cx="9144020" cy="342900"/>
          </a:xfrm>
        </p:grpSpPr>
        <p:sp>
          <p:nvSpPr>
            <p:cNvPr id="764" name="Google Shape;764;p8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85"/>
            <p:cNvGrpSpPr/>
            <p:nvPr/>
          </p:nvGrpSpPr>
          <p:grpSpPr>
            <a:xfrm>
              <a:off x="215975" y="111150"/>
              <a:ext cx="642950" cy="120600"/>
              <a:chOff x="215975" y="152625"/>
              <a:chExt cx="642950" cy="120600"/>
            </a:xfrm>
          </p:grpSpPr>
          <p:sp>
            <p:nvSpPr>
              <p:cNvPr id="766" name="Google Shape;766;p85"/>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5"/>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5"/>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6">
    <p:spTree>
      <p:nvGrpSpPr>
        <p:cNvPr id="769" name="Shape 769"/>
        <p:cNvGrpSpPr/>
        <p:nvPr/>
      </p:nvGrpSpPr>
      <p:grpSpPr>
        <a:xfrm>
          <a:off x="0" y="0"/>
          <a:ext cx="0" cy="0"/>
          <a:chOff x="0" y="0"/>
          <a:chExt cx="0" cy="0"/>
        </a:xfrm>
      </p:grpSpPr>
      <p:sp>
        <p:nvSpPr>
          <p:cNvPr id="770" name="Google Shape;770;p86"/>
          <p:cNvSpPr txBox="1"/>
          <p:nvPr>
            <p:ph type="title"/>
          </p:nvPr>
        </p:nvSpPr>
        <p:spPr>
          <a:xfrm>
            <a:off x="1244350" y="3670450"/>
            <a:ext cx="2104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71" name="Google Shape;771;p86"/>
          <p:cNvSpPr txBox="1"/>
          <p:nvPr>
            <p:ph idx="1" type="subTitle"/>
          </p:nvPr>
        </p:nvSpPr>
        <p:spPr>
          <a:xfrm>
            <a:off x="1244350" y="4067175"/>
            <a:ext cx="2104500" cy="5538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72" name="Google Shape;772;p86"/>
          <p:cNvSpPr txBox="1"/>
          <p:nvPr>
            <p:ph idx="2" type="title"/>
          </p:nvPr>
        </p:nvSpPr>
        <p:spPr>
          <a:xfrm>
            <a:off x="3523225" y="3670450"/>
            <a:ext cx="2104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73" name="Google Shape;773;p86"/>
          <p:cNvSpPr txBox="1"/>
          <p:nvPr>
            <p:ph idx="3" type="subTitle"/>
          </p:nvPr>
        </p:nvSpPr>
        <p:spPr>
          <a:xfrm>
            <a:off x="3523225" y="4067175"/>
            <a:ext cx="2104500" cy="5538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74" name="Google Shape;774;p86"/>
          <p:cNvSpPr txBox="1"/>
          <p:nvPr>
            <p:ph idx="4" type="title"/>
          </p:nvPr>
        </p:nvSpPr>
        <p:spPr>
          <a:xfrm>
            <a:off x="5802101" y="3670450"/>
            <a:ext cx="2104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75" name="Google Shape;775;p86"/>
          <p:cNvSpPr txBox="1"/>
          <p:nvPr>
            <p:ph idx="5" type="subTitle"/>
          </p:nvPr>
        </p:nvSpPr>
        <p:spPr>
          <a:xfrm>
            <a:off x="5802100" y="4067175"/>
            <a:ext cx="2104500" cy="5538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76" name="Google Shape;776;p86"/>
          <p:cNvSpPr txBox="1"/>
          <p:nvPr>
            <p:ph idx="6"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777" name="Google Shape;777;p86"/>
          <p:cNvGrpSpPr/>
          <p:nvPr/>
        </p:nvGrpSpPr>
        <p:grpSpPr>
          <a:xfrm>
            <a:off x="-25" y="0"/>
            <a:ext cx="9144020" cy="342900"/>
            <a:chOff x="-25" y="0"/>
            <a:chExt cx="9144020" cy="342900"/>
          </a:xfrm>
        </p:grpSpPr>
        <p:sp>
          <p:nvSpPr>
            <p:cNvPr id="778" name="Google Shape;778;p8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86"/>
            <p:cNvGrpSpPr/>
            <p:nvPr/>
          </p:nvGrpSpPr>
          <p:grpSpPr>
            <a:xfrm>
              <a:off x="215975" y="111150"/>
              <a:ext cx="642950" cy="120600"/>
              <a:chOff x="215975" y="152625"/>
              <a:chExt cx="642950" cy="120600"/>
            </a:xfrm>
          </p:grpSpPr>
          <p:sp>
            <p:nvSpPr>
              <p:cNvPr id="780" name="Google Shape;780;p8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29">
    <p:spTree>
      <p:nvGrpSpPr>
        <p:cNvPr id="783" name="Shape 783"/>
        <p:cNvGrpSpPr/>
        <p:nvPr/>
      </p:nvGrpSpPr>
      <p:grpSpPr>
        <a:xfrm>
          <a:off x="0" y="0"/>
          <a:ext cx="0" cy="0"/>
          <a:chOff x="0" y="0"/>
          <a:chExt cx="0" cy="0"/>
        </a:xfrm>
      </p:grpSpPr>
      <p:sp>
        <p:nvSpPr>
          <p:cNvPr id="784" name="Google Shape;784;p87"/>
          <p:cNvSpPr txBox="1"/>
          <p:nvPr>
            <p:ph type="title"/>
          </p:nvPr>
        </p:nvSpPr>
        <p:spPr>
          <a:xfrm>
            <a:off x="1578672" y="2070250"/>
            <a:ext cx="1335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85" name="Google Shape;785;p87"/>
          <p:cNvSpPr txBox="1"/>
          <p:nvPr>
            <p:ph idx="1" type="subTitle"/>
          </p:nvPr>
        </p:nvSpPr>
        <p:spPr>
          <a:xfrm>
            <a:off x="3086468" y="2070250"/>
            <a:ext cx="1939500" cy="468000"/>
          </a:xfrm>
          <a:prstGeom prst="rect">
            <a:avLst/>
          </a:prstGeom>
        </p:spPr>
        <p:txBody>
          <a:bodyPr anchorCtr="0" anchor="ctr"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86" name="Google Shape;786;p87"/>
          <p:cNvSpPr txBox="1"/>
          <p:nvPr>
            <p:ph idx="2" type="title"/>
          </p:nvPr>
        </p:nvSpPr>
        <p:spPr>
          <a:xfrm>
            <a:off x="4256762" y="3770625"/>
            <a:ext cx="1335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87" name="Google Shape;787;p87"/>
          <p:cNvSpPr txBox="1"/>
          <p:nvPr>
            <p:ph idx="3" type="subTitle"/>
          </p:nvPr>
        </p:nvSpPr>
        <p:spPr>
          <a:xfrm>
            <a:off x="5795473" y="3770625"/>
            <a:ext cx="1939500" cy="468000"/>
          </a:xfrm>
          <a:prstGeom prst="rect">
            <a:avLst/>
          </a:prstGeom>
        </p:spPr>
        <p:txBody>
          <a:bodyPr anchorCtr="0" anchor="ctr"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88" name="Google Shape;788;p87"/>
          <p:cNvSpPr txBox="1"/>
          <p:nvPr>
            <p:ph idx="4" type="title"/>
          </p:nvPr>
        </p:nvSpPr>
        <p:spPr>
          <a:xfrm>
            <a:off x="2916323" y="2913375"/>
            <a:ext cx="13353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89" name="Google Shape;789;p87"/>
          <p:cNvSpPr txBox="1"/>
          <p:nvPr>
            <p:ph idx="5" type="subTitle"/>
          </p:nvPr>
        </p:nvSpPr>
        <p:spPr>
          <a:xfrm>
            <a:off x="4458102" y="2913375"/>
            <a:ext cx="1939500" cy="468000"/>
          </a:xfrm>
          <a:prstGeom prst="rect">
            <a:avLst/>
          </a:prstGeom>
        </p:spPr>
        <p:txBody>
          <a:bodyPr anchorCtr="0" anchor="ctr"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90" name="Google Shape;790;p87"/>
          <p:cNvSpPr txBox="1"/>
          <p:nvPr>
            <p:ph idx="6" type="title"/>
          </p:nvPr>
        </p:nvSpPr>
        <p:spPr>
          <a:xfrm>
            <a:off x="714300" y="8544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1" name="Google Shape;791;p87"/>
          <p:cNvSpPr txBox="1"/>
          <p:nvPr>
            <p:ph hasCustomPrompt="1" idx="7" type="title"/>
          </p:nvPr>
        </p:nvSpPr>
        <p:spPr>
          <a:xfrm>
            <a:off x="673970" y="2070250"/>
            <a:ext cx="904800" cy="4680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92" name="Google Shape;792;p87"/>
          <p:cNvSpPr txBox="1"/>
          <p:nvPr>
            <p:ph hasCustomPrompt="1" idx="8" type="title"/>
          </p:nvPr>
        </p:nvSpPr>
        <p:spPr>
          <a:xfrm>
            <a:off x="2011450" y="2913375"/>
            <a:ext cx="904800" cy="4680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793" name="Google Shape;793;p87"/>
          <p:cNvSpPr txBox="1"/>
          <p:nvPr>
            <p:ph hasCustomPrompt="1" idx="9" type="title"/>
          </p:nvPr>
        </p:nvSpPr>
        <p:spPr>
          <a:xfrm>
            <a:off x="3358961" y="3770625"/>
            <a:ext cx="904800" cy="4680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32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94" name="Shape 794"/>
        <p:cNvGrpSpPr/>
        <p:nvPr/>
      </p:nvGrpSpPr>
      <p:grpSpPr>
        <a:xfrm>
          <a:off x="0" y="0"/>
          <a:ext cx="0" cy="0"/>
          <a:chOff x="0" y="0"/>
          <a:chExt cx="0" cy="0"/>
        </a:xfrm>
      </p:grpSpPr>
      <p:sp>
        <p:nvSpPr>
          <p:cNvPr id="795" name="Google Shape;795;p8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6" name="Google Shape;796;p88"/>
          <p:cNvSpPr txBox="1"/>
          <p:nvPr>
            <p:ph idx="2" type="title"/>
          </p:nvPr>
        </p:nvSpPr>
        <p:spPr>
          <a:xfrm>
            <a:off x="1764375" y="1536850"/>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97" name="Google Shape;797;p88"/>
          <p:cNvSpPr txBox="1"/>
          <p:nvPr>
            <p:ph idx="1" type="subTitle"/>
          </p:nvPr>
        </p:nvSpPr>
        <p:spPr>
          <a:xfrm>
            <a:off x="1764375" y="1933575"/>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798" name="Google Shape;798;p88"/>
          <p:cNvSpPr txBox="1"/>
          <p:nvPr>
            <p:ph idx="3" type="title"/>
          </p:nvPr>
        </p:nvSpPr>
        <p:spPr>
          <a:xfrm>
            <a:off x="1764375" y="2652975"/>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799" name="Google Shape;799;p88"/>
          <p:cNvSpPr txBox="1"/>
          <p:nvPr>
            <p:ph idx="4" type="subTitle"/>
          </p:nvPr>
        </p:nvSpPr>
        <p:spPr>
          <a:xfrm>
            <a:off x="1764375" y="3049700"/>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00" name="Google Shape;800;p88"/>
          <p:cNvSpPr txBox="1"/>
          <p:nvPr>
            <p:ph idx="5" type="title"/>
          </p:nvPr>
        </p:nvSpPr>
        <p:spPr>
          <a:xfrm>
            <a:off x="5874375" y="1536850"/>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01" name="Google Shape;801;p88"/>
          <p:cNvSpPr txBox="1"/>
          <p:nvPr>
            <p:ph idx="6" type="subTitle"/>
          </p:nvPr>
        </p:nvSpPr>
        <p:spPr>
          <a:xfrm>
            <a:off x="5874375" y="1933575"/>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02" name="Google Shape;802;p88"/>
          <p:cNvSpPr txBox="1"/>
          <p:nvPr>
            <p:ph idx="7" type="title"/>
          </p:nvPr>
        </p:nvSpPr>
        <p:spPr>
          <a:xfrm>
            <a:off x="5874375" y="2652975"/>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03" name="Google Shape;803;p88"/>
          <p:cNvSpPr txBox="1"/>
          <p:nvPr>
            <p:ph idx="8" type="subTitle"/>
          </p:nvPr>
        </p:nvSpPr>
        <p:spPr>
          <a:xfrm>
            <a:off x="5874375" y="3049700"/>
            <a:ext cx="2276700" cy="5295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804" name="Google Shape;804;p88"/>
          <p:cNvGrpSpPr/>
          <p:nvPr/>
        </p:nvGrpSpPr>
        <p:grpSpPr>
          <a:xfrm>
            <a:off x="-25" y="0"/>
            <a:ext cx="9144020" cy="342900"/>
            <a:chOff x="-25" y="0"/>
            <a:chExt cx="9144020" cy="342900"/>
          </a:xfrm>
        </p:grpSpPr>
        <p:sp>
          <p:nvSpPr>
            <p:cNvPr id="805" name="Google Shape;805;p8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88"/>
            <p:cNvGrpSpPr/>
            <p:nvPr/>
          </p:nvGrpSpPr>
          <p:grpSpPr>
            <a:xfrm>
              <a:off x="215975" y="111150"/>
              <a:ext cx="642950" cy="120600"/>
              <a:chOff x="215975" y="152625"/>
              <a:chExt cx="642950" cy="120600"/>
            </a:xfrm>
          </p:grpSpPr>
          <p:sp>
            <p:nvSpPr>
              <p:cNvPr id="807" name="Google Shape;807;p8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3">
    <p:spTree>
      <p:nvGrpSpPr>
        <p:cNvPr id="810" name="Shape 810"/>
        <p:cNvGrpSpPr/>
        <p:nvPr/>
      </p:nvGrpSpPr>
      <p:grpSpPr>
        <a:xfrm>
          <a:off x="0" y="0"/>
          <a:ext cx="0" cy="0"/>
          <a:chOff x="0" y="0"/>
          <a:chExt cx="0" cy="0"/>
        </a:xfrm>
      </p:grpSpPr>
      <p:sp>
        <p:nvSpPr>
          <p:cNvPr id="811" name="Google Shape;811;p8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2" name="Google Shape;812;p89"/>
          <p:cNvSpPr txBox="1"/>
          <p:nvPr>
            <p:ph idx="2" type="title"/>
          </p:nvPr>
        </p:nvSpPr>
        <p:spPr>
          <a:xfrm>
            <a:off x="1378650" y="213620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13" name="Google Shape;813;p89"/>
          <p:cNvSpPr txBox="1"/>
          <p:nvPr>
            <p:ph idx="1" type="subTitle"/>
          </p:nvPr>
        </p:nvSpPr>
        <p:spPr>
          <a:xfrm>
            <a:off x="1378650" y="1593500"/>
            <a:ext cx="2276700" cy="7620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14" name="Google Shape;814;p89"/>
          <p:cNvSpPr txBox="1"/>
          <p:nvPr>
            <p:ph idx="3" type="title"/>
          </p:nvPr>
        </p:nvSpPr>
        <p:spPr>
          <a:xfrm>
            <a:off x="1378650" y="39173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15" name="Google Shape;815;p89"/>
          <p:cNvSpPr txBox="1"/>
          <p:nvPr>
            <p:ph idx="4" type="subTitle"/>
          </p:nvPr>
        </p:nvSpPr>
        <p:spPr>
          <a:xfrm>
            <a:off x="1378650" y="3374675"/>
            <a:ext cx="2276700" cy="6951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16" name="Google Shape;816;p89"/>
          <p:cNvSpPr txBox="1"/>
          <p:nvPr>
            <p:ph idx="5" type="title"/>
          </p:nvPr>
        </p:nvSpPr>
        <p:spPr>
          <a:xfrm>
            <a:off x="5488650" y="213620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17" name="Google Shape;817;p89"/>
          <p:cNvSpPr txBox="1"/>
          <p:nvPr>
            <p:ph idx="6" type="subTitle"/>
          </p:nvPr>
        </p:nvSpPr>
        <p:spPr>
          <a:xfrm>
            <a:off x="5488650" y="1593500"/>
            <a:ext cx="2276700" cy="7620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18" name="Google Shape;818;p89"/>
          <p:cNvSpPr txBox="1"/>
          <p:nvPr>
            <p:ph idx="7" type="title"/>
          </p:nvPr>
        </p:nvSpPr>
        <p:spPr>
          <a:xfrm>
            <a:off x="5488650" y="39173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19" name="Google Shape;819;p89"/>
          <p:cNvSpPr txBox="1"/>
          <p:nvPr>
            <p:ph idx="8" type="subTitle"/>
          </p:nvPr>
        </p:nvSpPr>
        <p:spPr>
          <a:xfrm>
            <a:off x="5488650" y="3374675"/>
            <a:ext cx="2276700" cy="6951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820" name="Shape 820"/>
        <p:cNvGrpSpPr/>
        <p:nvPr/>
      </p:nvGrpSpPr>
      <p:grpSpPr>
        <a:xfrm>
          <a:off x="0" y="0"/>
          <a:ext cx="0" cy="0"/>
          <a:chOff x="0" y="0"/>
          <a:chExt cx="0" cy="0"/>
        </a:xfrm>
      </p:grpSpPr>
      <p:sp>
        <p:nvSpPr>
          <p:cNvPr id="821" name="Google Shape;821;p90"/>
          <p:cNvSpPr txBox="1"/>
          <p:nvPr>
            <p:ph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822" name="Google Shape;822;p90"/>
          <p:cNvSpPr txBox="1"/>
          <p:nvPr>
            <p:ph idx="2" type="title"/>
          </p:nvPr>
        </p:nvSpPr>
        <p:spPr>
          <a:xfrm>
            <a:off x="1383375" y="2003960"/>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823" name="Google Shape;823;p90"/>
          <p:cNvSpPr txBox="1"/>
          <p:nvPr>
            <p:ph idx="1" type="subTitle"/>
          </p:nvPr>
        </p:nvSpPr>
        <p:spPr>
          <a:xfrm>
            <a:off x="1383375" y="2360975"/>
            <a:ext cx="2276700" cy="6381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r">
              <a:spcBef>
                <a:spcPts val="0"/>
              </a:spcBef>
              <a:spcAft>
                <a:spcPts val="0"/>
              </a:spcAft>
              <a:buSzPts val="1300"/>
              <a:buNone/>
              <a:defRPr/>
            </a:lvl2pPr>
            <a:lvl3pPr lvl="2" algn="r">
              <a:spcBef>
                <a:spcPts val="0"/>
              </a:spcBef>
              <a:spcAft>
                <a:spcPts val="0"/>
              </a:spcAft>
              <a:buSzPts val="1300"/>
              <a:buNone/>
              <a:defRPr/>
            </a:lvl3pPr>
            <a:lvl4pPr lvl="3" algn="r">
              <a:spcBef>
                <a:spcPts val="0"/>
              </a:spcBef>
              <a:spcAft>
                <a:spcPts val="0"/>
              </a:spcAft>
              <a:buSzPts val="1300"/>
              <a:buNone/>
              <a:defRPr/>
            </a:lvl4pPr>
            <a:lvl5pPr lvl="4" algn="r">
              <a:spcBef>
                <a:spcPts val="0"/>
              </a:spcBef>
              <a:spcAft>
                <a:spcPts val="0"/>
              </a:spcAft>
              <a:buSzPts val="1300"/>
              <a:buNone/>
              <a:defRPr/>
            </a:lvl5pPr>
            <a:lvl6pPr lvl="5" algn="r">
              <a:spcBef>
                <a:spcPts val="0"/>
              </a:spcBef>
              <a:spcAft>
                <a:spcPts val="0"/>
              </a:spcAft>
              <a:buSzPts val="1300"/>
              <a:buNone/>
              <a:defRPr/>
            </a:lvl6pPr>
            <a:lvl7pPr lvl="6" algn="r">
              <a:spcBef>
                <a:spcPts val="0"/>
              </a:spcBef>
              <a:spcAft>
                <a:spcPts val="0"/>
              </a:spcAft>
              <a:buSzPts val="1300"/>
              <a:buNone/>
              <a:defRPr/>
            </a:lvl7pPr>
            <a:lvl8pPr lvl="7" algn="r">
              <a:spcBef>
                <a:spcPts val="0"/>
              </a:spcBef>
              <a:spcAft>
                <a:spcPts val="0"/>
              </a:spcAft>
              <a:buSzPts val="1300"/>
              <a:buNone/>
              <a:defRPr/>
            </a:lvl8pPr>
            <a:lvl9pPr lvl="8" algn="r">
              <a:spcBef>
                <a:spcPts val="0"/>
              </a:spcBef>
              <a:spcAft>
                <a:spcPts val="0"/>
              </a:spcAft>
              <a:buSzPts val="1300"/>
              <a:buNone/>
              <a:defRPr/>
            </a:lvl9pPr>
          </a:lstStyle>
          <a:p/>
        </p:txBody>
      </p:sp>
      <p:sp>
        <p:nvSpPr>
          <p:cNvPr id="824" name="Google Shape;824;p90"/>
          <p:cNvSpPr txBox="1"/>
          <p:nvPr>
            <p:ph idx="3" type="title"/>
          </p:nvPr>
        </p:nvSpPr>
        <p:spPr>
          <a:xfrm>
            <a:off x="1383375" y="3268088"/>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lgn="r">
              <a:spcBef>
                <a:spcPts val="0"/>
              </a:spcBef>
              <a:spcAft>
                <a:spcPts val="0"/>
              </a:spcAft>
              <a:buSzPts val="1800"/>
              <a:buNone/>
              <a:defRPr sz="1800"/>
            </a:lvl2pPr>
            <a:lvl3pPr lvl="2" algn="r">
              <a:spcBef>
                <a:spcPts val="0"/>
              </a:spcBef>
              <a:spcAft>
                <a:spcPts val="0"/>
              </a:spcAft>
              <a:buSzPts val="1800"/>
              <a:buNone/>
              <a:defRPr sz="1800"/>
            </a:lvl3pPr>
            <a:lvl4pPr lvl="3" algn="r">
              <a:spcBef>
                <a:spcPts val="0"/>
              </a:spcBef>
              <a:spcAft>
                <a:spcPts val="0"/>
              </a:spcAft>
              <a:buSzPts val="1800"/>
              <a:buNone/>
              <a:defRPr sz="1800"/>
            </a:lvl4pPr>
            <a:lvl5pPr lvl="4" algn="r">
              <a:spcBef>
                <a:spcPts val="0"/>
              </a:spcBef>
              <a:spcAft>
                <a:spcPts val="0"/>
              </a:spcAft>
              <a:buSzPts val="1800"/>
              <a:buNone/>
              <a:defRPr sz="1800"/>
            </a:lvl5pPr>
            <a:lvl6pPr lvl="5" algn="r">
              <a:spcBef>
                <a:spcPts val="0"/>
              </a:spcBef>
              <a:spcAft>
                <a:spcPts val="0"/>
              </a:spcAft>
              <a:buSzPts val="1800"/>
              <a:buNone/>
              <a:defRPr sz="1800"/>
            </a:lvl6pPr>
            <a:lvl7pPr lvl="6" algn="r">
              <a:spcBef>
                <a:spcPts val="0"/>
              </a:spcBef>
              <a:spcAft>
                <a:spcPts val="0"/>
              </a:spcAft>
              <a:buSzPts val="1800"/>
              <a:buNone/>
              <a:defRPr sz="1800"/>
            </a:lvl7pPr>
            <a:lvl8pPr lvl="7" algn="r">
              <a:spcBef>
                <a:spcPts val="0"/>
              </a:spcBef>
              <a:spcAft>
                <a:spcPts val="0"/>
              </a:spcAft>
              <a:buSzPts val="1800"/>
              <a:buNone/>
              <a:defRPr sz="1800"/>
            </a:lvl8pPr>
            <a:lvl9pPr lvl="8" algn="r">
              <a:spcBef>
                <a:spcPts val="0"/>
              </a:spcBef>
              <a:spcAft>
                <a:spcPts val="0"/>
              </a:spcAft>
              <a:buSzPts val="1800"/>
              <a:buNone/>
              <a:defRPr sz="1800"/>
            </a:lvl9pPr>
          </a:lstStyle>
          <a:p/>
        </p:txBody>
      </p:sp>
      <p:sp>
        <p:nvSpPr>
          <p:cNvPr id="825" name="Google Shape;825;p90"/>
          <p:cNvSpPr txBox="1"/>
          <p:nvPr>
            <p:ph idx="4" type="subTitle"/>
          </p:nvPr>
        </p:nvSpPr>
        <p:spPr>
          <a:xfrm>
            <a:off x="1383375" y="3625101"/>
            <a:ext cx="2276700" cy="6381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lgn="r">
              <a:spcBef>
                <a:spcPts val="0"/>
              </a:spcBef>
              <a:spcAft>
                <a:spcPts val="0"/>
              </a:spcAft>
              <a:buSzPts val="1300"/>
              <a:buNone/>
              <a:defRPr/>
            </a:lvl2pPr>
            <a:lvl3pPr lvl="2" algn="r">
              <a:spcBef>
                <a:spcPts val="0"/>
              </a:spcBef>
              <a:spcAft>
                <a:spcPts val="0"/>
              </a:spcAft>
              <a:buSzPts val="1300"/>
              <a:buNone/>
              <a:defRPr/>
            </a:lvl3pPr>
            <a:lvl4pPr lvl="3" algn="r">
              <a:spcBef>
                <a:spcPts val="0"/>
              </a:spcBef>
              <a:spcAft>
                <a:spcPts val="0"/>
              </a:spcAft>
              <a:buSzPts val="1300"/>
              <a:buNone/>
              <a:defRPr/>
            </a:lvl4pPr>
            <a:lvl5pPr lvl="4" algn="r">
              <a:spcBef>
                <a:spcPts val="0"/>
              </a:spcBef>
              <a:spcAft>
                <a:spcPts val="0"/>
              </a:spcAft>
              <a:buSzPts val="1300"/>
              <a:buNone/>
              <a:defRPr/>
            </a:lvl5pPr>
            <a:lvl6pPr lvl="5" algn="r">
              <a:spcBef>
                <a:spcPts val="0"/>
              </a:spcBef>
              <a:spcAft>
                <a:spcPts val="0"/>
              </a:spcAft>
              <a:buSzPts val="1300"/>
              <a:buNone/>
              <a:defRPr/>
            </a:lvl6pPr>
            <a:lvl7pPr lvl="6" algn="r">
              <a:spcBef>
                <a:spcPts val="0"/>
              </a:spcBef>
              <a:spcAft>
                <a:spcPts val="0"/>
              </a:spcAft>
              <a:buSzPts val="1300"/>
              <a:buNone/>
              <a:defRPr/>
            </a:lvl7pPr>
            <a:lvl8pPr lvl="7" algn="r">
              <a:spcBef>
                <a:spcPts val="0"/>
              </a:spcBef>
              <a:spcAft>
                <a:spcPts val="0"/>
              </a:spcAft>
              <a:buSzPts val="1300"/>
              <a:buNone/>
              <a:defRPr/>
            </a:lvl8pPr>
            <a:lvl9pPr lvl="8" algn="r">
              <a:spcBef>
                <a:spcPts val="0"/>
              </a:spcBef>
              <a:spcAft>
                <a:spcPts val="0"/>
              </a:spcAft>
              <a:buSzPts val="1300"/>
              <a:buNone/>
              <a:defRPr/>
            </a:lvl9pPr>
          </a:lstStyle>
          <a:p/>
        </p:txBody>
      </p:sp>
      <p:sp>
        <p:nvSpPr>
          <p:cNvPr id="826" name="Google Shape;826;p90"/>
          <p:cNvSpPr txBox="1"/>
          <p:nvPr>
            <p:ph idx="5" type="title"/>
          </p:nvPr>
        </p:nvSpPr>
        <p:spPr>
          <a:xfrm>
            <a:off x="5493375" y="2003960"/>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27" name="Google Shape;827;p90"/>
          <p:cNvSpPr txBox="1"/>
          <p:nvPr>
            <p:ph idx="6" type="subTitle"/>
          </p:nvPr>
        </p:nvSpPr>
        <p:spPr>
          <a:xfrm>
            <a:off x="5493375" y="2360975"/>
            <a:ext cx="2276700" cy="6381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828" name="Google Shape;828;p90"/>
          <p:cNvSpPr txBox="1"/>
          <p:nvPr>
            <p:ph idx="7" type="title"/>
          </p:nvPr>
        </p:nvSpPr>
        <p:spPr>
          <a:xfrm>
            <a:off x="5493375" y="326808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29" name="Google Shape;829;p90"/>
          <p:cNvSpPr txBox="1"/>
          <p:nvPr>
            <p:ph idx="8" type="subTitle"/>
          </p:nvPr>
        </p:nvSpPr>
        <p:spPr>
          <a:xfrm>
            <a:off x="5493375" y="3625101"/>
            <a:ext cx="2276700" cy="6381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6">
    <p:spTree>
      <p:nvGrpSpPr>
        <p:cNvPr id="830" name="Shape 830"/>
        <p:cNvGrpSpPr/>
        <p:nvPr/>
      </p:nvGrpSpPr>
      <p:grpSpPr>
        <a:xfrm>
          <a:off x="0" y="0"/>
          <a:ext cx="0" cy="0"/>
          <a:chOff x="0" y="0"/>
          <a:chExt cx="0" cy="0"/>
        </a:xfrm>
      </p:grpSpPr>
      <p:grpSp>
        <p:nvGrpSpPr>
          <p:cNvPr id="831" name="Google Shape;831;p91"/>
          <p:cNvGrpSpPr/>
          <p:nvPr/>
        </p:nvGrpSpPr>
        <p:grpSpPr>
          <a:xfrm>
            <a:off x="-25" y="0"/>
            <a:ext cx="9144020" cy="342900"/>
            <a:chOff x="-25" y="0"/>
            <a:chExt cx="9144020" cy="342900"/>
          </a:xfrm>
        </p:grpSpPr>
        <p:sp>
          <p:nvSpPr>
            <p:cNvPr id="832" name="Google Shape;832;p91"/>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91"/>
            <p:cNvGrpSpPr/>
            <p:nvPr/>
          </p:nvGrpSpPr>
          <p:grpSpPr>
            <a:xfrm>
              <a:off x="215975" y="111150"/>
              <a:ext cx="642950" cy="120600"/>
              <a:chOff x="215975" y="152625"/>
              <a:chExt cx="642950" cy="120600"/>
            </a:xfrm>
          </p:grpSpPr>
          <p:sp>
            <p:nvSpPr>
              <p:cNvPr id="834" name="Google Shape;834;p91"/>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91"/>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91"/>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7" name="Google Shape;837;p91"/>
          <p:cNvGrpSpPr/>
          <p:nvPr/>
        </p:nvGrpSpPr>
        <p:grpSpPr>
          <a:xfrm>
            <a:off x="66650" y="204750"/>
            <a:ext cx="9077378" cy="4938900"/>
            <a:chOff x="104750" y="204750"/>
            <a:chExt cx="9077378" cy="4938900"/>
          </a:xfrm>
        </p:grpSpPr>
        <p:grpSp>
          <p:nvGrpSpPr>
            <p:cNvPr id="838" name="Google Shape;838;p91"/>
            <p:cNvGrpSpPr/>
            <p:nvPr/>
          </p:nvGrpSpPr>
          <p:grpSpPr>
            <a:xfrm>
              <a:off x="104750" y="206700"/>
              <a:ext cx="9077378" cy="342900"/>
              <a:chOff x="-25" y="0"/>
              <a:chExt cx="9182983" cy="342900"/>
            </a:xfrm>
          </p:grpSpPr>
          <p:sp>
            <p:nvSpPr>
              <p:cNvPr id="839" name="Google Shape;839;p91"/>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91"/>
              <p:cNvGrpSpPr/>
              <p:nvPr/>
            </p:nvGrpSpPr>
            <p:grpSpPr>
              <a:xfrm>
                <a:off x="215975" y="111150"/>
                <a:ext cx="642950" cy="120600"/>
                <a:chOff x="215975" y="152625"/>
                <a:chExt cx="642950" cy="120600"/>
              </a:xfrm>
            </p:grpSpPr>
            <p:sp>
              <p:nvSpPr>
                <p:cNvPr id="841" name="Google Shape;841;p91"/>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91"/>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91"/>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844" name="Google Shape;844;p91"/>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845" name="Google Shape;845;p91"/>
          <p:cNvSpPr txBox="1"/>
          <p:nvPr>
            <p:ph type="title"/>
          </p:nvPr>
        </p:nvSpPr>
        <p:spPr>
          <a:xfrm>
            <a:off x="729137"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46" name="Google Shape;846;p91"/>
          <p:cNvSpPr txBox="1"/>
          <p:nvPr>
            <p:ph idx="1" type="subTitle"/>
          </p:nvPr>
        </p:nvSpPr>
        <p:spPr>
          <a:xfrm>
            <a:off x="729156"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47" name="Google Shape;847;p91"/>
          <p:cNvSpPr txBox="1"/>
          <p:nvPr>
            <p:ph idx="2" type="title"/>
          </p:nvPr>
        </p:nvSpPr>
        <p:spPr>
          <a:xfrm>
            <a:off x="4788806"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48" name="Google Shape;848;p91"/>
          <p:cNvSpPr txBox="1"/>
          <p:nvPr>
            <p:ph idx="3" type="subTitle"/>
          </p:nvPr>
        </p:nvSpPr>
        <p:spPr>
          <a:xfrm>
            <a:off x="4788801"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49" name="Google Shape;849;p91"/>
          <p:cNvSpPr txBox="1"/>
          <p:nvPr>
            <p:ph idx="4" type="title"/>
          </p:nvPr>
        </p:nvSpPr>
        <p:spPr>
          <a:xfrm>
            <a:off x="2758990"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50" name="Google Shape;850;p91"/>
          <p:cNvSpPr txBox="1"/>
          <p:nvPr>
            <p:ph idx="5" type="subTitle"/>
          </p:nvPr>
        </p:nvSpPr>
        <p:spPr>
          <a:xfrm>
            <a:off x="2758989"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51" name="Google Shape;851;p91"/>
          <p:cNvSpPr txBox="1"/>
          <p:nvPr>
            <p:ph idx="6" type="title"/>
          </p:nvPr>
        </p:nvSpPr>
        <p:spPr>
          <a:xfrm>
            <a:off x="6818660" y="1994050"/>
            <a:ext cx="1590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52" name="Google Shape;852;p91"/>
          <p:cNvSpPr txBox="1"/>
          <p:nvPr>
            <p:ph idx="7" type="subTitle"/>
          </p:nvPr>
        </p:nvSpPr>
        <p:spPr>
          <a:xfrm>
            <a:off x="6818636" y="3305175"/>
            <a:ext cx="1590900" cy="9096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53" name="Google Shape;853;p91"/>
          <p:cNvSpPr txBox="1"/>
          <p:nvPr>
            <p:ph idx="8"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854" name="Shape 854"/>
        <p:cNvGrpSpPr/>
        <p:nvPr/>
      </p:nvGrpSpPr>
      <p:grpSpPr>
        <a:xfrm>
          <a:off x="0" y="0"/>
          <a:ext cx="0" cy="0"/>
          <a:chOff x="0" y="0"/>
          <a:chExt cx="0" cy="0"/>
        </a:xfrm>
      </p:grpSpPr>
      <p:sp>
        <p:nvSpPr>
          <p:cNvPr id="855" name="Google Shape;855;p9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6" name="Google Shape;856;p92"/>
          <p:cNvSpPr txBox="1"/>
          <p:nvPr>
            <p:ph idx="2" type="title"/>
          </p:nvPr>
        </p:nvSpPr>
        <p:spPr>
          <a:xfrm>
            <a:off x="714300" y="19559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57" name="Google Shape;857;p92"/>
          <p:cNvSpPr txBox="1"/>
          <p:nvPr>
            <p:ph idx="1" type="subTitle"/>
          </p:nvPr>
        </p:nvSpPr>
        <p:spPr>
          <a:xfrm>
            <a:off x="714300" y="2314575"/>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58" name="Google Shape;858;p92"/>
          <p:cNvSpPr txBox="1"/>
          <p:nvPr>
            <p:ph idx="3" type="title"/>
          </p:nvPr>
        </p:nvSpPr>
        <p:spPr>
          <a:xfrm>
            <a:off x="3433638" y="19559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59" name="Google Shape;859;p92"/>
          <p:cNvSpPr txBox="1"/>
          <p:nvPr>
            <p:ph idx="4" type="subTitle"/>
          </p:nvPr>
        </p:nvSpPr>
        <p:spPr>
          <a:xfrm>
            <a:off x="3433642" y="2314575"/>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60" name="Google Shape;860;p92"/>
          <p:cNvSpPr txBox="1"/>
          <p:nvPr>
            <p:ph idx="5" type="title"/>
          </p:nvPr>
        </p:nvSpPr>
        <p:spPr>
          <a:xfrm>
            <a:off x="6152988" y="1955950"/>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61" name="Google Shape;861;p92"/>
          <p:cNvSpPr txBox="1"/>
          <p:nvPr>
            <p:ph idx="6" type="subTitle"/>
          </p:nvPr>
        </p:nvSpPr>
        <p:spPr>
          <a:xfrm>
            <a:off x="6152996" y="2314575"/>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62" name="Google Shape;862;p92"/>
          <p:cNvSpPr txBox="1"/>
          <p:nvPr>
            <p:ph idx="7" type="title"/>
          </p:nvPr>
        </p:nvSpPr>
        <p:spPr>
          <a:xfrm>
            <a:off x="714300" y="37599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63" name="Google Shape;863;p92"/>
          <p:cNvSpPr txBox="1"/>
          <p:nvPr>
            <p:ph idx="8" type="subTitle"/>
          </p:nvPr>
        </p:nvSpPr>
        <p:spPr>
          <a:xfrm>
            <a:off x="714300" y="4118600"/>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64" name="Google Shape;864;p92"/>
          <p:cNvSpPr txBox="1"/>
          <p:nvPr>
            <p:ph idx="9" type="title"/>
          </p:nvPr>
        </p:nvSpPr>
        <p:spPr>
          <a:xfrm>
            <a:off x="3433638" y="37599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65" name="Google Shape;865;p92"/>
          <p:cNvSpPr txBox="1"/>
          <p:nvPr>
            <p:ph idx="13" type="subTitle"/>
          </p:nvPr>
        </p:nvSpPr>
        <p:spPr>
          <a:xfrm>
            <a:off x="3433642" y="4118600"/>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66" name="Google Shape;866;p92"/>
          <p:cNvSpPr txBox="1"/>
          <p:nvPr>
            <p:ph idx="14" type="title"/>
          </p:nvPr>
        </p:nvSpPr>
        <p:spPr>
          <a:xfrm>
            <a:off x="6152988" y="3759975"/>
            <a:ext cx="2276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67" name="Google Shape;867;p92"/>
          <p:cNvSpPr txBox="1"/>
          <p:nvPr>
            <p:ph idx="15" type="subTitle"/>
          </p:nvPr>
        </p:nvSpPr>
        <p:spPr>
          <a:xfrm>
            <a:off x="6152996" y="4118600"/>
            <a:ext cx="2276700" cy="6192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868" name="Google Shape;868;p92"/>
          <p:cNvGrpSpPr/>
          <p:nvPr/>
        </p:nvGrpSpPr>
        <p:grpSpPr>
          <a:xfrm>
            <a:off x="-25" y="0"/>
            <a:ext cx="9144020" cy="342900"/>
            <a:chOff x="-25" y="0"/>
            <a:chExt cx="9144020" cy="342900"/>
          </a:xfrm>
        </p:grpSpPr>
        <p:sp>
          <p:nvSpPr>
            <p:cNvPr id="869" name="Google Shape;869;p92"/>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92"/>
            <p:cNvGrpSpPr/>
            <p:nvPr/>
          </p:nvGrpSpPr>
          <p:grpSpPr>
            <a:xfrm>
              <a:off x="215975" y="111150"/>
              <a:ext cx="642950" cy="120600"/>
              <a:chOff x="215975" y="152625"/>
              <a:chExt cx="642950" cy="120600"/>
            </a:xfrm>
          </p:grpSpPr>
          <p:sp>
            <p:nvSpPr>
              <p:cNvPr id="871" name="Google Shape;871;p92"/>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92"/>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92"/>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4" name="Google Shape;874;p92"/>
          <p:cNvGrpSpPr/>
          <p:nvPr/>
        </p:nvGrpSpPr>
        <p:grpSpPr>
          <a:xfrm>
            <a:off x="66650" y="204750"/>
            <a:ext cx="9077378" cy="4938900"/>
            <a:chOff x="104750" y="204750"/>
            <a:chExt cx="9077378" cy="4938900"/>
          </a:xfrm>
        </p:grpSpPr>
        <p:grpSp>
          <p:nvGrpSpPr>
            <p:cNvPr id="875" name="Google Shape;875;p92"/>
            <p:cNvGrpSpPr/>
            <p:nvPr/>
          </p:nvGrpSpPr>
          <p:grpSpPr>
            <a:xfrm>
              <a:off x="104750" y="206700"/>
              <a:ext cx="9077378" cy="342900"/>
              <a:chOff x="-25" y="0"/>
              <a:chExt cx="9182983" cy="342900"/>
            </a:xfrm>
          </p:grpSpPr>
          <p:sp>
            <p:nvSpPr>
              <p:cNvPr id="876" name="Google Shape;876;p92"/>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92"/>
              <p:cNvGrpSpPr/>
              <p:nvPr/>
            </p:nvGrpSpPr>
            <p:grpSpPr>
              <a:xfrm>
                <a:off x="215975" y="111150"/>
                <a:ext cx="642950" cy="120600"/>
                <a:chOff x="215975" y="152625"/>
                <a:chExt cx="642950" cy="120600"/>
              </a:xfrm>
            </p:grpSpPr>
            <p:sp>
              <p:nvSpPr>
                <p:cNvPr id="878" name="Google Shape;878;p92"/>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92"/>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2"/>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881" name="Google Shape;881;p92"/>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th columns">
  <p:cSld name="CUSTOM_24">
    <p:spTree>
      <p:nvGrpSpPr>
        <p:cNvPr id="882" name="Shape 882"/>
        <p:cNvGrpSpPr/>
        <p:nvPr/>
      </p:nvGrpSpPr>
      <p:grpSpPr>
        <a:xfrm>
          <a:off x="0" y="0"/>
          <a:ext cx="0" cy="0"/>
          <a:chOff x="0" y="0"/>
          <a:chExt cx="0" cy="0"/>
        </a:xfrm>
      </p:grpSpPr>
      <p:sp>
        <p:nvSpPr>
          <p:cNvPr id="883" name="Google Shape;883;p9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
        <p:nvSpPr>
          <p:cNvPr id="884" name="Google Shape;884;p93"/>
          <p:cNvSpPr txBox="1"/>
          <p:nvPr>
            <p:ph idx="2" type="title"/>
          </p:nvPr>
        </p:nvSpPr>
        <p:spPr>
          <a:xfrm>
            <a:off x="706525" y="1632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85" name="Google Shape;885;p93"/>
          <p:cNvSpPr txBox="1"/>
          <p:nvPr>
            <p:ph idx="1" type="subTitle"/>
          </p:nvPr>
        </p:nvSpPr>
        <p:spPr>
          <a:xfrm>
            <a:off x="708450" y="20024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86" name="Google Shape;886;p93"/>
          <p:cNvSpPr txBox="1"/>
          <p:nvPr>
            <p:ph idx="3" type="title"/>
          </p:nvPr>
        </p:nvSpPr>
        <p:spPr>
          <a:xfrm>
            <a:off x="706525" y="2383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87" name="Google Shape;887;p93"/>
          <p:cNvSpPr txBox="1"/>
          <p:nvPr>
            <p:ph idx="4" type="subTitle"/>
          </p:nvPr>
        </p:nvSpPr>
        <p:spPr>
          <a:xfrm>
            <a:off x="708450" y="27529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88" name="Google Shape;888;p93"/>
          <p:cNvSpPr txBox="1"/>
          <p:nvPr>
            <p:ph idx="5" type="title"/>
          </p:nvPr>
        </p:nvSpPr>
        <p:spPr>
          <a:xfrm>
            <a:off x="4557279" y="1632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89" name="Google Shape;889;p93"/>
          <p:cNvSpPr txBox="1"/>
          <p:nvPr>
            <p:ph idx="6" type="subTitle"/>
          </p:nvPr>
        </p:nvSpPr>
        <p:spPr>
          <a:xfrm>
            <a:off x="4559069" y="20024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90" name="Google Shape;890;p93"/>
          <p:cNvSpPr txBox="1"/>
          <p:nvPr>
            <p:ph idx="7" type="title"/>
          </p:nvPr>
        </p:nvSpPr>
        <p:spPr>
          <a:xfrm>
            <a:off x="4557279" y="2383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91" name="Google Shape;891;p93"/>
          <p:cNvSpPr txBox="1"/>
          <p:nvPr>
            <p:ph idx="8" type="subTitle"/>
          </p:nvPr>
        </p:nvSpPr>
        <p:spPr>
          <a:xfrm>
            <a:off x="4559069" y="27529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92" name="Google Shape;892;p93"/>
          <p:cNvSpPr txBox="1"/>
          <p:nvPr>
            <p:ph idx="9" type="title"/>
          </p:nvPr>
        </p:nvSpPr>
        <p:spPr>
          <a:xfrm>
            <a:off x="706525" y="3884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93" name="Google Shape;893;p93"/>
          <p:cNvSpPr txBox="1"/>
          <p:nvPr>
            <p:ph idx="13" type="subTitle"/>
          </p:nvPr>
        </p:nvSpPr>
        <p:spPr>
          <a:xfrm>
            <a:off x="708450" y="42539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94" name="Google Shape;894;p93"/>
          <p:cNvSpPr txBox="1"/>
          <p:nvPr>
            <p:ph idx="14" type="title"/>
          </p:nvPr>
        </p:nvSpPr>
        <p:spPr>
          <a:xfrm>
            <a:off x="4557279" y="38843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95" name="Google Shape;895;p93"/>
          <p:cNvSpPr txBox="1"/>
          <p:nvPr>
            <p:ph idx="15" type="subTitle"/>
          </p:nvPr>
        </p:nvSpPr>
        <p:spPr>
          <a:xfrm>
            <a:off x="4559069" y="42539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400"/>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96" name="Google Shape;896;p93"/>
          <p:cNvSpPr txBox="1"/>
          <p:nvPr>
            <p:ph idx="16" type="title"/>
          </p:nvPr>
        </p:nvSpPr>
        <p:spPr>
          <a:xfrm>
            <a:off x="706525" y="3133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97" name="Google Shape;897;p93"/>
          <p:cNvSpPr txBox="1"/>
          <p:nvPr>
            <p:ph idx="17" type="subTitle"/>
          </p:nvPr>
        </p:nvSpPr>
        <p:spPr>
          <a:xfrm>
            <a:off x="708450" y="3503460"/>
            <a:ext cx="34926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898" name="Google Shape;898;p93"/>
          <p:cNvSpPr txBox="1"/>
          <p:nvPr>
            <p:ph idx="18" type="title"/>
          </p:nvPr>
        </p:nvSpPr>
        <p:spPr>
          <a:xfrm>
            <a:off x="4557279" y="3133805"/>
            <a:ext cx="1592100" cy="457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899" name="Google Shape;899;p93"/>
          <p:cNvSpPr txBox="1"/>
          <p:nvPr>
            <p:ph idx="19" type="subTitle"/>
          </p:nvPr>
        </p:nvSpPr>
        <p:spPr>
          <a:xfrm>
            <a:off x="4559069" y="3503460"/>
            <a:ext cx="3537000" cy="4572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grpSp>
        <p:nvGrpSpPr>
          <p:cNvPr id="900" name="Google Shape;900;p93"/>
          <p:cNvGrpSpPr/>
          <p:nvPr/>
        </p:nvGrpSpPr>
        <p:grpSpPr>
          <a:xfrm>
            <a:off x="-25" y="0"/>
            <a:ext cx="9144020" cy="342900"/>
            <a:chOff x="-25" y="0"/>
            <a:chExt cx="9144020" cy="342900"/>
          </a:xfrm>
        </p:grpSpPr>
        <p:sp>
          <p:nvSpPr>
            <p:cNvPr id="901" name="Google Shape;901;p93"/>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2" name="Google Shape;902;p93"/>
            <p:cNvGrpSpPr/>
            <p:nvPr/>
          </p:nvGrpSpPr>
          <p:grpSpPr>
            <a:xfrm>
              <a:off x="215975" y="111150"/>
              <a:ext cx="642950" cy="120600"/>
              <a:chOff x="215975" y="152625"/>
              <a:chExt cx="642950" cy="120600"/>
            </a:xfrm>
          </p:grpSpPr>
          <p:sp>
            <p:nvSpPr>
              <p:cNvPr id="903" name="Google Shape;903;p93"/>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93"/>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93"/>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7">
    <p:spTree>
      <p:nvGrpSpPr>
        <p:cNvPr id="906" name="Shape 906"/>
        <p:cNvGrpSpPr/>
        <p:nvPr/>
      </p:nvGrpSpPr>
      <p:grpSpPr>
        <a:xfrm>
          <a:off x="0" y="0"/>
          <a:ext cx="0" cy="0"/>
          <a:chOff x="0" y="0"/>
          <a:chExt cx="0" cy="0"/>
        </a:xfrm>
      </p:grpSpPr>
      <p:sp>
        <p:nvSpPr>
          <p:cNvPr id="907" name="Google Shape;907;p94"/>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908" name="Google Shape;908;p94"/>
          <p:cNvGrpSpPr/>
          <p:nvPr/>
        </p:nvGrpSpPr>
        <p:grpSpPr>
          <a:xfrm>
            <a:off x="-25" y="0"/>
            <a:ext cx="9144020" cy="342900"/>
            <a:chOff x="-25" y="0"/>
            <a:chExt cx="9144020" cy="342900"/>
          </a:xfrm>
        </p:grpSpPr>
        <p:sp>
          <p:nvSpPr>
            <p:cNvPr id="909" name="Google Shape;909;p94"/>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94"/>
            <p:cNvGrpSpPr/>
            <p:nvPr/>
          </p:nvGrpSpPr>
          <p:grpSpPr>
            <a:xfrm>
              <a:off x="215975" y="111150"/>
              <a:ext cx="642950" cy="120600"/>
              <a:chOff x="215975" y="152625"/>
              <a:chExt cx="642950" cy="120600"/>
            </a:xfrm>
          </p:grpSpPr>
          <p:sp>
            <p:nvSpPr>
              <p:cNvPr id="911" name="Google Shape;911;p94"/>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94"/>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94"/>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4" name="Google Shape;914;p94"/>
          <p:cNvGrpSpPr/>
          <p:nvPr/>
        </p:nvGrpSpPr>
        <p:grpSpPr>
          <a:xfrm>
            <a:off x="66650" y="204750"/>
            <a:ext cx="9077378" cy="4938900"/>
            <a:chOff x="104750" y="204750"/>
            <a:chExt cx="9077378" cy="4938900"/>
          </a:xfrm>
        </p:grpSpPr>
        <p:grpSp>
          <p:nvGrpSpPr>
            <p:cNvPr id="915" name="Google Shape;915;p94"/>
            <p:cNvGrpSpPr/>
            <p:nvPr/>
          </p:nvGrpSpPr>
          <p:grpSpPr>
            <a:xfrm>
              <a:off x="104750" y="206700"/>
              <a:ext cx="9077378" cy="342900"/>
              <a:chOff x="-25" y="0"/>
              <a:chExt cx="9182983" cy="342900"/>
            </a:xfrm>
          </p:grpSpPr>
          <p:sp>
            <p:nvSpPr>
              <p:cNvPr id="916" name="Google Shape;916;p94"/>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94"/>
              <p:cNvGrpSpPr/>
              <p:nvPr/>
            </p:nvGrpSpPr>
            <p:grpSpPr>
              <a:xfrm>
                <a:off x="215975" y="111150"/>
                <a:ext cx="642950" cy="120600"/>
                <a:chOff x="215975" y="152625"/>
                <a:chExt cx="642950" cy="120600"/>
              </a:xfrm>
            </p:grpSpPr>
            <p:sp>
              <p:nvSpPr>
                <p:cNvPr id="918" name="Google Shape;918;p94"/>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94"/>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94"/>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21" name="Google Shape;921;p94"/>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
        <p:nvSpPr>
          <p:cNvPr id="922" name="Google Shape;922;p94"/>
          <p:cNvSpPr txBox="1"/>
          <p:nvPr>
            <p:ph idx="2" type="title"/>
          </p:nvPr>
        </p:nvSpPr>
        <p:spPr>
          <a:xfrm>
            <a:off x="1501742" y="175249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23" name="Google Shape;923;p94"/>
          <p:cNvSpPr txBox="1"/>
          <p:nvPr>
            <p:ph idx="1" type="subTitle"/>
          </p:nvPr>
        </p:nvSpPr>
        <p:spPr>
          <a:xfrm>
            <a:off x="1501742" y="2111123"/>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24" name="Google Shape;924;p94"/>
          <p:cNvSpPr txBox="1"/>
          <p:nvPr>
            <p:ph idx="3" type="title"/>
          </p:nvPr>
        </p:nvSpPr>
        <p:spPr>
          <a:xfrm>
            <a:off x="1501754" y="2654504"/>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25" name="Google Shape;925;p94"/>
          <p:cNvSpPr txBox="1"/>
          <p:nvPr>
            <p:ph idx="4" type="subTitle"/>
          </p:nvPr>
        </p:nvSpPr>
        <p:spPr>
          <a:xfrm>
            <a:off x="1501760" y="3013129"/>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26" name="Google Shape;926;p94"/>
          <p:cNvSpPr txBox="1"/>
          <p:nvPr>
            <p:ph idx="5" type="title"/>
          </p:nvPr>
        </p:nvSpPr>
        <p:spPr>
          <a:xfrm>
            <a:off x="5360167" y="175249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27" name="Google Shape;927;p94"/>
          <p:cNvSpPr txBox="1"/>
          <p:nvPr>
            <p:ph idx="6" type="subTitle"/>
          </p:nvPr>
        </p:nvSpPr>
        <p:spPr>
          <a:xfrm>
            <a:off x="5360178" y="2111123"/>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28" name="Google Shape;928;p94"/>
          <p:cNvSpPr txBox="1"/>
          <p:nvPr>
            <p:ph idx="7" type="title"/>
          </p:nvPr>
        </p:nvSpPr>
        <p:spPr>
          <a:xfrm>
            <a:off x="1501742" y="3556523"/>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29" name="Google Shape;929;p94"/>
          <p:cNvSpPr txBox="1"/>
          <p:nvPr>
            <p:ph idx="8" type="subTitle"/>
          </p:nvPr>
        </p:nvSpPr>
        <p:spPr>
          <a:xfrm>
            <a:off x="1501742" y="3915148"/>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30" name="Google Shape;930;p94"/>
          <p:cNvSpPr txBox="1"/>
          <p:nvPr>
            <p:ph idx="9" type="title"/>
          </p:nvPr>
        </p:nvSpPr>
        <p:spPr>
          <a:xfrm>
            <a:off x="5360192" y="2654504"/>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31" name="Google Shape;931;p94"/>
          <p:cNvSpPr txBox="1"/>
          <p:nvPr>
            <p:ph idx="13" type="subTitle"/>
          </p:nvPr>
        </p:nvSpPr>
        <p:spPr>
          <a:xfrm>
            <a:off x="5360197" y="3013129"/>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32" name="Google Shape;932;p94"/>
          <p:cNvSpPr txBox="1"/>
          <p:nvPr>
            <p:ph idx="14" type="title"/>
          </p:nvPr>
        </p:nvSpPr>
        <p:spPr>
          <a:xfrm>
            <a:off x="5360167" y="3556523"/>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33" name="Google Shape;933;p94"/>
          <p:cNvSpPr txBox="1"/>
          <p:nvPr>
            <p:ph idx="15" type="subTitle"/>
          </p:nvPr>
        </p:nvSpPr>
        <p:spPr>
          <a:xfrm>
            <a:off x="5360178" y="3915148"/>
            <a:ext cx="2276700" cy="5286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934" name="Shape 934"/>
        <p:cNvGrpSpPr/>
        <p:nvPr/>
      </p:nvGrpSpPr>
      <p:grpSpPr>
        <a:xfrm>
          <a:off x="0" y="0"/>
          <a:ext cx="0" cy="0"/>
          <a:chOff x="0" y="0"/>
          <a:chExt cx="0" cy="0"/>
        </a:xfrm>
      </p:grpSpPr>
      <p:sp>
        <p:nvSpPr>
          <p:cNvPr id="935" name="Google Shape;935;p95"/>
          <p:cNvSpPr txBox="1"/>
          <p:nvPr>
            <p:ph type="title"/>
          </p:nvPr>
        </p:nvSpPr>
        <p:spPr>
          <a:xfrm>
            <a:off x="5059982" y="153170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36" name="Google Shape;936;p95"/>
          <p:cNvSpPr txBox="1"/>
          <p:nvPr>
            <p:ph idx="1" type="subTitle"/>
          </p:nvPr>
        </p:nvSpPr>
        <p:spPr>
          <a:xfrm>
            <a:off x="1520525" y="3734850"/>
            <a:ext cx="2563500" cy="59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937" name="Google Shape;937;p95"/>
          <p:cNvSpPr txBox="1"/>
          <p:nvPr>
            <p:ph idx="2" type="subTitle"/>
          </p:nvPr>
        </p:nvSpPr>
        <p:spPr>
          <a:xfrm>
            <a:off x="5059975" y="3734850"/>
            <a:ext cx="2563500" cy="599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938" name="Google Shape;938;p95"/>
          <p:cNvSpPr txBox="1"/>
          <p:nvPr>
            <p:ph idx="3" type="title"/>
          </p:nvPr>
        </p:nvSpPr>
        <p:spPr>
          <a:xfrm>
            <a:off x="1520525" y="153170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39" name="Google Shape;939;p95"/>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940" name="Google Shape;940;p95"/>
          <p:cNvGrpSpPr/>
          <p:nvPr/>
        </p:nvGrpSpPr>
        <p:grpSpPr>
          <a:xfrm>
            <a:off x="-25" y="0"/>
            <a:ext cx="9144020" cy="342900"/>
            <a:chOff x="-25" y="0"/>
            <a:chExt cx="9144020" cy="342900"/>
          </a:xfrm>
        </p:grpSpPr>
        <p:sp>
          <p:nvSpPr>
            <p:cNvPr id="941" name="Google Shape;941;p95"/>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95"/>
            <p:cNvGrpSpPr/>
            <p:nvPr/>
          </p:nvGrpSpPr>
          <p:grpSpPr>
            <a:xfrm>
              <a:off x="215975" y="111150"/>
              <a:ext cx="642950" cy="120600"/>
              <a:chOff x="215975" y="152625"/>
              <a:chExt cx="642950" cy="120600"/>
            </a:xfrm>
          </p:grpSpPr>
          <p:sp>
            <p:nvSpPr>
              <p:cNvPr id="943" name="Google Shape;943;p95"/>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95"/>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5"/>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6" name="Google Shape;946;p95"/>
          <p:cNvGrpSpPr/>
          <p:nvPr/>
        </p:nvGrpSpPr>
        <p:grpSpPr>
          <a:xfrm>
            <a:off x="66650" y="204750"/>
            <a:ext cx="9077378" cy="4938900"/>
            <a:chOff x="104750" y="204750"/>
            <a:chExt cx="9077378" cy="4938900"/>
          </a:xfrm>
        </p:grpSpPr>
        <p:grpSp>
          <p:nvGrpSpPr>
            <p:cNvPr id="947" name="Google Shape;947;p95"/>
            <p:cNvGrpSpPr/>
            <p:nvPr/>
          </p:nvGrpSpPr>
          <p:grpSpPr>
            <a:xfrm>
              <a:off x="104750" y="206700"/>
              <a:ext cx="9077378" cy="342900"/>
              <a:chOff x="-25" y="0"/>
              <a:chExt cx="9182983" cy="342900"/>
            </a:xfrm>
          </p:grpSpPr>
          <p:sp>
            <p:nvSpPr>
              <p:cNvPr id="948" name="Google Shape;948;p95"/>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95"/>
              <p:cNvGrpSpPr/>
              <p:nvPr/>
            </p:nvGrpSpPr>
            <p:grpSpPr>
              <a:xfrm>
                <a:off x="215975" y="111150"/>
                <a:ext cx="642950" cy="120600"/>
                <a:chOff x="215975" y="152625"/>
                <a:chExt cx="642950" cy="120600"/>
              </a:xfrm>
            </p:grpSpPr>
            <p:sp>
              <p:nvSpPr>
                <p:cNvPr id="950" name="Google Shape;950;p95"/>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5"/>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5"/>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53" name="Google Shape;953;p95"/>
            <p:cNvCxnSpPr/>
            <p:nvPr/>
          </p:nvCxnSpPr>
          <p:spPr>
            <a:xfrm>
              <a:off x="104775" y="204750"/>
              <a:ext cx="0" cy="4938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954" name="Shape 954"/>
        <p:cNvGrpSpPr/>
        <p:nvPr/>
      </p:nvGrpSpPr>
      <p:grpSpPr>
        <a:xfrm>
          <a:off x="0" y="0"/>
          <a:ext cx="0" cy="0"/>
          <a:chOff x="0" y="0"/>
          <a:chExt cx="0" cy="0"/>
        </a:xfrm>
      </p:grpSpPr>
      <p:grpSp>
        <p:nvGrpSpPr>
          <p:cNvPr id="955" name="Google Shape;955;p96"/>
          <p:cNvGrpSpPr/>
          <p:nvPr/>
        </p:nvGrpSpPr>
        <p:grpSpPr>
          <a:xfrm>
            <a:off x="-25" y="0"/>
            <a:ext cx="9144020" cy="342900"/>
            <a:chOff x="-25" y="0"/>
            <a:chExt cx="9144020" cy="342900"/>
          </a:xfrm>
        </p:grpSpPr>
        <p:sp>
          <p:nvSpPr>
            <p:cNvPr id="956" name="Google Shape;956;p96"/>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96"/>
            <p:cNvGrpSpPr/>
            <p:nvPr/>
          </p:nvGrpSpPr>
          <p:grpSpPr>
            <a:xfrm>
              <a:off x="215975" y="111150"/>
              <a:ext cx="642950" cy="120600"/>
              <a:chOff x="215975" y="152625"/>
              <a:chExt cx="642950" cy="120600"/>
            </a:xfrm>
          </p:grpSpPr>
          <p:sp>
            <p:nvSpPr>
              <p:cNvPr id="958" name="Google Shape;958;p96"/>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6"/>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6"/>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1" name="Google Shape;961;p96"/>
          <p:cNvGrpSpPr/>
          <p:nvPr/>
        </p:nvGrpSpPr>
        <p:grpSpPr>
          <a:xfrm>
            <a:off x="66650" y="204750"/>
            <a:ext cx="9077378" cy="4938900"/>
            <a:chOff x="104750" y="204750"/>
            <a:chExt cx="9077378" cy="4938900"/>
          </a:xfrm>
        </p:grpSpPr>
        <p:grpSp>
          <p:nvGrpSpPr>
            <p:cNvPr id="962" name="Google Shape;962;p96"/>
            <p:cNvGrpSpPr/>
            <p:nvPr/>
          </p:nvGrpSpPr>
          <p:grpSpPr>
            <a:xfrm>
              <a:off x="104750" y="206700"/>
              <a:ext cx="9077378" cy="342900"/>
              <a:chOff x="-25" y="0"/>
              <a:chExt cx="9182983" cy="342900"/>
            </a:xfrm>
          </p:grpSpPr>
          <p:sp>
            <p:nvSpPr>
              <p:cNvPr id="963" name="Google Shape;963;p96"/>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4" name="Google Shape;964;p96"/>
              <p:cNvGrpSpPr/>
              <p:nvPr/>
            </p:nvGrpSpPr>
            <p:grpSpPr>
              <a:xfrm>
                <a:off x="215975" y="111150"/>
                <a:ext cx="642950" cy="120600"/>
                <a:chOff x="215975" y="152625"/>
                <a:chExt cx="642950" cy="120600"/>
              </a:xfrm>
            </p:grpSpPr>
            <p:sp>
              <p:nvSpPr>
                <p:cNvPr id="965" name="Google Shape;965;p96"/>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6"/>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6"/>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68" name="Google Shape;968;p96"/>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969" name="Google Shape;969;p96"/>
          <p:cNvSpPr txBox="1"/>
          <p:nvPr>
            <p:ph type="title"/>
          </p:nvPr>
        </p:nvSpPr>
        <p:spPr>
          <a:xfrm>
            <a:off x="2279759" y="352195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25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70" name="Google Shape;970;p96"/>
          <p:cNvSpPr txBox="1"/>
          <p:nvPr>
            <p:ph idx="1" type="subTitle"/>
          </p:nvPr>
        </p:nvSpPr>
        <p:spPr>
          <a:xfrm>
            <a:off x="5352750" y="1858275"/>
            <a:ext cx="2563500" cy="88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971" name="Google Shape;971;p96"/>
          <p:cNvSpPr txBox="1"/>
          <p:nvPr>
            <p:ph idx="2" type="subTitle"/>
          </p:nvPr>
        </p:nvSpPr>
        <p:spPr>
          <a:xfrm>
            <a:off x="5352750" y="3284950"/>
            <a:ext cx="2563500" cy="94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300"/>
              <a:buNone/>
              <a:defRPr/>
            </a:lvl2pPr>
            <a:lvl3pPr lvl="2">
              <a:lnSpc>
                <a:spcPct val="100000"/>
              </a:lnSpc>
              <a:spcBef>
                <a:spcPts val="0"/>
              </a:spcBef>
              <a:spcAft>
                <a:spcPts val="0"/>
              </a:spcAft>
              <a:buSzPts val="1300"/>
              <a:buNone/>
              <a:defRPr/>
            </a:lvl3pPr>
            <a:lvl4pPr lvl="3">
              <a:lnSpc>
                <a:spcPct val="100000"/>
              </a:lnSpc>
              <a:spcBef>
                <a:spcPts val="0"/>
              </a:spcBef>
              <a:spcAft>
                <a:spcPts val="0"/>
              </a:spcAft>
              <a:buSzPts val="1300"/>
              <a:buNone/>
              <a:defRPr/>
            </a:lvl4pPr>
            <a:lvl5pPr lvl="4">
              <a:lnSpc>
                <a:spcPct val="100000"/>
              </a:lnSpc>
              <a:spcBef>
                <a:spcPts val="0"/>
              </a:spcBef>
              <a:spcAft>
                <a:spcPts val="0"/>
              </a:spcAft>
              <a:buSzPts val="1300"/>
              <a:buNone/>
              <a:defRPr/>
            </a:lvl5pPr>
            <a:lvl6pPr lvl="5">
              <a:lnSpc>
                <a:spcPct val="100000"/>
              </a:lnSpc>
              <a:spcBef>
                <a:spcPts val="0"/>
              </a:spcBef>
              <a:spcAft>
                <a:spcPts val="0"/>
              </a:spcAft>
              <a:buSzPts val="1300"/>
              <a:buNone/>
              <a:defRPr/>
            </a:lvl6pPr>
            <a:lvl7pPr lvl="6">
              <a:lnSpc>
                <a:spcPct val="100000"/>
              </a:lnSpc>
              <a:spcBef>
                <a:spcPts val="0"/>
              </a:spcBef>
              <a:spcAft>
                <a:spcPts val="0"/>
              </a:spcAft>
              <a:buSzPts val="1300"/>
              <a:buNone/>
              <a:defRPr/>
            </a:lvl7pPr>
            <a:lvl8pPr lvl="7">
              <a:lnSpc>
                <a:spcPct val="100000"/>
              </a:lnSpc>
              <a:spcBef>
                <a:spcPts val="0"/>
              </a:spcBef>
              <a:spcAft>
                <a:spcPts val="0"/>
              </a:spcAft>
              <a:buSzPts val="1300"/>
              <a:buNone/>
              <a:defRPr/>
            </a:lvl8pPr>
            <a:lvl9pPr lvl="8">
              <a:lnSpc>
                <a:spcPct val="100000"/>
              </a:lnSpc>
              <a:spcBef>
                <a:spcPts val="0"/>
              </a:spcBef>
              <a:spcAft>
                <a:spcPts val="0"/>
              </a:spcAft>
              <a:buSzPts val="1300"/>
              <a:buNone/>
              <a:defRPr/>
            </a:lvl9pPr>
          </a:lstStyle>
          <a:p/>
        </p:txBody>
      </p:sp>
      <p:sp>
        <p:nvSpPr>
          <p:cNvPr id="972" name="Google Shape;972;p96"/>
          <p:cNvSpPr txBox="1"/>
          <p:nvPr>
            <p:ph idx="3" type="title"/>
          </p:nvPr>
        </p:nvSpPr>
        <p:spPr>
          <a:xfrm>
            <a:off x="2279752" y="2065100"/>
            <a:ext cx="25635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25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73" name="Google Shape;973;p96"/>
          <p:cNvSpPr txBox="1"/>
          <p:nvPr>
            <p:ph idx="4"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_1">
    <p:spTree>
      <p:nvGrpSpPr>
        <p:cNvPr id="974" name="Shape 974"/>
        <p:cNvGrpSpPr/>
        <p:nvPr/>
      </p:nvGrpSpPr>
      <p:grpSpPr>
        <a:xfrm>
          <a:off x="0" y="0"/>
          <a:ext cx="0" cy="0"/>
          <a:chOff x="0" y="0"/>
          <a:chExt cx="0" cy="0"/>
        </a:xfrm>
      </p:grpSpPr>
      <p:sp>
        <p:nvSpPr>
          <p:cNvPr id="975" name="Google Shape;975;p97"/>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6" name="Google Shape;976;p97"/>
          <p:cNvSpPr txBox="1"/>
          <p:nvPr>
            <p:ph hasCustomPrompt="1" idx="2" type="title"/>
          </p:nvPr>
        </p:nvSpPr>
        <p:spPr>
          <a:xfrm>
            <a:off x="4457700" y="1326125"/>
            <a:ext cx="3229200" cy="5844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4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977" name="Google Shape;977;p97"/>
          <p:cNvSpPr txBox="1"/>
          <p:nvPr>
            <p:ph idx="1" type="subTitle"/>
          </p:nvPr>
        </p:nvSpPr>
        <p:spPr>
          <a:xfrm>
            <a:off x="4239625" y="1787075"/>
            <a:ext cx="3447300" cy="4125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978" name="Google Shape;978;p97"/>
          <p:cNvSpPr txBox="1"/>
          <p:nvPr>
            <p:ph hasCustomPrompt="1" idx="3" type="title"/>
          </p:nvPr>
        </p:nvSpPr>
        <p:spPr>
          <a:xfrm>
            <a:off x="4457700" y="2463350"/>
            <a:ext cx="3229200" cy="5844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4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979" name="Google Shape;979;p97"/>
          <p:cNvSpPr txBox="1"/>
          <p:nvPr>
            <p:ph idx="4" type="subTitle"/>
          </p:nvPr>
        </p:nvSpPr>
        <p:spPr>
          <a:xfrm>
            <a:off x="4457700" y="2924300"/>
            <a:ext cx="3229200" cy="4125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980" name="Google Shape;980;p97"/>
          <p:cNvSpPr txBox="1"/>
          <p:nvPr>
            <p:ph hasCustomPrompt="1" idx="5" type="title"/>
          </p:nvPr>
        </p:nvSpPr>
        <p:spPr>
          <a:xfrm>
            <a:off x="4457700" y="3600575"/>
            <a:ext cx="3229200" cy="5844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4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981" name="Google Shape;981;p97"/>
          <p:cNvSpPr txBox="1"/>
          <p:nvPr>
            <p:ph idx="6" type="subTitle"/>
          </p:nvPr>
        </p:nvSpPr>
        <p:spPr>
          <a:xfrm>
            <a:off x="4457700" y="4061525"/>
            <a:ext cx="3229200" cy="4125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982" name="Shape 982"/>
        <p:cNvGrpSpPr/>
        <p:nvPr/>
      </p:nvGrpSpPr>
      <p:grpSpPr>
        <a:xfrm>
          <a:off x="0" y="0"/>
          <a:ext cx="0" cy="0"/>
          <a:chOff x="0" y="0"/>
          <a:chExt cx="0" cy="0"/>
        </a:xfrm>
      </p:grpSpPr>
      <p:grpSp>
        <p:nvGrpSpPr>
          <p:cNvPr id="983" name="Google Shape;983;p98"/>
          <p:cNvGrpSpPr/>
          <p:nvPr/>
        </p:nvGrpSpPr>
        <p:grpSpPr>
          <a:xfrm>
            <a:off x="-25" y="0"/>
            <a:ext cx="9144020" cy="342900"/>
            <a:chOff x="-25" y="0"/>
            <a:chExt cx="9144020" cy="342900"/>
          </a:xfrm>
        </p:grpSpPr>
        <p:sp>
          <p:nvSpPr>
            <p:cNvPr id="984" name="Google Shape;984;p98"/>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98"/>
            <p:cNvGrpSpPr/>
            <p:nvPr/>
          </p:nvGrpSpPr>
          <p:grpSpPr>
            <a:xfrm>
              <a:off x="215975" y="111150"/>
              <a:ext cx="642950" cy="120600"/>
              <a:chOff x="215975" y="152625"/>
              <a:chExt cx="642950" cy="120600"/>
            </a:xfrm>
          </p:grpSpPr>
          <p:sp>
            <p:nvSpPr>
              <p:cNvPr id="986" name="Google Shape;986;p98"/>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8"/>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8"/>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9" name="Google Shape;989;p98"/>
          <p:cNvGrpSpPr/>
          <p:nvPr/>
        </p:nvGrpSpPr>
        <p:grpSpPr>
          <a:xfrm>
            <a:off x="66650" y="204750"/>
            <a:ext cx="9077378" cy="4938900"/>
            <a:chOff x="104750" y="204750"/>
            <a:chExt cx="9077378" cy="4938900"/>
          </a:xfrm>
        </p:grpSpPr>
        <p:grpSp>
          <p:nvGrpSpPr>
            <p:cNvPr id="990" name="Google Shape;990;p98"/>
            <p:cNvGrpSpPr/>
            <p:nvPr/>
          </p:nvGrpSpPr>
          <p:grpSpPr>
            <a:xfrm>
              <a:off x="104750" y="206700"/>
              <a:ext cx="9077378" cy="342900"/>
              <a:chOff x="-25" y="0"/>
              <a:chExt cx="9182983" cy="342900"/>
            </a:xfrm>
          </p:grpSpPr>
          <p:sp>
            <p:nvSpPr>
              <p:cNvPr id="991" name="Google Shape;991;p98"/>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98"/>
              <p:cNvGrpSpPr/>
              <p:nvPr/>
            </p:nvGrpSpPr>
            <p:grpSpPr>
              <a:xfrm>
                <a:off x="215975" y="111150"/>
                <a:ext cx="642950" cy="120600"/>
                <a:chOff x="215975" y="152625"/>
                <a:chExt cx="642950" cy="120600"/>
              </a:xfrm>
            </p:grpSpPr>
            <p:sp>
              <p:nvSpPr>
                <p:cNvPr id="993" name="Google Shape;993;p98"/>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8"/>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8"/>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996" name="Google Shape;996;p98"/>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997" name="Google Shape;997;p98"/>
          <p:cNvSpPr txBox="1"/>
          <p:nvPr>
            <p:ph hasCustomPrompt="1" type="title"/>
          </p:nvPr>
        </p:nvSpPr>
        <p:spPr>
          <a:xfrm>
            <a:off x="2792375" y="1413700"/>
            <a:ext cx="3777300" cy="895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5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998" name="Google Shape;998;p98"/>
          <p:cNvSpPr txBox="1"/>
          <p:nvPr>
            <p:ph idx="1" type="subTitle"/>
          </p:nvPr>
        </p:nvSpPr>
        <p:spPr>
          <a:xfrm>
            <a:off x="2792400" y="2185483"/>
            <a:ext cx="3777300" cy="412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999" name="Google Shape;999;p98"/>
          <p:cNvSpPr txBox="1"/>
          <p:nvPr>
            <p:ph hasCustomPrompt="1" idx="2" type="title"/>
          </p:nvPr>
        </p:nvSpPr>
        <p:spPr>
          <a:xfrm>
            <a:off x="439175" y="2982575"/>
            <a:ext cx="3777300" cy="895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5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00" name="Google Shape;1000;p98"/>
          <p:cNvSpPr txBox="1"/>
          <p:nvPr>
            <p:ph idx="3" type="subTitle"/>
          </p:nvPr>
        </p:nvSpPr>
        <p:spPr>
          <a:xfrm>
            <a:off x="439175" y="3754328"/>
            <a:ext cx="3777300" cy="412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
        <p:nvSpPr>
          <p:cNvPr id="1001" name="Google Shape;1001;p98"/>
          <p:cNvSpPr txBox="1"/>
          <p:nvPr>
            <p:ph hasCustomPrompt="1" idx="4" type="title"/>
          </p:nvPr>
        </p:nvSpPr>
        <p:spPr>
          <a:xfrm>
            <a:off x="4927525" y="2982575"/>
            <a:ext cx="3777300" cy="8952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5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02" name="Google Shape;1002;p98"/>
          <p:cNvSpPr txBox="1"/>
          <p:nvPr>
            <p:ph idx="5" type="subTitle"/>
          </p:nvPr>
        </p:nvSpPr>
        <p:spPr>
          <a:xfrm>
            <a:off x="4927525" y="3754330"/>
            <a:ext cx="3777300" cy="4125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_1_1">
    <p:spTree>
      <p:nvGrpSpPr>
        <p:cNvPr id="1003" name="Shape 1003"/>
        <p:cNvGrpSpPr/>
        <p:nvPr/>
      </p:nvGrpSpPr>
      <p:grpSpPr>
        <a:xfrm>
          <a:off x="0" y="0"/>
          <a:ext cx="0" cy="0"/>
          <a:chOff x="0" y="0"/>
          <a:chExt cx="0" cy="0"/>
        </a:xfrm>
      </p:grpSpPr>
      <p:sp>
        <p:nvSpPr>
          <p:cNvPr id="1004" name="Google Shape;1004;p9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5" name="Google Shape;1005;p99"/>
          <p:cNvSpPr txBox="1"/>
          <p:nvPr>
            <p:ph hasCustomPrompt="1" idx="2" type="title"/>
          </p:nvPr>
        </p:nvSpPr>
        <p:spPr>
          <a:xfrm>
            <a:off x="4462551" y="1945300"/>
            <a:ext cx="1653900" cy="566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06" name="Google Shape;1006;p99"/>
          <p:cNvSpPr txBox="1"/>
          <p:nvPr>
            <p:ph hasCustomPrompt="1" idx="3" type="title"/>
          </p:nvPr>
        </p:nvSpPr>
        <p:spPr>
          <a:xfrm>
            <a:off x="3027550" y="1793256"/>
            <a:ext cx="1653900" cy="566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07" name="Google Shape;1007;p99"/>
          <p:cNvSpPr txBox="1"/>
          <p:nvPr>
            <p:ph idx="1" type="subTitle"/>
          </p:nvPr>
        </p:nvSpPr>
        <p:spPr>
          <a:xfrm>
            <a:off x="6153000" y="3699450"/>
            <a:ext cx="2276700" cy="5844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08" name="Google Shape;1008;p99"/>
          <p:cNvSpPr txBox="1"/>
          <p:nvPr>
            <p:ph hasCustomPrompt="1" idx="4" type="title"/>
          </p:nvPr>
        </p:nvSpPr>
        <p:spPr>
          <a:xfrm>
            <a:off x="3361005" y="3383200"/>
            <a:ext cx="1653900" cy="566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09" name="Google Shape;1009;p99"/>
          <p:cNvSpPr txBox="1"/>
          <p:nvPr>
            <p:ph idx="5" type="subTitle"/>
          </p:nvPr>
        </p:nvSpPr>
        <p:spPr>
          <a:xfrm>
            <a:off x="714300" y="2780363"/>
            <a:ext cx="2276700" cy="5844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10" name="Google Shape;1010;p99"/>
          <p:cNvSpPr txBox="1"/>
          <p:nvPr>
            <p:ph idx="6" type="title"/>
          </p:nvPr>
        </p:nvSpPr>
        <p:spPr>
          <a:xfrm>
            <a:off x="6153000" y="3292125"/>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11" name="Google Shape;1011;p99"/>
          <p:cNvSpPr txBox="1"/>
          <p:nvPr>
            <p:ph idx="7" type="title"/>
          </p:nvPr>
        </p:nvSpPr>
        <p:spPr>
          <a:xfrm>
            <a:off x="714300" y="2373038"/>
            <a:ext cx="2276700" cy="46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12" name="Google Shape;1012;p99"/>
          <p:cNvSpPr txBox="1"/>
          <p:nvPr>
            <p:ph idx="8" type="subTitle"/>
          </p:nvPr>
        </p:nvSpPr>
        <p:spPr>
          <a:xfrm>
            <a:off x="6153000" y="1988063"/>
            <a:ext cx="2276700" cy="584400"/>
          </a:xfrm>
          <a:prstGeom prst="rect">
            <a:avLst/>
          </a:prstGeom>
        </p:spPr>
        <p:txBody>
          <a:bodyPr anchorCtr="0" anchor="t" bIns="91425" lIns="91425" spcFirstLastPara="1" rIns="91425" wrap="square" tIns="91425">
            <a:noAutofit/>
          </a:bodyPr>
          <a:lstStyle>
            <a:lvl1pPr lvl="0" algn="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13" name="Google Shape;1013;p99"/>
          <p:cNvSpPr txBox="1"/>
          <p:nvPr>
            <p:ph idx="9" type="title"/>
          </p:nvPr>
        </p:nvSpPr>
        <p:spPr>
          <a:xfrm>
            <a:off x="6153000" y="1580738"/>
            <a:ext cx="2276700" cy="46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2">
    <p:spTree>
      <p:nvGrpSpPr>
        <p:cNvPr id="1014" name="Shape 1014"/>
        <p:cNvGrpSpPr/>
        <p:nvPr/>
      </p:nvGrpSpPr>
      <p:grpSpPr>
        <a:xfrm>
          <a:off x="0" y="0"/>
          <a:ext cx="0" cy="0"/>
          <a:chOff x="0" y="0"/>
          <a:chExt cx="0" cy="0"/>
        </a:xfrm>
      </p:grpSpPr>
      <p:grpSp>
        <p:nvGrpSpPr>
          <p:cNvPr id="1015" name="Google Shape;1015;p100"/>
          <p:cNvGrpSpPr/>
          <p:nvPr/>
        </p:nvGrpSpPr>
        <p:grpSpPr>
          <a:xfrm>
            <a:off x="-25" y="0"/>
            <a:ext cx="9144020" cy="342900"/>
            <a:chOff x="-25" y="0"/>
            <a:chExt cx="9144020" cy="342900"/>
          </a:xfrm>
        </p:grpSpPr>
        <p:sp>
          <p:nvSpPr>
            <p:cNvPr id="1016" name="Google Shape;1016;p100"/>
            <p:cNvSpPr/>
            <p:nvPr/>
          </p:nvSpPr>
          <p:spPr>
            <a:xfrm>
              <a:off x="-25" y="0"/>
              <a:ext cx="9144020" cy="342900"/>
            </a:xfrm>
            <a:custGeom>
              <a:rect b="b" l="l" r="r" t="t"/>
              <a:pathLst>
                <a:path extrusionOk="0" h="1407" w="43778">
                  <a:moveTo>
                    <a:pt x="0" y="0"/>
                  </a:moveTo>
                  <a:lnTo>
                    <a:pt x="0" y="1406"/>
                  </a:lnTo>
                  <a:lnTo>
                    <a:pt x="43777" y="1406"/>
                  </a:lnTo>
                  <a:lnTo>
                    <a:pt x="437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100"/>
            <p:cNvGrpSpPr/>
            <p:nvPr/>
          </p:nvGrpSpPr>
          <p:grpSpPr>
            <a:xfrm>
              <a:off x="215975" y="111150"/>
              <a:ext cx="642950" cy="120600"/>
              <a:chOff x="215975" y="152625"/>
              <a:chExt cx="642950" cy="120600"/>
            </a:xfrm>
          </p:grpSpPr>
          <p:sp>
            <p:nvSpPr>
              <p:cNvPr id="1018" name="Google Shape;1018;p100"/>
              <p:cNvSpPr/>
              <p:nvPr/>
            </p:nvSpPr>
            <p:spPr>
              <a:xfrm>
                <a:off x="215975" y="152625"/>
                <a:ext cx="120600" cy="120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00"/>
              <p:cNvSpPr/>
              <p:nvPr/>
            </p:nvSpPr>
            <p:spPr>
              <a:xfrm>
                <a:off x="477150" y="152625"/>
                <a:ext cx="120600" cy="120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00"/>
              <p:cNvSpPr/>
              <p:nvPr/>
            </p:nvSpPr>
            <p:spPr>
              <a:xfrm>
                <a:off x="738325" y="152625"/>
                <a:ext cx="120600" cy="120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1" name="Google Shape;1021;p100"/>
          <p:cNvGrpSpPr/>
          <p:nvPr/>
        </p:nvGrpSpPr>
        <p:grpSpPr>
          <a:xfrm>
            <a:off x="66650" y="204750"/>
            <a:ext cx="9077378" cy="4938900"/>
            <a:chOff x="104750" y="204750"/>
            <a:chExt cx="9077378" cy="4938900"/>
          </a:xfrm>
        </p:grpSpPr>
        <p:grpSp>
          <p:nvGrpSpPr>
            <p:cNvPr id="1022" name="Google Shape;1022;p100"/>
            <p:cNvGrpSpPr/>
            <p:nvPr/>
          </p:nvGrpSpPr>
          <p:grpSpPr>
            <a:xfrm>
              <a:off x="104750" y="206700"/>
              <a:ext cx="9077378" cy="342900"/>
              <a:chOff x="-25" y="0"/>
              <a:chExt cx="9182983" cy="342900"/>
            </a:xfrm>
          </p:grpSpPr>
          <p:sp>
            <p:nvSpPr>
              <p:cNvPr id="1023" name="Google Shape;1023;p100"/>
              <p:cNvSpPr/>
              <p:nvPr/>
            </p:nvSpPr>
            <p:spPr>
              <a:xfrm>
                <a:off x="-25" y="0"/>
                <a:ext cx="9182983" cy="342900"/>
              </a:xfrm>
              <a:custGeom>
                <a:rect b="b" l="l" r="r" t="t"/>
                <a:pathLst>
                  <a:path extrusionOk="0" h="1407" w="43778">
                    <a:moveTo>
                      <a:pt x="0" y="0"/>
                    </a:moveTo>
                    <a:lnTo>
                      <a:pt x="0" y="1406"/>
                    </a:lnTo>
                    <a:lnTo>
                      <a:pt x="43777" y="1406"/>
                    </a:lnTo>
                    <a:lnTo>
                      <a:pt x="437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100"/>
              <p:cNvGrpSpPr/>
              <p:nvPr/>
            </p:nvGrpSpPr>
            <p:grpSpPr>
              <a:xfrm>
                <a:off x="215975" y="111150"/>
                <a:ext cx="642950" cy="120600"/>
                <a:chOff x="215975" y="152625"/>
                <a:chExt cx="642950" cy="120600"/>
              </a:xfrm>
            </p:grpSpPr>
            <p:sp>
              <p:nvSpPr>
                <p:cNvPr id="1025" name="Google Shape;1025;p100"/>
                <p:cNvSpPr/>
                <p:nvPr/>
              </p:nvSpPr>
              <p:spPr>
                <a:xfrm>
                  <a:off x="21597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00"/>
                <p:cNvSpPr/>
                <p:nvPr/>
              </p:nvSpPr>
              <p:spPr>
                <a:xfrm>
                  <a:off x="477150"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00"/>
                <p:cNvSpPr/>
                <p:nvPr/>
              </p:nvSpPr>
              <p:spPr>
                <a:xfrm>
                  <a:off x="738325" y="152625"/>
                  <a:ext cx="120600" cy="120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28" name="Google Shape;1028;p100"/>
            <p:cNvCxnSpPr/>
            <p:nvPr/>
          </p:nvCxnSpPr>
          <p:spPr>
            <a:xfrm>
              <a:off x="104775" y="204750"/>
              <a:ext cx="0" cy="4938900"/>
            </a:xfrm>
            <a:prstGeom prst="straightConnector1">
              <a:avLst/>
            </a:prstGeom>
            <a:noFill/>
            <a:ln cap="flat" cmpd="sng" w="9525">
              <a:solidFill>
                <a:schemeClr val="accent1"/>
              </a:solidFill>
              <a:prstDash val="solid"/>
              <a:round/>
              <a:headEnd len="med" w="med" type="none"/>
              <a:tailEnd len="med" w="med" type="none"/>
            </a:ln>
          </p:spPr>
        </p:cxnSp>
      </p:grpSp>
      <p:sp>
        <p:nvSpPr>
          <p:cNvPr id="1029" name="Google Shape;1029;p10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0" name="Google Shape;1030;p100"/>
          <p:cNvSpPr txBox="1"/>
          <p:nvPr>
            <p:ph hasCustomPrompt="1" idx="2" type="title"/>
          </p:nvPr>
        </p:nvSpPr>
        <p:spPr>
          <a:xfrm>
            <a:off x="6153001" y="2119725"/>
            <a:ext cx="1653900" cy="56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31" name="Google Shape;1031;p100"/>
          <p:cNvSpPr txBox="1"/>
          <p:nvPr>
            <p:ph hasCustomPrompt="1" idx="3" type="title"/>
          </p:nvPr>
        </p:nvSpPr>
        <p:spPr>
          <a:xfrm>
            <a:off x="1214000" y="2119731"/>
            <a:ext cx="1653900" cy="56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32" name="Google Shape;1032;p100"/>
          <p:cNvSpPr txBox="1"/>
          <p:nvPr>
            <p:ph idx="1" type="subTitle"/>
          </p:nvPr>
        </p:nvSpPr>
        <p:spPr>
          <a:xfrm>
            <a:off x="3683500" y="3704737"/>
            <a:ext cx="1653900" cy="8127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33" name="Google Shape;1033;p100"/>
          <p:cNvSpPr txBox="1"/>
          <p:nvPr>
            <p:ph hasCustomPrompt="1" idx="4" type="title"/>
          </p:nvPr>
        </p:nvSpPr>
        <p:spPr>
          <a:xfrm>
            <a:off x="3683505" y="2119725"/>
            <a:ext cx="1653900" cy="566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30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34" name="Google Shape;1034;p100"/>
          <p:cNvSpPr txBox="1"/>
          <p:nvPr>
            <p:ph idx="5" type="subTitle"/>
          </p:nvPr>
        </p:nvSpPr>
        <p:spPr>
          <a:xfrm>
            <a:off x="1214000" y="3704737"/>
            <a:ext cx="1653900" cy="8127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35" name="Google Shape;1035;p100"/>
          <p:cNvSpPr txBox="1"/>
          <p:nvPr>
            <p:ph idx="6" type="title"/>
          </p:nvPr>
        </p:nvSpPr>
        <p:spPr>
          <a:xfrm>
            <a:off x="3683500" y="3296025"/>
            <a:ext cx="1653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6" name="Google Shape;1036;p100"/>
          <p:cNvSpPr txBox="1"/>
          <p:nvPr>
            <p:ph idx="7" type="title"/>
          </p:nvPr>
        </p:nvSpPr>
        <p:spPr>
          <a:xfrm>
            <a:off x="1214000" y="3296025"/>
            <a:ext cx="1653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7" name="Google Shape;1037;p100"/>
          <p:cNvSpPr txBox="1"/>
          <p:nvPr>
            <p:ph idx="8" type="subTitle"/>
          </p:nvPr>
        </p:nvSpPr>
        <p:spPr>
          <a:xfrm>
            <a:off x="6153000" y="3699800"/>
            <a:ext cx="1653900" cy="8127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38" name="Google Shape;1038;p100"/>
          <p:cNvSpPr txBox="1"/>
          <p:nvPr>
            <p:ph idx="9" type="title"/>
          </p:nvPr>
        </p:nvSpPr>
        <p:spPr>
          <a:xfrm>
            <a:off x="6153000" y="3292475"/>
            <a:ext cx="16539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CUSTOM_28">
    <p:spTree>
      <p:nvGrpSpPr>
        <p:cNvPr id="1039" name="Shape 1039"/>
        <p:cNvGrpSpPr/>
        <p:nvPr/>
      </p:nvGrpSpPr>
      <p:grpSpPr>
        <a:xfrm>
          <a:off x="0" y="0"/>
          <a:ext cx="0" cy="0"/>
          <a:chOff x="0" y="0"/>
          <a:chExt cx="0" cy="0"/>
        </a:xfrm>
      </p:grpSpPr>
      <p:sp>
        <p:nvSpPr>
          <p:cNvPr id="1040" name="Google Shape;1040;p101"/>
          <p:cNvSpPr txBox="1"/>
          <p:nvPr>
            <p:ph hasCustomPrompt="1" type="title"/>
          </p:nvPr>
        </p:nvSpPr>
        <p:spPr>
          <a:xfrm>
            <a:off x="1768000" y="2483450"/>
            <a:ext cx="2157600" cy="12390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65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r>
              <a:t>xx%</a:t>
            </a:r>
          </a:p>
        </p:txBody>
      </p:sp>
      <p:sp>
        <p:nvSpPr>
          <p:cNvPr id="1041" name="Google Shape;1041;p101"/>
          <p:cNvSpPr txBox="1"/>
          <p:nvPr>
            <p:ph idx="1" type="subTitle"/>
          </p:nvPr>
        </p:nvSpPr>
        <p:spPr>
          <a:xfrm>
            <a:off x="4500075" y="2483450"/>
            <a:ext cx="2396700" cy="1239000"/>
          </a:xfrm>
          <a:prstGeom prst="rect">
            <a:avLst/>
          </a:prstGeom>
        </p:spPr>
        <p:txBody>
          <a:bodyPr anchorCtr="0" anchor="t" bIns="91425" lIns="91425" spcFirstLastPara="1" rIns="91425" wrap="square" tIns="91425">
            <a:noAutofit/>
          </a:bodyPr>
          <a:lstStyle>
            <a:lvl1pPr lvl="0">
              <a:spcBef>
                <a:spcPts val="0"/>
              </a:spcBef>
              <a:spcAft>
                <a:spcPts val="0"/>
              </a:spcAft>
              <a:buSzPts val="1300"/>
              <a:buNone/>
              <a:defRPr sz="1400"/>
            </a:lvl1pPr>
            <a:lvl2pPr lvl="1">
              <a:spcBef>
                <a:spcPts val="0"/>
              </a:spcBef>
              <a:spcAft>
                <a:spcPts val="0"/>
              </a:spcAft>
              <a:buSzPts val="1300"/>
              <a:buNone/>
              <a:defRPr/>
            </a:lvl2pPr>
            <a:lvl3pPr lvl="2">
              <a:spcBef>
                <a:spcPts val="0"/>
              </a:spcBef>
              <a:spcAft>
                <a:spcPts val="0"/>
              </a:spcAft>
              <a:buSzPts val="1300"/>
              <a:buNone/>
              <a:defRPr/>
            </a:lvl3pPr>
            <a:lvl4pPr lvl="3">
              <a:spcBef>
                <a:spcPts val="0"/>
              </a:spcBef>
              <a:spcAft>
                <a:spcPts val="0"/>
              </a:spcAft>
              <a:buSzPts val="1300"/>
              <a:buNone/>
              <a:defRPr/>
            </a:lvl4pPr>
            <a:lvl5pPr lvl="4">
              <a:spcBef>
                <a:spcPts val="0"/>
              </a:spcBef>
              <a:spcAft>
                <a:spcPts val="0"/>
              </a:spcAft>
              <a:buSzPts val="1300"/>
              <a:buNone/>
              <a:defRPr/>
            </a:lvl5pPr>
            <a:lvl6pPr lvl="5">
              <a:spcBef>
                <a:spcPts val="0"/>
              </a:spcBef>
              <a:spcAft>
                <a:spcPts val="0"/>
              </a:spcAft>
              <a:buSzPts val="1300"/>
              <a:buNone/>
              <a:defRPr/>
            </a:lvl6pPr>
            <a:lvl7pPr lvl="6">
              <a:spcBef>
                <a:spcPts val="0"/>
              </a:spcBef>
              <a:spcAft>
                <a:spcPts val="0"/>
              </a:spcAft>
              <a:buSzPts val="1300"/>
              <a:buNone/>
              <a:defRPr/>
            </a:lvl7pPr>
            <a:lvl8pPr lvl="7">
              <a:spcBef>
                <a:spcPts val="0"/>
              </a:spcBef>
              <a:spcAft>
                <a:spcPts val="0"/>
              </a:spcAft>
              <a:buSzPts val="1300"/>
              <a:buNone/>
              <a:defRPr/>
            </a:lvl8pPr>
            <a:lvl9pPr lvl="8">
              <a:spcBef>
                <a:spcPts val="0"/>
              </a:spcBef>
              <a:spcAft>
                <a:spcPts val="0"/>
              </a:spcAft>
              <a:buSzPts val="1300"/>
              <a:buNone/>
              <a:defRPr/>
            </a:lvl9pPr>
          </a:lstStyle>
          <a:p/>
        </p:txBody>
      </p:sp>
      <p:sp>
        <p:nvSpPr>
          <p:cNvPr id="1042" name="Google Shape;1042;p101"/>
          <p:cNvSpPr txBox="1"/>
          <p:nvPr>
            <p:ph idx="2" type="title"/>
          </p:nvPr>
        </p:nvSpPr>
        <p:spPr>
          <a:xfrm>
            <a:off x="1233500" y="1049175"/>
            <a:ext cx="6729300" cy="468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043" name="Shape 1043"/>
        <p:cNvGrpSpPr/>
        <p:nvPr/>
      </p:nvGrpSpPr>
      <p:grpSpPr>
        <a:xfrm>
          <a:off x="0" y="0"/>
          <a:ext cx="0" cy="0"/>
          <a:chOff x="0" y="0"/>
          <a:chExt cx="0" cy="0"/>
        </a:xfrm>
      </p:grpSpPr>
      <p:sp>
        <p:nvSpPr>
          <p:cNvPr id="1044" name="Google Shape;1044;p102"/>
          <p:cNvSpPr txBox="1"/>
          <p:nvPr>
            <p:ph type="title"/>
          </p:nvPr>
        </p:nvSpPr>
        <p:spPr>
          <a:xfrm>
            <a:off x="3047300" y="3284538"/>
            <a:ext cx="2807700" cy="4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1045" name="Google Shape;1045;p102"/>
          <p:cNvSpPr txBox="1"/>
          <p:nvPr>
            <p:ph idx="1" type="subTitle"/>
          </p:nvPr>
        </p:nvSpPr>
        <p:spPr>
          <a:xfrm>
            <a:off x="2436350" y="1804848"/>
            <a:ext cx="4029600" cy="1436400"/>
          </a:xfrm>
          <a:prstGeom prst="rect">
            <a:avLst/>
          </a:prstGeom>
        </p:spPr>
        <p:txBody>
          <a:bodyPr anchorCtr="0" anchor="t" bIns="91425" lIns="91425" spcFirstLastPara="1" rIns="91425" wrap="square" tIns="91425">
            <a:noAutofit/>
          </a:bodyPr>
          <a:lstStyle>
            <a:lvl1pPr lvl="0" algn="ctr">
              <a:spcBef>
                <a:spcPts val="0"/>
              </a:spcBef>
              <a:spcAft>
                <a:spcPts val="0"/>
              </a:spcAft>
              <a:buSzPts val="1300"/>
              <a:buNone/>
              <a:defRPr sz="1900"/>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2"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2.xml"/><Relationship Id="rId42" Type="http://schemas.openxmlformats.org/officeDocument/2006/relationships/slideLayout" Target="../slideLayouts/slideLayout104.xml"/><Relationship Id="rId41" Type="http://schemas.openxmlformats.org/officeDocument/2006/relationships/slideLayout" Target="../slideLayouts/slideLayout103.xml"/><Relationship Id="rId44" Type="http://schemas.openxmlformats.org/officeDocument/2006/relationships/slideLayout" Target="../slideLayouts/slideLayout106.xml"/><Relationship Id="rId43" Type="http://schemas.openxmlformats.org/officeDocument/2006/relationships/slideLayout" Target="../slideLayouts/slideLayout105.xml"/><Relationship Id="rId46" Type="http://schemas.openxmlformats.org/officeDocument/2006/relationships/slideLayout" Target="../slideLayouts/slideLayout108.xml"/><Relationship Id="rId45" Type="http://schemas.openxmlformats.org/officeDocument/2006/relationships/slideLayout" Target="../slideLayouts/slideLayout107.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48" Type="http://schemas.openxmlformats.org/officeDocument/2006/relationships/slideLayout" Target="../slideLayouts/slideLayout110.xml"/><Relationship Id="rId47" Type="http://schemas.openxmlformats.org/officeDocument/2006/relationships/slideLayout" Target="../slideLayouts/slideLayout109.xml"/><Relationship Id="rId49" Type="http://schemas.openxmlformats.org/officeDocument/2006/relationships/slideLayout" Target="../slideLayouts/slideLayout111.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31" Type="http://schemas.openxmlformats.org/officeDocument/2006/relationships/slideLayout" Target="../slideLayouts/slideLayout93.xml"/><Relationship Id="rId30" Type="http://schemas.openxmlformats.org/officeDocument/2006/relationships/slideLayout" Target="../slideLayouts/slideLayout92.xml"/><Relationship Id="rId33" Type="http://schemas.openxmlformats.org/officeDocument/2006/relationships/slideLayout" Target="../slideLayouts/slideLayout95.xml"/><Relationship Id="rId32" Type="http://schemas.openxmlformats.org/officeDocument/2006/relationships/slideLayout" Target="../slideLayouts/slideLayout94.xml"/><Relationship Id="rId35" Type="http://schemas.openxmlformats.org/officeDocument/2006/relationships/slideLayout" Target="../slideLayouts/slideLayout97.xml"/><Relationship Id="rId34" Type="http://schemas.openxmlformats.org/officeDocument/2006/relationships/slideLayout" Target="../slideLayouts/slideLayout96.xml"/><Relationship Id="rId37" Type="http://schemas.openxmlformats.org/officeDocument/2006/relationships/slideLayout" Target="../slideLayouts/slideLayout99.xml"/><Relationship Id="rId36" Type="http://schemas.openxmlformats.org/officeDocument/2006/relationships/slideLayout" Target="../slideLayouts/slideLayout98.xml"/><Relationship Id="rId39" Type="http://schemas.openxmlformats.org/officeDocument/2006/relationships/slideLayout" Target="../slideLayouts/slideLayout101.xml"/><Relationship Id="rId38" Type="http://schemas.openxmlformats.org/officeDocument/2006/relationships/slideLayout" Target="../slideLayouts/slideLayout100.xml"/><Relationship Id="rId20" Type="http://schemas.openxmlformats.org/officeDocument/2006/relationships/slideLayout" Target="../slideLayouts/slideLayout82.xml"/><Relationship Id="rId22" Type="http://schemas.openxmlformats.org/officeDocument/2006/relationships/slideLayout" Target="../slideLayouts/slideLayout84.xml"/><Relationship Id="rId21" Type="http://schemas.openxmlformats.org/officeDocument/2006/relationships/slideLayout" Target="../slideLayouts/slideLayout83.xml"/><Relationship Id="rId24" Type="http://schemas.openxmlformats.org/officeDocument/2006/relationships/slideLayout" Target="../slideLayouts/slideLayout86.xml"/><Relationship Id="rId23" Type="http://schemas.openxmlformats.org/officeDocument/2006/relationships/slideLayout" Target="../slideLayouts/slideLayout85.xml"/><Relationship Id="rId26" Type="http://schemas.openxmlformats.org/officeDocument/2006/relationships/slideLayout" Target="../slideLayouts/slideLayout88.xml"/><Relationship Id="rId25" Type="http://schemas.openxmlformats.org/officeDocument/2006/relationships/slideLayout" Target="../slideLayouts/slideLayout87.xml"/><Relationship Id="rId28" Type="http://schemas.openxmlformats.org/officeDocument/2006/relationships/slideLayout" Target="../slideLayouts/slideLayout90.xml"/><Relationship Id="rId27" Type="http://schemas.openxmlformats.org/officeDocument/2006/relationships/slideLayout" Target="../slideLayouts/slideLayout89.xml"/><Relationship Id="rId29" Type="http://schemas.openxmlformats.org/officeDocument/2006/relationships/slideLayout" Target="../slideLayouts/slideLayout91.xml"/><Relationship Id="rId51" Type="http://schemas.openxmlformats.org/officeDocument/2006/relationships/slideLayout" Target="../slideLayouts/slideLayout113.xml"/><Relationship Id="rId50" Type="http://schemas.openxmlformats.org/officeDocument/2006/relationships/slideLayout" Target="../slideLayouts/slideLayout112.xml"/><Relationship Id="rId52" Type="http://schemas.openxmlformats.org/officeDocument/2006/relationships/theme" Target="../theme/theme2.xml"/><Relationship Id="rId11" Type="http://schemas.openxmlformats.org/officeDocument/2006/relationships/slideLayout" Target="../slideLayouts/slideLayout73.xml"/><Relationship Id="rId10" Type="http://schemas.openxmlformats.org/officeDocument/2006/relationships/slideLayout" Target="../slideLayouts/slideLayout72.xml"/><Relationship Id="rId13" Type="http://schemas.openxmlformats.org/officeDocument/2006/relationships/slideLayout" Target="../slideLayouts/slideLayout75.xml"/><Relationship Id="rId12" Type="http://schemas.openxmlformats.org/officeDocument/2006/relationships/slideLayout" Target="../slideLayouts/slideLayout74.xml"/><Relationship Id="rId15" Type="http://schemas.openxmlformats.org/officeDocument/2006/relationships/slideLayout" Target="../slideLayouts/slideLayout77.xml"/><Relationship Id="rId14" Type="http://schemas.openxmlformats.org/officeDocument/2006/relationships/slideLayout" Target="../slideLayouts/slideLayout76.xml"/><Relationship Id="rId17" Type="http://schemas.openxmlformats.org/officeDocument/2006/relationships/slideLayout" Target="../slideLayouts/slideLayout79.xml"/><Relationship Id="rId16" Type="http://schemas.openxmlformats.org/officeDocument/2006/relationships/slideLayout" Target="../slideLayouts/slideLayout78.xml"/><Relationship Id="rId19" Type="http://schemas.openxmlformats.org/officeDocument/2006/relationships/slideLayout" Target="../slideLayouts/slideLayout81.xml"/><Relationship Id="rId18"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17" name="Shape 617"/>
        <p:cNvGrpSpPr/>
        <p:nvPr/>
      </p:nvGrpSpPr>
      <p:grpSpPr>
        <a:xfrm>
          <a:off x="0" y="0"/>
          <a:ext cx="0" cy="0"/>
          <a:chOff x="0" y="0"/>
          <a:chExt cx="0" cy="0"/>
        </a:xfrm>
      </p:grpSpPr>
      <p:sp>
        <p:nvSpPr>
          <p:cNvPr id="618" name="Google Shape;618;p65"/>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619" name="Google Shape;619;p65"/>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indent="-311150" lvl="1" marL="914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indent="-311150" lvl="2" marL="1371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indent="-311150" lvl="3" marL="1828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indent="-311150" lvl="4" marL="22860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indent="-311150" lvl="5" marL="27432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indent="-311150" lvl="6" marL="32004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indent="-311150" lvl="7" marL="36576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indent="-311150" lvl="8" marL="411480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p:txBody>
      </p:sp>
      <p:sp>
        <p:nvSpPr>
          <p:cNvPr id="620" name="Google Shape;62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 id="2147483755" r:id="rId46"/>
    <p:sldLayoutId id="2147483756" r:id="rId47"/>
    <p:sldLayoutId id="2147483757" r:id="rId48"/>
    <p:sldLayoutId id="2147483758" r:id="rId49"/>
    <p:sldLayoutId id="2147483759" r:id="rId50"/>
    <p:sldLayoutId id="2147483760"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7"/>
          <p:cNvSpPr/>
          <p:nvPr/>
        </p:nvSpPr>
        <p:spPr>
          <a:xfrm>
            <a:off x="7714524" y="1026253"/>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17"/>
          <p:cNvSpPr/>
          <p:nvPr/>
        </p:nvSpPr>
        <p:spPr>
          <a:xfrm>
            <a:off x="4922456" y="945869"/>
            <a:ext cx="3888980" cy="3214377"/>
          </a:xfrm>
          <a:custGeom>
            <a:rect b="b" l="l" r="r" t="t"/>
            <a:pathLst>
              <a:path extrusionOk="0" h="35317" w="42729">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17"/>
          <p:cNvSpPr/>
          <p:nvPr/>
        </p:nvSpPr>
        <p:spPr>
          <a:xfrm>
            <a:off x="4789572" y="4295636"/>
            <a:ext cx="4081750" cy="88649"/>
          </a:xfrm>
          <a:custGeom>
            <a:rect b="b" l="l" r="r" t="t"/>
            <a:pathLst>
              <a:path extrusionOk="0" h="974" w="44847">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17"/>
          <p:cNvSpPr/>
          <p:nvPr/>
        </p:nvSpPr>
        <p:spPr>
          <a:xfrm>
            <a:off x="4789572" y="4295636"/>
            <a:ext cx="1784349" cy="91288"/>
          </a:xfrm>
          <a:custGeom>
            <a:rect b="b" l="l" r="r" t="t"/>
            <a:pathLst>
              <a:path extrusionOk="0" h="1003" w="19605">
                <a:moveTo>
                  <a:pt x="659" y="1"/>
                </a:moveTo>
                <a:cubicBezTo>
                  <a:pt x="1" y="1"/>
                  <a:pt x="1" y="1003"/>
                  <a:pt x="659" y="1003"/>
                </a:cubicBezTo>
                <a:lnTo>
                  <a:pt x="19605" y="1003"/>
                </a:lnTo>
                <a:lnTo>
                  <a:pt x="196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17"/>
          <p:cNvSpPr/>
          <p:nvPr/>
        </p:nvSpPr>
        <p:spPr>
          <a:xfrm>
            <a:off x="6474927" y="4250128"/>
            <a:ext cx="195409" cy="177843"/>
          </a:xfrm>
          <a:custGeom>
            <a:rect b="b" l="l" r="r" t="t"/>
            <a:pathLst>
              <a:path extrusionOk="0" h="1954" w="2147">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17"/>
          <p:cNvSpPr/>
          <p:nvPr/>
        </p:nvSpPr>
        <p:spPr>
          <a:xfrm>
            <a:off x="7842452" y="2205081"/>
            <a:ext cx="1380607" cy="1955184"/>
          </a:xfrm>
          <a:custGeom>
            <a:rect b="b" l="l" r="r" t="t"/>
            <a:pathLst>
              <a:path extrusionOk="0" h="21482" w="15169">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17"/>
          <p:cNvSpPr/>
          <p:nvPr/>
        </p:nvSpPr>
        <p:spPr>
          <a:xfrm>
            <a:off x="5552746" y="1893987"/>
            <a:ext cx="2761213" cy="1792176"/>
          </a:xfrm>
          <a:custGeom>
            <a:rect b="b" l="l" r="r" t="t"/>
            <a:pathLst>
              <a:path extrusionOk="0" h="19691" w="30338">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17"/>
          <p:cNvSpPr/>
          <p:nvPr/>
        </p:nvSpPr>
        <p:spPr>
          <a:xfrm>
            <a:off x="5672615" y="1998201"/>
            <a:ext cx="2524119" cy="1443134"/>
          </a:xfrm>
          <a:custGeom>
            <a:rect b="b" l="l" r="r" t="t"/>
            <a:pathLst>
              <a:path extrusionOk="0" h="15856" w="27733">
                <a:moveTo>
                  <a:pt x="0" y="1"/>
                </a:moveTo>
                <a:lnTo>
                  <a:pt x="0" y="15856"/>
                </a:lnTo>
                <a:lnTo>
                  <a:pt x="27732" y="15856"/>
                </a:lnTo>
                <a:lnTo>
                  <a:pt x="277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17"/>
          <p:cNvSpPr/>
          <p:nvPr/>
        </p:nvSpPr>
        <p:spPr>
          <a:xfrm>
            <a:off x="6430602" y="3686100"/>
            <a:ext cx="1005534" cy="291885"/>
          </a:xfrm>
          <a:custGeom>
            <a:rect b="b" l="l" r="r" t="t"/>
            <a:pathLst>
              <a:path extrusionOk="0" h="3207" w="11048">
                <a:moveTo>
                  <a:pt x="1" y="1"/>
                </a:moveTo>
                <a:lnTo>
                  <a:pt x="1" y="3206"/>
                </a:lnTo>
                <a:lnTo>
                  <a:pt x="11048" y="3206"/>
                </a:lnTo>
                <a:lnTo>
                  <a:pt x="11048" y="1"/>
                </a:lnTo>
                <a:close/>
              </a:path>
            </a:pathLst>
          </a:custGeom>
          <a:solidFill>
            <a:srgbClr val="E3E9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17"/>
          <p:cNvSpPr/>
          <p:nvPr/>
        </p:nvSpPr>
        <p:spPr>
          <a:xfrm>
            <a:off x="6144081" y="3957055"/>
            <a:ext cx="1578564" cy="203236"/>
          </a:xfrm>
          <a:custGeom>
            <a:rect b="b" l="l" r="r" t="t"/>
            <a:pathLst>
              <a:path extrusionOk="0" h="2233" w="17344">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17"/>
          <p:cNvSpPr/>
          <p:nvPr/>
        </p:nvSpPr>
        <p:spPr>
          <a:xfrm>
            <a:off x="6248295" y="3631399"/>
            <a:ext cx="1383246" cy="106943"/>
          </a:xfrm>
          <a:custGeom>
            <a:rect b="b" l="l" r="r" t="t"/>
            <a:pathLst>
              <a:path extrusionOk="0" h="1175" w="15198">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17"/>
          <p:cNvSpPr/>
          <p:nvPr/>
        </p:nvSpPr>
        <p:spPr>
          <a:xfrm>
            <a:off x="5302723" y="3798141"/>
            <a:ext cx="664318" cy="362149"/>
          </a:xfrm>
          <a:custGeom>
            <a:rect b="b" l="l" r="r" t="t"/>
            <a:pathLst>
              <a:path extrusionOk="0" h="3979" w="7299">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17"/>
          <p:cNvSpPr/>
          <p:nvPr/>
        </p:nvSpPr>
        <p:spPr>
          <a:xfrm>
            <a:off x="5237647" y="3256138"/>
            <a:ext cx="802297" cy="542085"/>
          </a:xfrm>
          <a:custGeom>
            <a:rect b="b" l="l" r="r" t="t"/>
            <a:pathLst>
              <a:path extrusionOk="0" h="5956" w="8815">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17"/>
          <p:cNvSpPr/>
          <p:nvPr/>
        </p:nvSpPr>
        <p:spPr>
          <a:xfrm>
            <a:off x="4714028" y="4132990"/>
            <a:ext cx="4217271" cy="55701"/>
          </a:xfrm>
          <a:custGeom>
            <a:rect b="b" l="l" r="r" t="t"/>
            <a:pathLst>
              <a:path extrusionOk="0" h="612" w="46336">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17"/>
          <p:cNvGrpSpPr/>
          <p:nvPr/>
        </p:nvGrpSpPr>
        <p:grpSpPr>
          <a:xfrm>
            <a:off x="6151956" y="2100529"/>
            <a:ext cx="1578717" cy="1284770"/>
            <a:chOff x="2357113" y="709250"/>
            <a:chExt cx="2171252" cy="1766978"/>
          </a:xfrm>
        </p:grpSpPr>
        <p:sp>
          <p:nvSpPr>
            <p:cNvPr id="1203" name="Google Shape;1203;p117"/>
            <p:cNvSpPr/>
            <p:nvPr/>
          </p:nvSpPr>
          <p:spPr>
            <a:xfrm>
              <a:off x="3734270" y="747515"/>
              <a:ext cx="491253" cy="292716"/>
            </a:xfrm>
            <a:custGeom>
              <a:rect b="b" l="l" r="r" t="t"/>
              <a:pathLst>
                <a:path extrusionOk="0" h="6701" w="11246">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17"/>
            <p:cNvSpPr/>
            <p:nvPr/>
          </p:nvSpPr>
          <p:spPr>
            <a:xfrm>
              <a:off x="3960717" y="796963"/>
              <a:ext cx="124451" cy="106891"/>
            </a:xfrm>
            <a:custGeom>
              <a:rect b="b" l="l" r="r" t="t"/>
              <a:pathLst>
                <a:path extrusionOk="0" h="2447" w="2849">
                  <a:moveTo>
                    <a:pt x="1516" y="19"/>
                  </a:moveTo>
                  <a:cubicBezTo>
                    <a:pt x="2848" y="55"/>
                    <a:pt x="2319" y="2446"/>
                    <a:pt x="1004" y="1935"/>
                  </a:cubicBezTo>
                  <a:cubicBezTo>
                    <a:pt x="0" y="1552"/>
                    <a:pt x="585" y="0"/>
                    <a:pt x="1516" y="1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17"/>
            <p:cNvSpPr/>
            <p:nvPr/>
          </p:nvSpPr>
          <p:spPr>
            <a:xfrm>
              <a:off x="3015791" y="723578"/>
              <a:ext cx="1337296" cy="1547059"/>
            </a:xfrm>
            <a:custGeom>
              <a:rect b="b" l="l" r="r" t="t"/>
              <a:pathLst>
                <a:path extrusionOk="0" h="35416" w="30614">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17"/>
            <p:cNvSpPr/>
            <p:nvPr/>
          </p:nvSpPr>
          <p:spPr>
            <a:xfrm>
              <a:off x="3142556" y="1637446"/>
              <a:ext cx="52681" cy="77362"/>
            </a:xfrm>
            <a:custGeom>
              <a:rect b="b" l="l" r="r" t="t"/>
              <a:pathLst>
                <a:path extrusionOk="0" h="1771" w="1206">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17"/>
            <p:cNvSpPr/>
            <p:nvPr/>
          </p:nvSpPr>
          <p:spPr>
            <a:xfrm>
              <a:off x="3168896" y="1703624"/>
              <a:ext cx="42285" cy="50279"/>
            </a:xfrm>
            <a:custGeom>
              <a:rect b="b" l="l" r="r" t="t"/>
              <a:pathLst>
                <a:path extrusionOk="0" h="1151" w="968">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17"/>
            <p:cNvSpPr/>
            <p:nvPr/>
          </p:nvSpPr>
          <p:spPr>
            <a:xfrm>
              <a:off x="3103504" y="1804092"/>
              <a:ext cx="27127" cy="50279"/>
            </a:xfrm>
            <a:custGeom>
              <a:rect b="b" l="l" r="r" t="t"/>
              <a:pathLst>
                <a:path extrusionOk="0" h="1151" w="621">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17"/>
            <p:cNvSpPr/>
            <p:nvPr/>
          </p:nvSpPr>
          <p:spPr>
            <a:xfrm>
              <a:off x="3179249" y="887865"/>
              <a:ext cx="1011163" cy="1217693"/>
            </a:xfrm>
            <a:custGeom>
              <a:rect b="b" l="l" r="r" t="t"/>
              <a:pathLst>
                <a:path extrusionOk="0" h="27876" w="23148">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17"/>
            <p:cNvSpPr/>
            <p:nvPr/>
          </p:nvSpPr>
          <p:spPr>
            <a:xfrm>
              <a:off x="3597109" y="954829"/>
              <a:ext cx="116458" cy="110080"/>
            </a:xfrm>
            <a:custGeom>
              <a:rect b="b" l="l" r="r" t="t"/>
              <a:pathLst>
                <a:path extrusionOk="0" h="2520" w="2666">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17"/>
            <p:cNvSpPr/>
            <p:nvPr/>
          </p:nvSpPr>
          <p:spPr>
            <a:xfrm>
              <a:off x="3444004" y="1271436"/>
              <a:ext cx="116458" cy="110080"/>
            </a:xfrm>
            <a:custGeom>
              <a:rect b="b" l="l" r="r" t="t"/>
              <a:pathLst>
                <a:path extrusionOk="0" h="2520" w="2666">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17"/>
            <p:cNvSpPr/>
            <p:nvPr/>
          </p:nvSpPr>
          <p:spPr>
            <a:xfrm>
              <a:off x="3500616" y="1122306"/>
              <a:ext cx="126810" cy="106105"/>
            </a:xfrm>
            <a:custGeom>
              <a:rect b="b" l="l" r="r" t="t"/>
              <a:pathLst>
                <a:path extrusionOk="0" h="2429" w="2903">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17"/>
            <p:cNvSpPr/>
            <p:nvPr/>
          </p:nvSpPr>
          <p:spPr>
            <a:xfrm>
              <a:off x="3293258" y="1576029"/>
              <a:ext cx="126068" cy="106105"/>
            </a:xfrm>
            <a:custGeom>
              <a:rect b="b" l="l" r="r" t="t"/>
              <a:pathLst>
                <a:path extrusionOk="0" h="2429" w="2886">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17"/>
            <p:cNvSpPr/>
            <p:nvPr/>
          </p:nvSpPr>
          <p:spPr>
            <a:xfrm>
              <a:off x="3350700" y="1440484"/>
              <a:ext cx="110866" cy="104489"/>
            </a:xfrm>
            <a:custGeom>
              <a:rect b="b" l="l" r="r" t="t"/>
              <a:pathLst>
                <a:path extrusionOk="0" h="2392" w="2538">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17"/>
            <p:cNvSpPr/>
            <p:nvPr/>
          </p:nvSpPr>
          <p:spPr>
            <a:xfrm>
              <a:off x="3698364" y="1017032"/>
              <a:ext cx="429879" cy="256023"/>
            </a:xfrm>
            <a:custGeom>
              <a:rect b="b" l="l" r="r" t="t"/>
              <a:pathLst>
                <a:path extrusionOk="0" h="5861" w="9841">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17"/>
            <p:cNvSpPr/>
            <p:nvPr/>
          </p:nvSpPr>
          <p:spPr>
            <a:xfrm>
              <a:off x="3646513" y="1121519"/>
              <a:ext cx="427477" cy="253621"/>
            </a:xfrm>
            <a:custGeom>
              <a:rect b="b" l="l" r="r" t="t"/>
              <a:pathLst>
                <a:path extrusionOk="0" h="5806" w="9786">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17"/>
            <p:cNvSpPr/>
            <p:nvPr/>
          </p:nvSpPr>
          <p:spPr>
            <a:xfrm>
              <a:off x="3596279" y="1223560"/>
              <a:ext cx="428263" cy="253621"/>
            </a:xfrm>
            <a:custGeom>
              <a:rect b="b" l="l" r="r" t="t"/>
              <a:pathLst>
                <a:path extrusionOk="0" h="5806" w="9804">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17"/>
            <p:cNvSpPr/>
            <p:nvPr/>
          </p:nvSpPr>
          <p:spPr>
            <a:xfrm>
              <a:off x="3545259" y="1327217"/>
              <a:ext cx="420269" cy="249645"/>
            </a:xfrm>
            <a:custGeom>
              <a:rect b="b" l="l" r="r" t="t"/>
              <a:pathLst>
                <a:path extrusionOk="0" h="5715" w="9621">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17"/>
            <p:cNvSpPr/>
            <p:nvPr/>
          </p:nvSpPr>
          <p:spPr>
            <a:xfrm>
              <a:off x="3499830" y="1421308"/>
              <a:ext cx="425031" cy="253664"/>
            </a:xfrm>
            <a:custGeom>
              <a:rect b="b" l="l" r="r" t="t"/>
              <a:pathLst>
                <a:path extrusionOk="0" h="5807" w="973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17"/>
            <p:cNvSpPr/>
            <p:nvPr/>
          </p:nvSpPr>
          <p:spPr>
            <a:xfrm>
              <a:off x="3447979" y="1525795"/>
              <a:ext cx="422672" cy="251218"/>
            </a:xfrm>
            <a:custGeom>
              <a:rect b="b" l="l" r="r" t="t"/>
              <a:pathLst>
                <a:path extrusionOk="0" h="5751" w="9676">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17"/>
            <p:cNvSpPr/>
            <p:nvPr/>
          </p:nvSpPr>
          <p:spPr>
            <a:xfrm>
              <a:off x="3398531" y="1627050"/>
              <a:ext cx="422672" cy="251262"/>
            </a:xfrm>
            <a:custGeom>
              <a:rect b="b" l="l" r="r" t="t"/>
              <a:pathLst>
                <a:path extrusionOk="0" h="5752" w="9676">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17"/>
            <p:cNvSpPr/>
            <p:nvPr/>
          </p:nvSpPr>
          <p:spPr>
            <a:xfrm>
              <a:off x="3346725" y="1731537"/>
              <a:ext cx="415464" cy="247243"/>
            </a:xfrm>
            <a:custGeom>
              <a:rect b="b" l="l" r="r" t="t"/>
              <a:pathLst>
                <a:path extrusionOk="0" h="5660" w="9511">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17"/>
            <p:cNvSpPr/>
            <p:nvPr/>
          </p:nvSpPr>
          <p:spPr>
            <a:xfrm>
              <a:off x="3114643" y="2036917"/>
              <a:ext cx="50279" cy="90161"/>
            </a:xfrm>
            <a:custGeom>
              <a:rect b="b" l="l" r="r" t="t"/>
              <a:pathLst>
                <a:path extrusionOk="0" h="2064" w="1151">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17"/>
            <p:cNvSpPr/>
            <p:nvPr/>
          </p:nvSpPr>
          <p:spPr>
            <a:xfrm>
              <a:off x="3089919" y="1912554"/>
              <a:ext cx="98155" cy="125238"/>
            </a:xfrm>
            <a:custGeom>
              <a:rect b="b" l="l" r="r" t="t"/>
              <a:pathLst>
                <a:path extrusionOk="0" h="2867" w="2247">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17"/>
            <p:cNvSpPr/>
            <p:nvPr/>
          </p:nvSpPr>
          <p:spPr>
            <a:xfrm>
              <a:off x="3089133" y="1313676"/>
              <a:ext cx="113269" cy="630819"/>
            </a:xfrm>
            <a:custGeom>
              <a:rect b="b" l="l" r="r" t="t"/>
              <a:pathLst>
                <a:path extrusionOk="0" h="14441" w="2593">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17"/>
            <p:cNvSpPr/>
            <p:nvPr/>
          </p:nvSpPr>
          <p:spPr>
            <a:xfrm>
              <a:off x="3106693" y="1247498"/>
              <a:ext cx="98111" cy="75789"/>
            </a:xfrm>
            <a:custGeom>
              <a:rect b="b" l="l" r="r" t="t"/>
              <a:pathLst>
                <a:path extrusionOk="0" h="1735" w="2246">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17"/>
            <p:cNvSpPr/>
            <p:nvPr/>
          </p:nvSpPr>
          <p:spPr>
            <a:xfrm>
              <a:off x="3094724" y="1312890"/>
              <a:ext cx="115671" cy="97325"/>
            </a:xfrm>
            <a:custGeom>
              <a:rect b="b" l="l" r="r" t="t"/>
              <a:pathLst>
                <a:path extrusionOk="0" h="2228" w="2648">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17"/>
            <p:cNvSpPr/>
            <p:nvPr/>
          </p:nvSpPr>
          <p:spPr>
            <a:xfrm>
              <a:off x="3700155" y="2273410"/>
              <a:ext cx="190456" cy="202818"/>
            </a:xfrm>
            <a:custGeom>
              <a:rect b="b" l="l" r="r" t="t"/>
              <a:pathLst>
                <a:path extrusionOk="0" h="4643" w="436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17"/>
            <p:cNvSpPr/>
            <p:nvPr/>
          </p:nvSpPr>
          <p:spPr>
            <a:xfrm>
              <a:off x="3749908" y="2207494"/>
              <a:ext cx="231211" cy="160140"/>
            </a:xfrm>
            <a:custGeom>
              <a:rect b="b" l="l" r="r" t="t"/>
              <a:pathLst>
                <a:path extrusionOk="0" h="3666" w="5293">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17"/>
            <p:cNvSpPr/>
            <p:nvPr/>
          </p:nvSpPr>
          <p:spPr>
            <a:xfrm>
              <a:off x="4239800" y="1559692"/>
              <a:ext cx="142798" cy="144676"/>
            </a:xfrm>
            <a:custGeom>
              <a:rect b="b" l="l" r="r" t="t"/>
              <a:pathLst>
                <a:path extrusionOk="0" h="3312" w="3269">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17"/>
            <p:cNvSpPr/>
            <p:nvPr/>
          </p:nvSpPr>
          <p:spPr>
            <a:xfrm>
              <a:off x="4317947" y="1518981"/>
              <a:ext cx="79808" cy="84831"/>
            </a:xfrm>
            <a:custGeom>
              <a:rect b="b" l="l" r="r" t="t"/>
              <a:pathLst>
                <a:path extrusionOk="0" h="1942" w="1827">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17"/>
            <p:cNvSpPr/>
            <p:nvPr/>
          </p:nvSpPr>
          <p:spPr>
            <a:xfrm>
              <a:off x="4378577" y="1317433"/>
              <a:ext cx="149787" cy="214787"/>
            </a:xfrm>
            <a:custGeom>
              <a:rect b="b" l="l" r="r" t="t"/>
              <a:pathLst>
                <a:path extrusionOk="0" h="4917" w="3429">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17"/>
            <p:cNvSpPr/>
            <p:nvPr/>
          </p:nvSpPr>
          <p:spPr>
            <a:xfrm>
              <a:off x="4374559" y="1516971"/>
              <a:ext cx="23152" cy="16818"/>
            </a:xfrm>
            <a:custGeom>
              <a:rect b="b" l="l" r="r" t="t"/>
              <a:pathLst>
                <a:path extrusionOk="0" h="385" w="53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17"/>
            <p:cNvSpPr/>
            <p:nvPr/>
          </p:nvSpPr>
          <p:spPr>
            <a:xfrm>
              <a:off x="4221454" y="1665359"/>
              <a:ext cx="86972" cy="74173"/>
            </a:xfrm>
            <a:custGeom>
              <a:rect b="b" l="l" r="r" t="t"/>
              <a:pathLst>
                <a:path extrusionOk="0" h="1698" w="1991">
                  <a:moveTo>
                    <a:pt x="457" y="0"/>
                  </a:moveTo>
                  <a:lnTo>
                    <a:pt x="1" y="657"/>
                  </a:lnTo>
                  <a:lnTo>
                    <a:pt x="1534" y="1698"/>
                  </a:lnTo>
                  <a:lnTo>
                    <a:pt x="1991" y="1041"/>
                  </a:lnTo>
                  <a:lnTo>
                    <a:pt x="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17"/>
            <p:cNvSpPr/>
            <p:nvPr/>
          </p:nvSpPr>
          <p:spPr>
            <a:xfrm>
              <a:off x="4211101" y="1635218"/>
              <a:ext cx="136508" cy="95403"/>
            </a:xfrm>
            <a:custGeom>
              <a:rect b="b" l="l" r="r" t="t"/>
              <a:pathLst>
                <a:path extrusionOk="0" h="2184" w="3125">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17"/>
            <p:cNvSpPr/>
            <p:nvPr/>
          </p:nvSpPr>
          <p:spPr>
            <a:xfrm>
              <a:off x="3833908" y="1676847"/>
              <a:ext cx="481687" cy="617714"/>
            </a:xfrm>
            <a:custGeom>
              <a:rect b="b" l="l" r="r" t="t"/>
              <a:pathLst>
                <a:path extrusionOk="0" h="14141" w="11027">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17"/>
            <p:cNvSpPr/>
            <p:nvPr/>
          </p:nvSpPr>
          <p:spPr>
            <a:xfrm>
              <a:off x="4091500" y="1676847"/>
              <a:ext cx="224091" cy="233352"/>
            </a:xfrm>
            <a:custGeom>
              <a:rect b="b" l="l" r="r" t="t"/>
              <a:pathLst>
                <a:path extrusionOk="0" h="5342" w="513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17"/>
            <p:cNvSpPr/>
            <p:nvPr/>
          </p:nvSpPr>
          <p:spPr>
            <a:xfrm>
              <a:off x="4235039" y="1772335"/>
              <a:ext cx="52681" cy="40581"/>
            </a:xfrm>
            <a:custGeom>
              <a:rect b="b" l="l" r="r" t="t"/>
              <a:pathLst>
                <a:path extrusionOk="0" h="929" w="1206">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17"/>
            <p:cNvSpPr/>
            <p:nvPr/>
          </p:nvSpPr>
          <p:spPr>
            <a:xfrm>
              <a:off x="4193541" y="1833010"/>
              <a:ext cx="52681" cy="40494"/>
            </a:xfrm>
            <a:custGeom>
              <a:rect b="b" l="l" r="r" t="t"/>
              <a:pathLst>
                <a:path extrusionOk="0" h="927" w="1206">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17"/>
            <p:cNvSpPr/>
            <p:nvPr/>
          </p:nvSpPr>
          <p:spPr>
            <a:xfrm>
              <a:off x="4152087" y="1892854"/>
              <a:ext cx="52681" cy="41236"/>
            </a:xfrm>
            <a:custGeom>
              <a:rect b="b" l="l" r="r" t="t"/>
              <a:pathLst>
                <a:path extrusionOk="0" h="944" w="1206">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17"/>
            <p:cNvSpPr/>
            <p:nvPr/>
          </p:nvSpPr>
          <p:spPr>
            <a:xfrm>
              <a:off x="4110633" y="1954227"/>
              <a:ext cx="53467" cy="41280"/>
            </a:xfrm>
            <a:custGeom>
              <a:rect b="b" l="l" r="r" t="t"/>
              <a:pathLst>
                <a:path extrusionOk="0" h="945" w="1224">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17"/>
            <p:cNvSpPr/>
            <p:nvPr/>
          </p:nvSpPr>
          <p:spPr>
            <a:xfrm>
              <a:off x="4069179" y="2015556"/>
              <a:ext cx="54254" cy="41367"/>
            </a:xfrm>
            <a:custGeom>
              <a:rect b="b" l="l" r="r" t="t"/>
              <a:pathLst>
                <a:path extrusionOk="0" h="947" w="1242">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17"/>
            <p:cNvSpPr/>
            <p:nvPr/>
          </p:nvSpPr>
          <p:spPr>
            <a:xfrm>
              <a:off x="4027681" y="2076143"/>
              <a:ext cx="54297" cy="41367"/>
            </a:xfrm>
            <a:custGeom>
              <a:rect b="b" l="l" r="r" t="t"/>
              <a:pathLst>
                <a:path extrusionOk="0" h="947" w="1243">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17"/>
            <p:cNvSpPr/>
            <p:nvPr/>
          </p:nvSpPr>
          <p:spPr>
            <a:xfrm>
              <a:off x="3987013" y="2136817"/>
              <a:ext cx="53467" cy="41324"/>
            </a:xfrm>
            <a:custGeom>
              <a:rect b="b" l="l" r="r" t="t"/>
              <a:pathLst>
                <a:path extrusionOk="0" h="946" w="1224">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17"/>
            <p:cNvSpPr/>
            <p:nvPr/>
          </p:nvSpPr>
          <p:spPr>
            <a:xfrm>
              <a:off x="2357113" y="709250"/>
              <a:ext cx="328580" cy="720106"/>
            </a:xfrm>
            <a:custGeom>
              <a:rect b="b" l="l" r="r" t="t"/>
              <a:pathLst>
                <a:path extrusionOk="0" h="16485" w="7522">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17"/>
            <p:cNvSpPr/>
            <p:nvPr/>
          </p:nvSpPr>
          <p:spPr>
            <a:xfrm>
              <a:off x="2800483" y="709250"/>
              <a:ext cx="328580" cy="720106"/>
            </a:xfrm>
            <a:custGeom>
              <a:rect b="b" l="l" r="r" t="t"/>
              <a:pathLst>
                <a:path extrusionOk="0" h="16485" w="7522">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17"/>
            <p:cNvSpPr/>
            <p:nvPr/>
          </p:nvSpPr>
          <p:spPr>
            <a:xfrm>
              <a:off x="2464745" y="1387061"/>
              <a:ext cx="1220926" cy="885968"/>
            </a:xfrm>
            <a:custGeom>
              <a:rect b="b" l="l" r="r" t="t"/>
              <a:pathLst>
                <a:path extrusionOk="0" h="20282" w="2795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17"/>
            <p:cNvSpPr/>
            <p:nvPr/>
          </p:nvSpPr>
          <p:spPr>
            <a:xfrm>
              <a:off x="3587543" y="1464378"/>
              <a:ext cx="306258" cy="319013"/>
            </a:xfrm>
            <a:custGeom>
              <a:rect b="b" l="l" r="r" t="t"/>
              <a:pathLst>
                <a:path extrusionOk="0" h="7303" w="7011">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17"/>
            <p:cNvSpPr/>
            <p:nvPr/>
          </p:nvSpPr>
          <p:spPr>
            <a:xfrm>
              <a:off x="3651318" y="1519417"/>
              <a:ext cx="200983" cy="185039"/>
            </a:xfrm>
            <a:custGeom>
              <a:rect b="b" l="l" r="r" t="t"/>
              <a:pathLst>
                <a:path extrusionOk="0" h="4236" w="4601">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117"/>
          <p:cNvGrpSpPr/>
          <p:nvPr/>
        </p:nvGrpSpPr>
        <p:grpSpPr>
          <a:xfrm>
            <a:off x="5424758" y="2654819"/>
            <a:ext cx="727006" cy="497798"/>
            <a:chOff x="4549425" y="3498550"/>
            <a:chExt cx="295375" cy="202250"/>
          </a:xfrm>
        </p:grpSpPr>
        <p:sp>
          <p:nvSpPr>
            <p:cNvPr id="1251" name="Google Shape;1251;p117"/>
            <p:cNvSpPr/>
            <p:nvPr/>
          </p:nvSpPr>
          <p:spPr>
            <a:xfrm>
              <a:off x="4549425" y="3498550"/>
              <a:ext cx="295375" cy="202250"/>
            </a:xfrm>
            <a:custGeom>
              <a:rect b="b" l="l" r="r" t="t"/>
              <a:pathLst>
                <a:path extrusionOk="0" h="8090" w="11815">
                  <a:moveTo>
                    <a:pt x="1" y="1"/>
                  </a:moveTo>
                  <a:lnTo>
                    <a:pt x="1" y="8090"/>
                  </a:lnTo>
                  <a:lnTo>
                    <a:pt x="11815" y="8090"/>
                  </a:lnTo>
                  <a:lnTo>
                    <a:pt x="11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17"/>
            <p:cNvSpPr/>
            <p:nvPr/>
          </p:nvSpPr>
          <p:spPr>
            <a:xfrm>
              <a:off x="4574450" y="3683025"/>
              <a:ext cx="18125" cy="17775"/>
            </a:xfrm>
            <a:custGeom>
              <a:rect b="b" l="l" r="r" t="t"/>
              <a:pathLst>
                <a:path extrusionOk="0" h="711" w="725">
                  <a:moveTo>
                    <a:pt x="0" y="0"/>
                  </a:moveTo>
                  <a:lnTo>
                    <a:pt x="0" y="711"/>
                  </a:lnTo>
                  <a:lnTo>
                    <a:pt x="725" y="711"/>
                  </a:lnTo>
                  <a:lnTo>
                    <a:pt x="7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17"/>
            <p:cNvSpPr/>
            <p:nvPr/>
          </p:nvSpPr>
          <p:spPr>
            <a:xfrm>
              <a:off x="4612500" y="3631925"/>
              <a:ext cx="17775" cy="68875"/>
            </a:xfrm>
            <a:custGeom>
              <a:rect b="b" l="l" r="r" t="t"/>
              <a:pathLst>
                <a:path extrusionOk="0" h="2755" w="711">
                  <a:moveTo>
                    <a:pt x="0" y="0"/>
                  </a:moveTo>
                  <a:lnTo>
                    <a:pt x="0" y="2755"/>
                  </a:lnTo>
                  <a:lnTo>
                    <a:pt x="710" y="2755"/>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17"/>
            <p:cNvSpPr/>
            <p:nvPr/>
          </p:nvSpPr>
          <p:spPr>
            <a:xfrm>
              <a:off x="4650175" y="3599675"/>
              <a:ext cx="17775" cy="101125"/>
            </a:xfrm>
            <a:custGeom>
              <a:rect b="b" l="l" r="r" t="t"/>
              <a:pathLst>
                <a:path extrusionOk="0" h="4045" w="711">
                  <a:moveTo>
                    <a:pt x="1" y="0"/>
                  </a:moveTo>
                  <a:lnTo>
                    <a:pt x="1" y="4045"/>
                  </a:lnTo>
                  <a:lnTo>
                    <a:pt x="711" y="4045"/>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17"/>
            <p:cNvSpPr/>
            <p:nvPr/>
          </p:nvSpPr>
          <p:spPr>
            <a:xfrm>
              <a:off x="4688225" y="3553275"/>
              <a:ext cx="17775" cy="147525"/>
            </a:xfrm>
            <a:custGeom>
              <a:rect b="b" l="l" r="r" t="t"/>
              <a:pathLst>
                <a:path extrusionOk="0" h="5901" w="711">
                  <a:moveTo>
                    <a:pt x="1" y="1"/>
                  </a:moveTo>
                  <a:lnTo>
                    <a:pt x="1" y="5901"/>
                  </a:lnTo>
                  <a:lnTo>
                    <a:pt x="711" y="5901"/>
                  </a:lnTo>
                  <a:lnTo>
                    <a:pt x="7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17"/>
            <p:cNvSpPr/>
            <p:nvPr/>
          </p:nvSpPr>
          <p:spPr>
            <a:xfrm>
              <a:off x="4725925" y="3517050"/>
              <a:ext cx="17775" cy="183750"/>
            </a:xfrm>
            <a:custGeom>
              <a:rect b="b" l="l" r="r" t="t"/>
              <a:pathLst>
                <a:path extrusionOk="0" h="7350" w="711">
                  <a:moveTo>
                    <a:pt x="0" y="0"/>
                  </a:moveTo>
                  <a:lnTo>
                    <a:pt x="0" y="7350"/>
                  </a:lnTo>
                  <a:lnTo>
                    <a:pt x="711" y="7350"/>
                  </a:lnTo>
                  <a:lnTo>
                    <a:pt x="7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17"/>
            <p:cNvSpPr/>
            <p:nvPr/>
          </p:nvSpPr>
          <p:spPr>
            <a:xfrm>
              <a:off x="4763600" y="3654025"/>
              <a:ext cx="18150" cy="46775"/>
            </a:xfrm>
            <a:custGeom>
              <a:rect b="b" l="l" r="r" t="t"/>
              <a:pathLst>
                <a:path extrusionOk="0" h="1871" w="726">
                  <a:moveTo>
                    <a:pt x="1" y="1"/>
                  </a:moveTo>
                  <a:lnTo>
                    <a:pt x="1" y="1871"/>
                  </a:lnTo>
                  <a:lnTo>
                    <a:pt x="726" y="1871"/>
                  </a:lnTo>
                  <a:lnTo>
                    <a:pt x="72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17"/>
            <p:cNvSpPr/>
            <p:nvPr/>
          </p:nvSpPr>
          <p:spPr>
            <a:xfrm>
              <a:off x="4801650" y="3594225"/>
              <a:ext cx="17800" cy="106575"/>
            </a:xfrm>
            <a:custGeom>
              <a:rect b="b" l="l" r="r" t="t"/>
              <a:pathLst>
                <a:path extrusionOk="0" h="4263" w="712">
                  <a:moveTo>
                    <a:pt x="1" y="1"/>
                  </a:moveTo>
                  <a:lnTo>
                    <a:pt x="1" y="4263"/>
                  </a:lnTo>
                  <a:lnTo>
                    <a:pt x="711" y="4263"/>
                  </a:lnTo>
                  <a:lnTo>
                    <a:pt x="71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9" name="Google Shape;1259;p117"/>
          <p:cNvSpPr/>
          <p:nvPr/>
        </p:nvSpPr>
        <p:spPr>
          <a:xfrm flipH="1">
            <a:off x="5506878" y="1176769"/>
            <a:ext cx="533057" cy="497789"/>
          </a:xfrm>
          <a:custGeom>
            <a:rect b="b" l="l" r="r" t="t"/>
            <a:pathLst>
              <a:path extrusionOk="0" h="9866" w="10565">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17"/>
          <p:cNvSpPr/>
          <p:nvPr/>
        </p:nvSpPr>
        <p:spPr>
          <a:xfrm flipH="1">
            <a:off x="5642954" y="1283132"/>
            <a:ext cx="337140" cy="285676"/>
          </a:xfrm>
          <a:custGeom>
            <a:rect b="b" l="l" r="r" t="t"/>
            <a:pathLst>
              <a:path extrusionOk="0" h="5662" w="6682">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17"/>
          <p:cNvSpPr/>
          <p:nvPr/>
        </p:nvSpPr>
        <p:spPr>
          <a:xfrm flipH="1">
            <a:off x="5676102" y="1377183"/>
            <a:ext cx="283708" cy="105047"/>
          </a:xfrm>
          <a:custGeom>
            <a:rect b="b" l="l" r="r" t="t"/>
            <a:pathLst>
              <a:path extrusionOk="0" h="2082" w="5623">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17"/>
          <p:cNvSpPr/>
          <p:nvPr/>
        </p:nvSpPr>
        <p:spPr>
          <a:xfrm>
            <a:off x="7307330" y="873441"/>
            <a:ext cx="415320" cy="411102"/>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17"/>
          <p:cNvSpPr txBox="1"/>
          <p:nvPr>
            <p:ph type="ctrTitle"/>
          </p:nvPr>
        </p:nvSpPr>
        <p:spPr>
          <a:xfrm>
            <a:off x="714300" y="427400"/>
            <a:ext cx="4549800" cy="307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Early Cancer Detection </a:t>
            </a:r>
            <a:r>
              <a:rPr lang="en-GB"/>
              <a:t>with</a:t>
            </a:r>
            <a:r>
              <a:rPr lang="en-GB"/>
              <a:t> Machine Learning</a:t>
            </a:r>
            <a:endParaRPr/>
          </a:p>
        </p:txBody>
      </p:sp>
      <p:sp>
        <p:nvSpPr>
          <p:cNvPr id="1264" name="Google Shape;1264;p117"/>
          <p:cNvSpPr txBox="1"/>
          <p:nvPr>
            <p:ph idx="1" type="subTitle"/>
          </p:nvPr>
        </p:nvSpPr>
        <p:spPr>
          <a:xfrm>
            <a:off x="714300" y="3623525"/>
            <a:ext cx="2982600" cy="7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Team 2:</a:t>
            </a:r>
            <a:br>
              <a:rPr lang="en-GB"/>
            </a:br>
            <a:r>
              <a:rPr lang="en-GB"/>
              <a:t>Bryan Kee Tze Ren, Daniel Leong Zhi Kai, Lau Ming Jie, Soh Kai Le</a:t>
            </a:r>
            <a:endParaRPr/>
          </a:p>
          <a:p>
            <a:pPr indent="0" lvl="0" marL="0" rtl="0" algn="l">
              <a:spcBef>
                <a:spcPts val="0"/>
              </a:spcBef>
              <a:spcAft>
                <a:spcPts val="0"/>
              </a:spcAft>
              <a:buNone/>
            </a:pPr>
            <a:r>
              <a:t/>
            </a:r>
            <a:endParaRPr/>
          </a:p>
        </p:txBody>
      </p:sp>
      <p:sp>
        <p:nvSpPr>
          <p:cNvPr id="1265" name="Google Shape;1265;p117"/>
          <p:cNvSpPr/>
          <p:nvPr/>
        </p:nvSpPr>
        <p:spPr>
          <a:xfrm>
            <a:off x="4590686" y="397261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17"/>
          <p:cNvSpPr/>
          <p:nvPr/>
        </p:nvSpPr>
        <p:spPr>
          <a:xfrm>
            <a:off x="8392213" y="1871097"/>
            <a:ext cx="227485" cy="194801"/>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17"/>
          <p:cNvSpPr/>
          <p:nvPr/>
        </p:nvSpPr>
        <p:spPr>
          <a:xfrm rot="2700000">
            <a:off x="4462786" y="3566948"/>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7"/>
          <p:cNvSpPr/>
          <p:nvPr/>
        </p:nvSpPr>
        <p:spPr>
          <a:xfrm>
            <a:off x="5264032" y="2087088"/>
            <a:ext cx="227477" cy="227477"/>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7"/>
          <p:cNvSpPr/>
          <p:nvPr/>
        </p:nvSpPr>
        <p:spPr>
          <a:xfrm>
            <a:off x="5162638" y="1622430"/>
            <a:ext cx="430242" cy="425873"/>
          </a:xfrm>
          <a:custGeom>
            <a:rect b="b" l="l" r="r" t="t"/>
            <a:pathLst>
              <a:path extrusionOk="0" h="5654" w="5712">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17"/>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a:t>
            </a:r>
            <a:endParaRPr sz="1500">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grpSp>
        <p:nvGrpSpPr>
          <p:cNvPr id="1689" name="Google Shape;1689;p126"/>
          <p:cNvGrpSpPr/>
          <p:nvPr/>
        </p:nvGrpSpPr>
        <p:grpSpPr>
          <a:xfrm>
            <a:off x="174311" y="82443"/>
            <a:ext cx="8873406" cy="4967843"/>
            <a:chOff x="714228" y="788753"/>
            <a:chExt cx="7362600" cy="3878400"/>
          </a:xfrm>
        </p:grpSpPr>
        <p:sp>
          <p:nvSpPr>
            <p:cNvPr id="1690" name="Google Shape;1690;p126"/>
            <p:cNvSpPr/>
            <p:nvPr/>
          </p:nvSpPr>
          <p:spPr>
            <a:xfrm flipH="1">
              <a:off x="714228" y="788753"/>
              <a:ext cx="7362600" cy="3878400"/>
            </a:xfrm>
            <a:prstGeom prst="roundRect">
              <a:avLst>
                <a:gd fmla="val 460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26"/>
            <p:cNvSpPr/>
            <p:nvPr/>
          </p:nvSpPr>
          <p:spPr>
            <a:xfrm flipH="1">
              <a:off x="826475" y="963869"/>
              <a:ext cx="7138200" cy="36264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26"/>
            <p:cNvSpPr/>
            <p:nvPr/>
          </p:nvSpPr>
          <p:spPr>
            <a:xfrm flipH="1">
              <a:off x="1241351" y="827508"/>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26"/>
            <p:cNvSpPr/>
            <p:nvPr/>
          </p:nvSpPr>
          <p:spPr>
            <a:xfrm flipH="1">
              <a:off x="939880" y="828815"/>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26"/>
            <p:cNvSpPr/>
            <p:nvPr/>
          </p:nvSpPr>
          <p:spPr>
            <a:xfrm flipH="1">
              <a:off x="1090751" y="828815"/>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5" name="Google Shape;1695;p126"/>
          <p:cNvSpPr txBox="1"/>
          <p:nvPr>
            <p:ph type="title"/>
          </p:nvPr>
        </p:nvSpPr>
        <p:spPr>
          <a:xfrm>
            <a:off x="434725" y="389000"/>
            <a:ext cx="8613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u="sng">
                <a:latin typeface="Alata"/>
                <a:ea typeface="Alata"/>
                <a:cs typeface="Alata"/>
                <a:sym typeface="Alata"/>
              </a:rPr>
              <a:t>Addressing Class Imbalance with  SMOTE &amp; Stratified K-Fold Cross Validation</a:t>
            </a:r>
            <a:endParaRPr b="1" sz="1800" u="sng">
              <a:latin typeface="Alata"/>
              <a:ea typeface="Alata"/>
              <a:cs typeface="Alata"/>
              <a:sym typeface="Alata"/>
            </a:endParaRPr>
          </a:p>
        </p:txBody>
      </p:sp>
      <p:pic>
        <p:nvPicPr>
          <p:cNvPr id="1696" name="Google Shape;1696;p126"/>
          <p:cNvPicPr preferRelativeResize="0"/>
          <p:nvPr/>
        </p:nvPicPr>
        <p:blipFill rotWithShape="1">
          <a:blip r:embed="rId3">
            <a:alphaModFix/>
          </a:blip>
          <a:srcRect b="0" l="0" r="49212" t="0"/>
          <a:stretch/>
        </p:blipFill>
        <p:spPr>
          <a:xfrm>
            <a:off x="907707" y="793825"/>
            <a:ext cx="2276691" cy="2060236"/>
          </a:xfrm>
          <a:prstGeom prst="rect">
            <a:avLst/>
          </a:prstGeom>
          <a:noFill/>
          <a:ln>
            <a:noFill/>
          </a:ln>
        </p:spPr>
      </p:pic>
      <p:pic>
        <p:nvPicPr>
          <p:cNvPr id="1697" name="Google Shape;1697;p126"/>
          <p:cNvPicPr preferRelativeResize="0"/>
          <p:nvPr/>
        </p:nvPicPr>
        <p:blipFill rotWithShape="1">
          <a:blip r:embed="rId4">
            <a:alphaModFix/>
          </a:blip>
          <a:srcRect b="0" l="43537" r="0" t="0"/>
          <a:stretch/>
        </p:blipFill>
        <p:spPr>
          <a:xfrm>
            <a:off x="3343675" y="919200"/>
            <a:ext cx="5138268" cy="3509526"/>
          </a:xfrm>
          <a:prstGeom prst="rect">
            <a:avLst/>
          </a:prstGeom>
          <a:noFill/>
          <a:ln>
            <a:noFill/>
          </a:ln>
        </p:spPr>
      </p:pic>
      <p:pic>
        <p:nvPicPr>
          <p:cNvPr id="1698" name="Google Shape;1698;p126"/>
          <p:cNvPicPr preferRelativeResize="0"/>
          <p:nvPr/>
        </p:nvPicPr>
        <p:blipFill rotWithShape="1">
          <a:blip r:embed="rId3">
            <a:alphaModFix/>
          </a:blip>
          <a:srcRect b="0" l="50081" r="-868" t="-4351"/>
          <a:stretch/>
        </p:blipFill>
        <p:spPr>
          <a:xfrm>
            <a:off x="907700" y="2783090"/>
            <a:ext cx="2276700" cy="2060236"/>
          </a:xfrm>
          <a:prstGeom prst="rect">
            <a:avLst/>
          </a:prstGeom>
          <a:noFill/>
          <a:ln>
            <a:noFill/>
          </a:ln>
        </p:spPr>
      </p:pic>
      <p:sp>
        <p:nvSpPr>
          <p:cNvPr id="1699" name="Google Shape;1699;p126"/>
          <p:cNvSpPr txBox="1"/>
          <p:nvPr/>
        </p:nvSpPr>
        <p:spPr>
          <a:xfrm rot="-5400000">
            <a:off x="-1154075" y="2445800"/>
            <a:ext cx="3731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200" u="sng">
                <a:solidFill>
                  <a:schemeClr val="dk2"/>
                </a:solidFill>
                <a:latin typeface="Montserrat"/>
                <a:ea typeface="Montserrat"/>
                <a:cs typeface="Montserrat"/>
                <a:sym typeface="Montserrat"/>
              </a:rPr>
              <a:t>Balancing Class Distribution with SMOTE</a:t>
            </a:r>
            <a:endParaRPr sz="1200" u="sng">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sz="1200" u="sng">
              <a:solidFill>
                <a:schemeClr val="dk2"/>
              </a:solidFill>
              <a:latin typeface="Montserrat"/>
              <a:ea typeface="Montserrat"/>
              <a:cs typeface="Montserrat"/>
              <a:sym typeface="Montserrat"/>
            </a:endParaRPr>
          </a:p>
        </p:txBody>
      </p:sp>
      <p:sp>
        <p:nvSpPr>
          <p:cNvPr id="1700" name="Google Shape;1700;p126"/>
          <p:cNvSpPr txBox="1"/>
          <p:nvPr/>
        </p:nvSpPr>
        <p:spPr>
          <a:xfrm>
            <a:off x="4070500" y="4428725"/>
            <a:ext cx="373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Stratified 5-Fold Cross Validation</a:t>
            </a:r>
            <a:endParaRPr sz="1200" u="sng">
              <a:solidFill>
                <a:schemeClr val="dk2"/>
              </a:solidFill>
              <a:latin typeface="Montserrat"/>
              <a:ea typeface="Montserrat"/>
              <a:cs typeface="Montserrat"/>
              <a:sym typeface="Montserrat"/>
            </a:endParaRPr>
          </a:p>
        </p:txBody>
      </p:sp>
      <p:sp>
        <p:nvSpPr>
          <p:cNvPr id="1701" name="Google Shape;1701;p126"/>
          <p:cNvSpPr txBox="1"/>
          <p:nvPr/>
        </p:nvSpPr>
        <p:spPr>
          <a:xfrm>
            <a:off x="8481950" y="4588700"/>
            <a:ext cx="391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10</a:t>
            </a:r>
            <a:endParaRPr sz="1500">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grpSp>
        <p:nvGrpSpPr>
          <p:cNvPr id="1706" name="Google Shape;1706;p127"/>
          <p:cNvGrpSpPr/>
          <p:nvPr/>
        </p:nvGrpSpPr>
        <p:grpSpPr>
          <a:xfrm>
            <a:off x="1820484" y="313884"/>
            <a:ext cx="5503026" cy="4515734"/>
            <a:chOff x="1820484" y="313884"/>
            <a:chExt cx="5503026" cy="4515734"/>
          </a:xfrm>
        </p:grpSpPr>
        <p:grpSp>
          <p:nvGrpSpPr>
            <p:cNvPr id="1707" name="Google Shape;1707;p127"/>
            <p:cNvGrpSpPr/>
            <p:nvPr/>
          </p:nvGrpSpPr>
          <p:grpSpPr>
            <a:xfrm flipH="1">
              <a:off x="2280524" y="313884"/>
              <a:ext cx="5042987" cy="3878528"/>
              <a:chOff x="2362200" y="890550"/>
              <a:chExt cx="4371900" cy="3362400"/>
            </a:xfrm>
          </p:grpSpPr>
          <p:sp>
            <p:nvSpPr>
              <p:cNvPr id="1708" name="Google Shape;1708;p127"/>
              <p:cNvSpPr/>
              <p:nvPr/>
            </p:nvSpPr>
            <p:spPr>
              <a:xfrm>
                <a:off x="2362200" y="890550"/>
                <a:ext cx="4371900" cy="3362400"/>
              </a:xfrm>
              <a:prstGeom prst="roundRect">
                <a:avLst>
                  <a:gd fmla="val 460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27"/>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27"/>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27"/>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27"/>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3" name="Google Shape;1713;p127"/>
            <p:cNvGrpSpPr/>
            <p:nvPr/>
          </p:nvGrpSpPr>
          <p:grpSpPr>
            <a:xfrm flipH="1">
              <a:off x="2062182" y="632487"/>
              <a:ext cx="5042987" cy="3878528"/>
              <a:chOff x="2362200" y="890550"/>
              <a:chExt cx="4371900" cy="3362400"/>
            </a:xfrm>
          </p:grpSpPr>
          <p:sp>
            <p:nvSpPr>
              <p:cNvPr id="1714" name="Google Shape;1714;p127"/>
              <p:cNvSpPr/>
              <p:nvPr/>
            </p:nvSpPr>
            <p:spPr>
              <a:xfrm>
                <a:off x="2362200" y="890550"/>
                <a:ext cx="43719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27"/>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27"/>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27"/>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27"/>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9" name="Google Shape;1719;p127"/>
            <p:cNvGrpSpPr/>
            <p:nvPr/>
          </p:nvGrpSpPr>
          <p:grpSpPr>
            <a:xfrm flipH="1">
              <a:off x="1820484" y="951090"/>
              <a:ext cx="5042987" cy="3878528"/>
              <a:chOff x="2362200" y="890550"/>
              <a:chExt cx="4371900" cy="3362400"/>
            </a:xfrm>
          </p:grpSpPr>
          <p:sp>
            <p:nvSpPr>
              <p:cNvPr id="1720" name="Google Shape;1720;p127"/>
              <p:cNvSpPr/>
              <p:nvPr/>
            </p:nvSpPr>
            <p:spPr>
              <a:xfrm>
                <a:off x="2362200" y="890550"/>
                <a:ext cx="4371900" cy="3362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27"/>
              <p:cNvSpPr/>
              <p:nvPr/>
            </p:nvSpPr>
            <p:spPr>
              <a:xfrm>
                <a:off x="2428800" y="1109625"/>
                <a:ext cx="42387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27"/>
              <p:cNvSpPr/>
              <p:nvPr/>
            </p:nvSpPr>
            <p:spPr>
              <a:xfrm>
                <a:off x="6588804" y="9650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27"/>
              <p:cNvSpPr/>
              <p:nvPr/>
            </p:nvSpPr>
            <p:spPr>
              <a:xfrm>
                <a:off x="6461401" y="9650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27"/>
              <p:cNvSpPr/>
              <p:nvPr/>
            </p:nvSpPr>
            <p:spPr>
              <a:xfrm>
                <a:off x="6314155" y="9639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5" name="Google Shape;1725;p127"/>
          <p:cNvSpPr txBox="1"/>
          <p:nvPr>
            <p:ph type="title"/>
          </p:nvPr>
        </p:nvSpPr>
        <p:spPr>
          <a:xfrm>
            <a:off x="2651700" y="2887575"/>
            <a:ext cx="3383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METHODS</a:t>
            </a:r>
            <a:endParaRPr/>
          </a:p>
        </p:txBody>
      </p:sp>
      <p:sp>
        <p:nvSpPr>
          <p:cNvPr id="1726" name="Google Shape;1726;p127"/>
          <p:cNvSpPr txBox="1"/>
          <p:nvPr>
            <p:ph idx="1" type="subTitle"/>
          </p:nvPr>
        </p:nvSpPr>
        <p:spPr>
          <a:xfrm>
            <a:off x="3082500" y="3539250"/>
            <a:ext cx="25218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Logistic Regression</a:t>
            </a:r>
            <a:endParaRPr/>
          </a:p>
          <a:p>
            <a:pPr indent="0" lvl="0" marL="0" rtl="0" algn="ctr">
              <a:spcBef>
                <a:spcPts val="1200"/>
              </a:spcBef>
              <a:spcAft>
                <a:spcPts val="0"/>
              </a:spcAft>
              <a:buNone/>
            </a:pPr>
            <a:r>
              <a:rPr lang="en-GB"/>
              <a:t>Random Forest</a:t>
            </a:r>
            <a:endParaRPr/>
          </a:p>
          <a:p>
            <a:pPr indent="0" lvl="0" marL="0" rtl="0" algn="ctr">
              <a:spcBef>
                <a:spcPts val="1200"/>
              </a:spcBef>
              <a:spcAft>
                <a:spcPts val="1200"/>
              </a:spcAft>
              <a:buNone/>
            </a:pPr>
            <a:r>
              <a:rPr lang="en-GB"/>
              <a:t>Support Vector Machine</a:t>
            </a:r>
            <a:endParaRPr/>
          </a:p>
        </p:txBody>
      </p:sp>
      <p:sp>
        <p:nvSpPr>
          <p:cNvPr id="1727" name="Google Shape;1727;p127"/>
          <p:cNvSpPr txBox="1"/>
          <p:nvPr>
            <p:ph idx="2" type="title"/>
          </p:nvPr>
        </p:nvSpPr>
        <p:spPr>
          <a:xfrm>
            <a:off x="2819400" y="1543500"/>
            <a:ext cx="3048000" cy="139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03.</a:t>
            </a:r>
            <a:endParaRPr/>
          </a:p>
        </p:txBody>
      </p:sp>
      <p:sp>
        <p:nvSpPr>
          <p:cNvPr id="1728" name="Google Shape;1728;p127"/>
          <p:cNvSpPr txBox="1"/>
          <p:nvPr/>
        </p:nvSpPr>
        <p:spPr>
          <a:xfrm>
            <a:off x="8752725" y="4728000"/>
            <a:ext cx="35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11</a:t>
            </a:r>
            <a:endParaRPr sz="1500">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128"/>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lata"/>
                <a:ea typeface="Alata"/>
                <a:cs typeface="Alata"/>
                <a:sym typeface="Alata"/>
              </a:rPr>
              <a:t>LOGISTIC REGRESSION</a:t>
            </a:r>
            <a:endParaRPr>
              <a:latin typeface="Alata"/>
              <a:ea typeface="Alata"/>
              <a:cs typeface="Alata"/>
              <a:sym typeface="Alata"/>
            </a:endParaRPr>
          </a:p>
        </p:txBody>
      </p:sp>
      <p:sp>
        <p:nvSpPr>
          <p:cNvPr id="1734" name="Google Shape;1734;p128"/>
          <p:cNvSpPr txBox="1"/>
          <p:nvPr>
            <p:ph idx="4" type="subTitle"/>
          </p:nvPr>
        </p:nvSpPr>
        <p:spPr>
          <a:xfrm>
            <a:off x="875850" y="1752250"/>
            <a:ext cx="3892800" cy="2884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sz="1800"/>
              <a:t>Probabilistic Output</a:t>
            </a:r>
            <a:endParaRPr sz="1800"/>
          </a:p>
          <a:p>
            <a:pPr indent="-342900" lvl="0" marL="457200" rtl="0" algn="l">
              <a:lnSpc>
                <a:spcPct val="200000"/>
              </a:lnSpc>
              <a:spcBef>
                <a:spcPts val="0"/>
              </a:spcBef>
              <a:spcAft>
                <a:spcPts val="0"/>
              </a:spcAft>
              <a:buSzPts val="1800"/>
              <a:buChar char="●"/>
            </a:pPr>
            <a:r>
              <a:rPr lang="en-GB" sz="1800"/>
              <a:t>Feature Coefficient Analysis</a:t>
            </a:r>
            <a:endParaRPr sz="1800"/>
          </a:p>
        </p:txBody>
      </p:sp>
      <p:graphicFrame>
        <p:nvGraphicFramePr>
          <p:cNvPr id="1735" name="Google Shape;1735;p128"/>
          <p:cNvGraphicFramePr/>
          <p:nvPr/>
        </p:nvGraphicFramePr>
        <p:xfrm>
          <a:off x="4768650" y="1345200"/>
          <a:ext cx="3000000" cy="3000000"/>
        </p:xfrm>
        <a:graphic>
          <a:graphicData uri="http://schemas.openxmlformats.org/drawingml/2006/table">
            <a:tbl>
              <a:tblPr>
                <a:noFill/>
                <a:tableStyleId>{E6039A46-9088-43EF-9AC6-2E60C37374BF}</a:tableStyleId>
              </a:tblPr>
              <a:tblGrid>
                <a:gridCol w="1946475"/>
                <a:gridCol w="1946475"/>
              </a:tblGrid>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Hyperparameter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Param Grid</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0.02, 0.04, 0.06, 0.08, 0.10</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Penalty</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L1, L2</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Solver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liblinear, saga</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Max Iterations</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100, 200, 300, 400, 500</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Class Weight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balanced</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graphicFrame>
        <p:nvGraphicFramePr>
          <p:cNvPr id="1736" name="Google Shape;1736;p128"/>
          <p:cNvGraphicFramePr/>
          <p:nvPr/>
        </p:nvGraphicFramePr>
        <p:xfrm>
          <a:off x="4768650" y="1345200"/>
          <a:ext cx="3000000" cy="3000000"/>
        </p:xfrm>
        <a:graphic>
          <a:graphicData uri="http://schemas.openxmlformats.org/drawingml/2006/table">
            <a:tbl>
              <a:tblPr>
                <a:noFill/>
                <a:tableStyleId>{E6039A46-9088-43EF-9AC6-2E60C37374BF}</a:tableStyleId>
              </a:tblPr>
              <a:tblGrid>
                <a:gridCol w="1946475"/>
                <a:gridCol w="1946475"/>
              </a:tblGrid>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Hyperparameter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Param Grid</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0.02, 0.04, 0.06, 0.08, </a:t>
                      </a:r>
                      <a:r>
                        <a:rPr b="1" lang="en-GB" sz="1800">
                          <a:solidFill>
                            <a:schemeClr val="dk2"/>
                          </a:solidFill>
                          <a:latin typeface="Montserrat"/>
                          <a:ea typeface="Montserrat"/>
                          <a:cs typeface="Montserrat"/>
                          <a:sym typeface="Montserrat"/>
                        </a:rPr>
                        <a:t>0.10</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Penalty</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L1, </a:t>
                      </a:r>
                      <a:r>
                        <a:rPr b="1" lang="en-GB" sz="1800">
                          <a:solidFill>
                            <a:schemeClr val="dk2"/>
                          </a:solidFill>
                          <a:latin typeface="Montserrat"/>
                          <a:ea typeface="Montserrat"/>
                          <a:cs typeface="Montserrat"/>
                          <a:sym typeface="Montserrat"/>
                        </a:rPr>
                        <a:t>L2</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Solver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GB" sz="1800">
                          <a:solidFill>
                            <a:schemeClr val="dk2"/>
                          </a:solidFill>
                          <a:latin typeface="Montserrat"/>
                          <a:ea typeface="Montserrat"/>
                          <a:cs typeface="Montserrat"/>
                          <a:sym typeface="Montserrat"/>
                        </a:rPr>
                        <a:t>liblinear</a:t>
                      </a:r>
                      <a:r>
                        <a:rPr lang="en-GB" sz="1800">
                          <a:solidFill>
                            <a:schemeClr val="dk2"/>
                          </a:solidFill>
                          <a:latin typeface="Montserrat"/>
                          <a:ea typeface="Montserrat"/>
                          <a:cs typeface="Montserrat"/>
                          <a:sym typeface="Montserrat"/>
                        </a:rPr>
                        <a:t>, saga</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Max Iterations</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GB" sz="1800">
                          <a:solidFill>
                            <a:schemeClr val="dk2"/>
                          </a:solidFill>
                          <a:latin typeface="Montserrat"/>
                          <a:ea typeface="Montserrat"/>
                          <a:cs typeface="Montserrat"/>
                          <a:sym typeface="Montserrat"/>
                        </a:rPr>
                        <a:t>100</a:t>
                      </a:r>
                      <a:r>
                        <a:rPr lang="en-GB" sz="1800">
                          <a:solidFill>
                            <a:schemeClr val="dk2"/>
                          </a:solidFill>
                          <a:latin typeface="Montserrat"/>
                          <a:ea typeface="Montserrat"/>
                          <a:cs typeface="Montserrat"/>
                          <a:sym typeface="Montserrat"/>
                        </a:rPr>
                        <a:t>, 200, 300, 400, 500</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07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Class Weight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GB" sz="1800">
                          <a:solidFill>
                            <a:schemeClr val="dk2"/>
                          </a:solidFill>
                          <a:latin typeface="Montserrat"/>
                          <a:ea typeface="Montserrat"/>
                          <a:cs typeface="Montserrat"/>
                          <a:sym typeface="Montserrat"/>
                        </a:rPr>
                        <a:t>balanced</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1737" name="Google Shape;1737;p128"/>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12</a:t>
            </a:r>
            <a:endParaRPr sz="15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1" name="Shape 1741"/>
        <p:cNvGrpSpPr/>
        <p:nvPr/>
      </p:nvGrpSpPr>
      <p:grpSpPr>
        <a:xfrm>
          <a:off x="0" y="0"/>
          <a:ext cx="0" cy="0"/>
          <a:chOff x="0" y="0"/>
          <a:chExt cx="0" cy="0"/>
        </a:xfrm>
      </p:grpSpPr>
      <p:sp>
        <p:nvSpPr>
          <p:cNvPr id="1742" name="Google Shape;1742;p129"/>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lata"/>
                <a:ea typeface="Alata"/>
                <a:cs typeface="Alata"/>
                <a:sym typeface="Alata"/>
              </a:rPr>
              <a:t>RANDOM FOREST</a:t>
            </a:r>
            <a:endParaRPr>
              <a:latin typeface="Alata"/>
              <a:ea typeface="Alata"/>
              <a:cs typeface="Alata"/>
              <a:sym typeface="Alata"/>
            </a:endParaRPr>
          </a:p>
        </p:txBody>
      </p:sp>
      <p:sp>
        <p:nvSpPr>
          <p:cNvPr id="1743" name="Google Shape;1743;p129"/>
          <p:cNvSpPr txBox="1"/>
          <p:nvPr>
            <p:ph idx="4" type="subTitle"/>
          </p:nvPr>
        </p:nvSpPr>
        <p:spPr>
          <a:xfrm>
            <a:off x="715225" y="1752250"/>
            <a:ext cx="3856800" cy="2884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sz="1800"/>
              <a:t>Powerful in Identifying Non-Linear Patterns</a:t>
            </a:r>
            <a:endParaRPr sz="1800"/>
          </a:p>
          <a:p>
            <a:pPr indent="-342900" lvl="0" marL="457200" rtl="0" algn="l">
              <a:lnSpc>
                <a:spcPct val="200000"/>
              </a:lnSpc>
              <a:spcBef>
                <a:spcPts val="0"/>
              </a:spcBef>
              <a:spcAft>
                <a:spcPts val="0"/>
              </a:spcAft>
              <a:buSzPts val="1800"/>
              <a:buChar char="●"/>
            </a:pPr>
            <a:r>
              <a:rPr lang="en-GB" sz="1800"/>
              <a:t>Robustness to Overfitting</a:t>
            </a:r>
            <a:endParaRPr sz="1800"/>
          </a:p>
        </p:txBody>
      </p:sp>
      <p:graphicFrame>
        <p:nvGraphicFramePr>
          <p:cNvPr id="1744" name="Google Shape;1744;p129"/>
          <p:cNvGraphicFramePr/>
          <p:nvPr/>
        </p:nvGraphicFramePr>
        <p:xfrm>
          <a:off x="4490075" y="1239275"/>
          <a:ext cx="3000000" cy="3000000"/>
        </p:xfrm>
        <a:graphic>
          <a:graphicData uri="http://schemas.openxmlformats.org/drawingml/2006/table">
            <a:tbl>
              <a:tblPr>
                <a:noFill/>
                <a:tableStyleId>{E6039A46-9088-43EF-9AC6-2E60C37374BF}</a:tableStyleId>
              </a:tblPr>
              <a:tblGrid>
                <a:gridCol w="2013875"/>
                <a:gridCol w="2013875"/>
              </a:tblGrid>
              <a:tr h="32477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Hyperparameter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Param Grid</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N Estimators</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5, 10, 15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Max Depth</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5, 10, 15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Min Samples Split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5, 10, 15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Min Samples Leaf</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5, 10, 15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Max Features</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log2, sqrt</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Criterion</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gini, entropy</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Class Weight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balanced</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graphicFrame>
        <p:nvGraphicFramePr>
          <p:cNvPr id="1745" name="Google Shape;1745;p129"/>
          <p:cNvGraphicFramePr/>
          <p:nvPr/>
        </p:nvGraphicFramePr>
        <p:xfrm>
          <a:off x="4490075" y="1239275"/>
          <a:ext cx="3000000" cy="3000000"/>
        </p:xfrm>
        <a:graphic>
          <a:graphicData uri="http://schemas.openxmlformats.org/drawingml/2006/table">
            <a:tbl>
              <a:tblPr>
                <a:noFill/>
                <a:tableStyleId>{E6039A46-9088-43EF-9AC6-2E60C37374BF}</a:tableStyleId>
              </a:tblPr>
              <a:tblGrid>
                <a:gridCol w="2013875"/>
                <a:gridCol w="2013875"/>
              </a:tblGrid>
              <a:tr h="32477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Hyperparameter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Param Grid</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N Estimators</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5, 10, </a:t>
                      </a:r>
                      <a:r>
                        <a:rPr b="1" lang="en-GB" sz="1800">
                          <a:solidFill>
                            <a:schemeClr val="dk2"/>
                          </a:solidFill>
                          <a:latin typeface="Montserrat"/>
                          <a:ea typeface="Montserrat"/>
                          <a:cs typeface="Montserrat"/>
                          <a:sym typeface="Montserrat"/>
                        </a:rPr>
                        <a:t>15</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Max Depth</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5, 10, </a:t>
                      </a:r>
                      <a:r>
                        <a:rPr b="1" lang="en-GB" sz="1800">
                          <a:solidFill>
                            <a:schemeClr val="dk2"/>
                          </a:solidFill>
                          <a:latin typeface="Montserrat"/>
                          <a:ea typeface="Montserrat"/>
                          <a:cs typeface="Montserrat"/>
                          <a:sym typeface="Montserrat"/>
                        </a:rPr>
                        <a:t>15</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Min Samples Split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800">
                          <a:solidFill>
                            <a:schemeClr val="dk2"/>
                          </a:solidFill>
                          <a:latin typeface="Montserrat"/>
                          <a:ea typeface="Montserrat"/>
                          <a:cs typeface="Montserrat"/>
                          <a:sym typeface="Montserrat"/>
                        </a:rPr>
                        <a:t>5</a:t>
                      </a:r>
                      <a:r>
                        <a:rPr lang="en-GB" sz="1800">
                          <a:solidFill>
                            <a:schemeClr val="dk2"/>
                          </a:solidFill>
                          <a:latin typeface="Montserrat"/>
                          <a:ea typeface="Montserrat"/>
                          <a:cs typeface="Montserrat"/>
                          <a:sym typeface="Montserrat"/>
                        </a:rPr>
                        <a:t>, 10, 15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Min Samples Leaf</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800">
                          <a:solidFill>
                            <a:schemeClr val="dk2"/>
                          </a:solidFill>
                          <a:latin typeface="Montserrat"/>
                          <a:ea typeface="Montserrat"/>
                          <a:cs typeface="Montserrat"/>
                          <a:sym typeface="Montserrat"/>
                        </a:rPr>
                        <a:t>5</a:t>
                      </a:r>
                      <a:r>
                        <a:rPr lang="en-GB" sz="1800">
                          <a:solidFill>
                            <a:schemeClr val="dk2"/>
                          </a:solidFill>
                          <a:latin typeface="Montserrat"/>
                          <a:ea typeface="Montserrat"/>
                          <a:cs typeface="Montserrat"/>
                          <a:sym typeface="Montserrat"/>
                        </a:rPr>
                        <a:t>, 10, 15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Max Features</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log2, </a:t>
                      </a:r>
                      <a:r>
                        <a:rPr b="1" lang="en-GB" sz="1800">
                          <a:solidFill>
                            <a:schemeClr val="dk2"/>
                          </a:solidFill>
                          <a:latin typeface="Montserrat"/>
                          <a:ea typeface="Montserrat"/>
                          <a:cs typeface="Montserrat"/>
                          <a:sym typeface="Montserrat"/>
                        </a:rPr>
                        <a:t>sqrt</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Criterion</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gini, </a:t>
                      </a:r>
                      <a:r>
                        <a:rPr b="1" lang="en-GB" sz="1800">
                          <a:solidFill>
                            <a:schemeClr val="dk2"/>
                          </a:solidFill>
                          <a:latin typeface="Montserrat"/>
                          <a:ea typeface="Montserrat"/>
                          <a:cs typeface="Montserrat"/>
                          <a:sym typeface="Montserrat"/>
                        </a:rPr>
                        <a:t>entropy</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2971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Class Weight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800">
                          <a:solidFill>
                            <a:schemeClr val="dk2"/>
                          </a:solidFill>
                          <a:latin typeface="Montserrat"/>
                          <a:ea typeface="Montserrat"/>
                          <a:cs typeface="Montserrat"/>
                          <a:sym typeface="Montserrat"/>
                        </a:rPr>
                        <a:t>balanced</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1746" name="Google Shape;1746;p129"/>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13</a:t>
            </a:r>
            <a:endParaRPr sz="15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13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Alata"/>
                <a:ea typeface="Alata"/>
                <a:cs typeface="Alata"/>
                <a:sym typeface="Alata"/>
              </a:rPr>
              <a:t>SUPPORT VECTOR MACHINE</a:t>
            </a:r>
            <a:endParaRPr>
              <a:latin typeface="Alata"/>
              <a:ea typeface="Alata"/>
              <a:cs typeface="Alata"/>
              <a:sym typeface="Alata"/>
            </a:endParaRPr>
          </a:p>
        </p:txBody>
      </p:sp>
      <p:sp>
        <p:nvSpPr>
          <p:cNvPr id="1752" name="Google Shape;1752;p130"/>
          <p:cNvSpPr txBox="1"/>
          <p:nvPr>
            <p:ph idx="4" type="subTitle"/>
          </p:nvPr>
        </p:nvSpPr>
        <p:spPr>
          <a:xfrm>
            <a:off x="715225" y="1752250"/>
            <a:ext cx="3856800" cy="28845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sz="1800"/>
              <a:t>Effective Boundary Creation for Classification</a:t>
            </a:r>
            <a:endParaRPr sz="1800"/>
          </a:p>
          <a:p>
            <a:pPr indent="-342900" lvl="0" marL="457200" rtl="0" algn="l">
              <a:lnSpc>
                <a:spcPct val="200000"/>
              </a:lnSpc>
              <a:spcBef>
                <a:spcPts val="0"/>
              </a:spcBef>
              <a:spcAft>
                <a:spcPts val="0"/>
              </a:spcAft>
              <a:buSzPts val="1800"/>
              <a:buChar char="●"/>
            </a:pPr>
            <a:r>
              <a:rPr lang="en-GB" sz="1800"/>
              <a:t>Kernel Flexibility</a:t>
            </a:r>
            <a:endParaRPr sz="1800"/>
          </a:p>
          <a:p>
            <a:pPr indent="-342900" lvl="0" marL="457200" rtl="0" algn="l">
              <a:lnSpc>
                <a:spcPct val="200000"/>
              </a:lnSpc>
              <a:spcBef>
                <a:spcPts val="0"/>
              </a:spcBef>
              <a:spcAft>
                <a:spcPts val="0"/>
              </a:spcAft>
              <a:buSzPts val="1800"/>
              <a:buChar char="●"/>
            </a:pPr>
            <a:r>
              <a:rPr lang="en-GB" sz="1800"/>
              <a:t>High Accuracy in High-Dimensional Data</a:t>
            </a:r>
            <a:endParaRPr sz="1800"/>
          </a:p>
        </p:txBody>
      </p:sp>
      <p:graphicFrame>
        <p:nvGraphicFramePr>
          <p:cNvPr id="1753" name="Google Shape;1753;p130"/>
          <p:cNvGraphicFramePr/>
          <p:nvPr/>
        </p:nvGraphicFramePr>
        <p:xfrm>
          <a:off x="4861275" y="1514700"/>
          <a:ext cx="3000000" cy="3000000"/>
        </p:xfrm>
        <a:graphic>
          <a:graphicData uri="http://schemas.openxmlformats.org/drawingml/2006/table">
            <a:tbl>
              <a:tblPr>
                <a:noFill/>
                <a:tableStyleId>{E6039A46-9088-43EF-9AC6-2E60C37374BF}</a:tableStyleId>
              </a:tblPr>
              <a:tblGrid>
                <a:gridCol w="1878575"/>
                <a:gridCol w="1878575"/>
              </a:tblGrid>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Hyperparameter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Param Grid</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4.0, 4.2, 4.4, 4.6, 4.8, 5.0</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Kernel</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linear, rbf, sigmoid</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Class Weight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balanced</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graphicFrame>
        <p:nvGraphicFramePr>
          <p:cNvPr id="1754" name="Google Shape;1754;p130"/>
          <p:cNvGraphicFramePr/>
          <p:nvPr/>
        </p:nvGraphicFramePr>
        <p:xfrm>
          <a:off x="4861275" y="1514700"/>
          <a:ext cx="3000000" cy="3000000"/>
        </p:xfrm>
        <a:graphic>
          <a:graphicData uri="http://schemas.openxmlformats.org/drawingml/2006/table">
            <a:tbl>
              <a:tblPr>
                <a:noFill/>
                <a:tableStyleId>{E6039A46-9088-43EF-9AC6-2E60C37374BF}</a:tableStyleId>
              </a:tblPr>
              <a:tblGrid>
                <a:gridCol w="1878575"/>
                <a:gridCol w="1878575"/>
              </a:tblGrid>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Hyperparameter</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Param Grid</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4.0, 4.2, 4.4, 4.6, 4.8, </a:t>
                      </a:r>
                      <a:r>
                        <a:rPr b="1" lang="en-GB" sz="1800">
                          <a:solidFill>
                            <a:schemeClr val="dk2"/>
                          </a:solidFill>
                          <a:latin typeface="Montserrat"/>
                          <a:ea typeface="Montserrat"/>
                          <a:cs typeface="Montserrat"/>
                          <a:sym typeface="Montserrat"/>
                        </a:rPr>
                        <a:t>5.0</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Kernel</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GB" sz="1800">
                          <a:solidFill>
                            <a:schemeClr val="dk2"/>
                          </a:solidFill>
                          <a:latin typeface="Montserrat"/>
                          <a:ea typeface="Montserrat"/>
                          <a:cs typeface="Montserrat"/>
                          <a:sym typeface="Montserrat"/>
                        </a:rPr>
                        <a:t>linear</a:t>
                      </a:r>
                      <a:r>
                        <a:rPr lang="en-GB" sz="1800">
                          <a:solidFill>
                            <a:schemeClr val="dk2"/>
                          </a:solidFill>
                          <a:latin typeface="Montserrat"/>
                          <a:ea typeface="Montserrat"/>
                          <a:cs typeface="Montserrat"/>
                          <a:sym typeface="Montserrat"/>
                        </a:rPr>
                        <a:t>, rbf, sigmoid</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8399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Class Weight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GB" sz="1800">
                          <a:solidFill>
                            <a:schemeClr val="dk2"/>
                          </a:solidFill>
                          <a:latin typeface="Montserrat"/>
                          <a:ea typeface="Montserrat"/>
                          <a:cs typeface="Montserrat"/>
                          <a:sym typeface="Montserrat"/>
                        </a:rPr>
                        <a:t>balanced</a:t>
                      </a:r>
                      <a:endParaRPr b="1"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1755" name="Google Shape;1755;p130"/>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14</a:t>
            </a:r>
            <a:endParaRPr sz="15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131"/>
          <p:cNvSpPr txBox="1"/>
          <p:nvPr>
            <p:ph type="title"/>
          </p:nvPr>
        </p:nvSpPr>
        <p:spPr>
          <a:xfrm>
            <a:off x="4990775" y="1644475"/>
            <a:ext cx="3533400" cy="74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200"/>
              <a:t>Results</a:t>
            </a:r>
            <a:r>
              <a:rPr lang="en-GB"/>
              <a:t> </a:t>
            </a:r>
            <a:endParaRPr/>
          </a:p>
        </p:txBody>
      </p:sp>
      <p:sp>
        <p:nvSpPr>
          <p:cNvPr id="1761" name="Google Shape;1761;p131"/>
          <p:cNvSpPr/>
          <p:nvPr/>
        </p:nvSpPr>
        <p:spPr>
          <a:xfrm>
            <a:off x="4203625" y="4066396"/>
            <a:ext cx="196923" cy="196923"/>
          </a:xfrm>
          <a:custGeom>
            <a:rect b="b" l="l" r="r" t="t"/>
            <a:pathLst>
              <a:path extrusionOk="0" h="1610" w="161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2" name="Google Shape;1762;p131"/>
          <p:cNvGrpSpPr/>
          <p:nvPr/>
        </p:nvGrpSpPr>
        <p:grpSpPr>
          <a:xfrm>
            <a:off x="104089" y="1071651"/>
            <a:ext cx="4793039" cy="3309837"/>
            <a:chOff x="-95261" y="1071651"/>
            <a:chExt cx="4793039" cy="3309837"/>
          </a:xfrm>
        </p:grpSpPr>
        <p:grpSp>
          <p:nvGrpSpPr>
            <p:cNvPr id="1763" name="Google Shape;1763;p131"/>
            <p:cNvGrpSpPr/>
            <p:nvPr/>
          </p:nvGrpSpPr>
          <p:grpSpPr>
            <a:xfrm>
              <a:off x="-95261" y="1071651"/>
              <a:ext cx="4288333" cy="2717183"/>
              <a:chOff x="4680577" y="38125"/>
              <a:chExt cx="1614462" cy="1022959"/>
            </a:xfrm>
          </p:grpSpPr>
          <p:sp>
            <p:nvSpPr>
              <p:cNvPr id="1764" name="Google Shape;1764;p131"/>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31"/>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31"/>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31"/>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31"/>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131"/>
            <p:cNvGrpSpPr/>
            <p:nvPr/>
          </p:nvGrpSpPr>
          <p:grpSpPr>
            <a:xfrm>
              <a:off x="155813" y="1503597"/>
              <a:ext cx="4541965" cy="2877890"/>
              <a:chOff x="4680577" y="38125"/>
              <a:chExt cx="1614462" cy="1022959"/>
            </a:xfrm>
          </p:grpSpPr>
          <p:sp>
            <p:nvSpPr>
              <p:cNvPr id="1770" name="Google Shape;1770;p131"/>
              <p:cNvSpPr/>
              <p:nvPr/>
            </p:nvSpPr>
            <p:spPr>
              <a:xfrm>
                <a:off x="4680577" y="38125"/>
                <a:ext cx="1614462" cy="1022959"/>
              </a:xfrm>
              <a:custGeom>
                <a:rect b="b" l="l" r="r" t="t"/>
                <a:pathLst>
                  <a:path extrusionOk="0" h="8699" w="13729">
                    <a:moveTo>
                      <a:pt x="407" y="1"/>
                    </a:moveTo>
                    <a:cubicBezTo>
                      <a:pt x="175" y="1"/>
                      <a:pt x="1" y="175"/>
                      <a:pt x="1" y="392"/>
                    </a:cubicBezTo>
                    <a:lnTo>
                      <a:pt x="1" y="8292"/>
                    </a:lnTo>
                    <a:cubicBezTo>
                      <a:pt x="1" y="8524"/>
                      <a:pt x="175" y="8698"/>
                      <a:pt x="407" y="8698"/>
                    </a:cubicBezTo>
                    <a:lnTo>
                      <a:pt x="13322" y="8698"/>
                    </a:lnTo>
                    <a:cubicBezTo>
                      <a:pt x="13540" y="8698"/>
                      <a:pt x="13728" y="8524"/>
                      <a:pt x="13728" y="8292"/>
                    </a:cubicBezTo>
                    <a:lnTo>
                      <a:pt x="13728" y="392"/>
                    </a:lnTo>
                    <a:cubicBezTo>
                      <a:pt x="13728" y="175"/>
                      <a:pt x="13540" y="1"/>
                      <a:pt x="133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31"/>
              <p:cNvSpPr/>
              <p:nvPr/>
            </p:nvSpPr>
            <p:spPr>
              <a:xfrm>
                <a:off x="4702803" y="121617"/>
                <a:ext cx="1570011" cy="913831"/>
              </a:xfrm>
              <a:custGeom>
                <a:rect b="b" l="l" r="r" t="t"/>
                <a:pathLst>
                  <a:path extrusionOk="0" h="7771" w="13351">
                    <a:moveTo>
                      <a:pt x="319" y="1"/>
                    </a:moveTo>
                    <a:cubicBezTo>
                      <a:pt x="145" y="1"/>
                      <a:pt x="0" y="131"/>
                      <a:pt x="0" y="305"/>
                    </a:cubicBezTo>
                    <a:lnTo>
                      <a:pt x="0" y="7452"/>
                    </a:lnTo>
                    <a:cubicBezTo>
                      <a:pt x="0" y="7626"/>
                      <a:pt x="145" y="7771"/>
                      <a:pt x="319" y="7771"/>
                    </a:cubicBezTo>
                    <a:lnTo>
                      <a:pt x="13032" y="7771"/>
                    </a:lnTo>
                    <a:cubicBezTo>
                      <a:pt x="13206" y="7771"/>
                      <a:pt x="13351" y="7626"/>
                      <a:pt x="13351" y="7452"/>
                    </a:cubicBezTo>
                    <a:lnTo>
                      <a:pt x="13351" y="305"/>
                    </a:lnTo>
                    <a:cubicBezTo>
                      <a:pt x="13351" y="131"/>
                      <a:pt x="13206" y="1"/>
                      <a:pt x="130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31"/>
              <p:cNvSpPr/>
              <p:nvPr/>
            </p:nvSpPr>
            <p:spPr>
              <a:xfrm>
                <a:off x="6219882" y="58586"/>
                <a:ext cx="41041" cy="41041"/>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31"/>
              <p:cNvSpPr/>
              <p:nvPr/>
            </p:nvSpPr>
            <p:spPr>
              <a:xfrm>
                <a:off x="6153442" y="58586"/>
                <a:ext cx="40923" cy="41041"/>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31"/>
              <p:cNvSpPr/>
              <p:nvPr/>
            </p:nvSpPr>
            <p:spPr>
              <a:xfrm>
                <a:off x="6076653" y="58586"/>
                <a:ext cx="49625" cy="42217"/>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131"/>
            <p:cNvGrpSpPr/>
            <p:nvPr/>
          </p:nvGrpSpPr>
          <p:grpSpPr>
            <a:xfrm>
              <a:off x="563298" y="1779751"/>
              <a:ext cx="3682332" cy="2483561"/>
              <a:chOff x="658548" y="1779751"/>
              <a:chExt cx="3682332" cy="2483561"/>
            </a:xfrm>
          </p:grpSpPr>
          <p:sp>
            <p:nvSpPr>
              <p:cNvPr id="1776" name="Google Shape;1776;p131"/>
              <p:cNvSpPr/>
              <p:nvPr/>
            </p:nvSpPr>
            <p:spPr>
              <a:xfrm>
                <a:off x="1491354" y="3299872"/>
                <a:ext cx="373362" cy="933189"/>
              </a:xfrm>
              <a:custGeom>
                <a:rect b="b" l="l" r="r" t="t"/>
                <a:pathLst>
                  <a:path extrusionOk="0" h="13022" w="5210">
                    <a:moveTo>
                      <a:pt x="2977" y="0"/>
                    </a:moveTo>
                    <a:lnTo>
                      <a:pt x="2748" y="86"/>
                    </a:lnTo>
                    <a:lnTo>
                      <a:pt x="2233" y="286"/>
                    </a:lnTo>
                    <a:lnTo>
                      <a:pt x="1918" y="401"/>
                    </a:lnTo>
                    <a:cubicBezTo>
                      <a:pt x="745" y="830"/>
                      <a:pt x="0" y="1946"/>
                      <a:pt x="29" y="3177"/>
                    </a:cubicBezTo>
                    <a:lnTo>
                      <a:pt x="315" y="10389"/>
                    </a:lnTo>
                    <a:cubicBezTo>
                      <a:pt x="344" y="11362"/>
                      <a:pt x="945" y="12220"/>
                      <a:pt x="1832" y="12592"/>
                    </a:cubicBezTo>
                    <a:lnTo>
                      <a:pt x="1889" y="12621"/>
                    </a:lnTo>
                    <a:lnTo>
                      <a:pt x="4064" y="12907"/>
                    </a:lnTo>
                    <a:lnTo>
                      <a:pt x="4551" y="12965"/>
                    </a:lnTo>
                    <a:lnTo>
                      <a:pt x="5095" y="13022"/>
                    </a:lnTo>
                    <a:lnTo>
                      <a:pt x="5152" y="12592"/>
                    </a:lnTo>
                    <a:lnTo>
                      <a:pt x="5181" y="12478"/>
                    </a:lnTo>
                    <a:lnTo>
                      <a:pt x="5209" y="12192"/>
                    </a:lnTo>
                    <a:lnTo>
                      <a:pt x="4608" y="12135"/>
                    </a:lnTo>
                    <a:lnTo>
                      <a:pt x="2118" y="11791"/>
                    </a:lnTo>
                    <a:cubicBezTo>
                      <a:pt x="1546" y="11534"/>
                      <a:pt x="1174" y="10990"/>
                      <a:pt x="1145" y="10360"/>
                    </a:cubicBezTo>
                    <a:lnTo>
                      <a:pt x="859" y="3148"/>
                    </a:lnTo>
                    <a:cubicBezTo>
                      <a:pt x="830" y="2290"/>
                      <a:pt x="1374" y="1488"/>
                      <a:pt x="2176" y="1202"/>
                    </a:cubicBezTo>
                    <a:lnTo>
                      <a:pt x="2548" y="1059"/>
                    </a:lnTo>
                    <a:lnTo>
                      <a:pt x="3149" y="830"/>
                    </a:lnTo>
                    <a:lnTo>
                      <a:pt x="3292" y="801"/>
                    </a:lnTo>
                    <a:lnTo>
                      <a:pt x="3177" y="487"/>
                    </a:lnTo>
                    <a:lnTo>
                      <a:pt x="3149" y="401"/>
                    </a:lnTo>
                    <a:lnTo>
                      <a:pt x="3120" y="343"/>
                    </a:lnTo>
                    <a:lnTo>
                      <a:pt x="3063" y="172"/>
                    </a:lnTo>
                    <a:lnTo>
                      <a:pt x="30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31"/>
              <p:cNvSpPr/>
              <p:nvPr/>
            </p:nvSpPr>
            <p:spPr>
              <a:xfrm>
                <a:off x="1507765" y="3324453"/>
                <a:ext cx="338462" cy="888113"/>
              </a:xfrm>
              <a:custGeom>
                <a:rect b="b" l="l" r="r" t="t"/>
                <a:pathLst>
                  <a:path extrusionOk="0" h="12393" w="4723">
                    <a:moveTo>
                      <a:pt x="2605" y="0"/>
                    </a:moveTo>
                    <a:lnTo>
                      <a:pt x="1775" y="287"/>
                    </a:lnTo>
                    <a:cubicBezTo>
                      <a:pt x="687" y="659"/>
                      <a:pt x="0" y="1689"/>
                      <a:pt x="58" y="2834"/>
                    </a:cubicBezTo>
                    <a:lnTo>
                      <a:pt x="344" y="10046"/>
                    </a:lnTo>
                    <a:cubicBezTo>
                      <a:pt x="372" y="10933"/>
                      <a:pt x="888" y="11706"/>
                      <a:pt x="1689" y="12049"/>
                    </a:cubicBezTo>
                    <a:lnTo>
                      <a:pt x="1718" y="12049"/>
                    </a:lnTo>
                    <a:lnTo>
                      <a:pt x="4665" y="12393"/>
                    </a:lnTo>
                    <a:lnTo>
                      <a:pt x="4723" y="12049"/>
                    </a:lnTo>
                    <a:lnTo>
                      <a:pt x="1832" y="11677"/>
                    </a:lnTo>
                    <a:lnTo>
                      <a:pt x="1803" y="11677"/>
                    </a:lnTo>
                    <a:cubicBezTo>
                      <a:pt x="1145" y="11391"/>
                      <a:pt x="716" y="10761"/>
                      <a:pt x="687" y="10046"/>
                    </a:cubicBezTo>
                    <a:lnTo>
                      <a:pt x="401" y="2834"/>
                    </a:lnTo>
                    <a:cubicBezTo>
                      <a:pt x="372" y="1861"/>
                      <a:pt x="973" y="973"/>
                      <a:pt x="1889" y="630"/>
                    </a:cubicBezTo>
                    <a:lnTo>
                      <a:pt x="2261" y="487"/>
                    </a:lnTo>
                    <a:lnTo>
                      <a:pt x="2777" y="315"/>
                    </a:lnTo>
                    <a:lnTo>
                      <a:pt x="2719" y="144"/>
                    </a:lnTo>
                    <a:lnTo>
                      <a:pt x="26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31"/>
              <p:cNvSpPr/>
              <p:nvPr/>
            </p:nvSpPr>
            <p:spPr>
              <a:xfrm>
                <a:off x="1813338" y="4138691"/>
                <a:ext cx="170342" cy="124621"/>
              </a:xfrm>
              <a:custGeom>
                <a:rect b="b" l="l" r="r" t="t"/>
                <a:pathLst>
                  <a:path extrusionOk="0" h="1739" w="2377">
                    <a:moveTo>
                      <a:pt x="115" y="0"/>
                    </a:moveTo>
                    <a:lnTo>
                      <a:pt x="87" y="401"/>
                    </a:lnTo>
                    <a:lnTo>
                      <a:pt x="58" y="659"/>
                    </a:lnTo>
                    <a:lnTo>
                      <a:pt x="58" y="687"/>
                    </a:lnTo>
                    <a:lnTo>
                      <a:pt x="58" y="830"/>
                    </a:lnTo>
                    <a:lnTo>
                      <a:pt x="58" y="1002"/>
                    </a:lnTo>
                    <a:lnTo>
                      <a:pt x="29" y="1231"/>
                    </a:lnTo>
                    <a:lnTo>
                      <a:pt x="1" y="1603"/>
                    </a:lnTo>
                    <a:lnTo>
                      <a:pt x="1460" y="1717"/>
                    </a:lnTo>
                    <a:cubicBezTo>
                      <a:pt x="1503" y="1732"/>
                      <a:pt x="1539" y="1739"/>
                      <a:pt x="1575" y="1739"/>
                    </a:cubicBezTo>
                    <a:cubicBezTo>
                      <a:pt x="1611" y="1739"/>
                      <a:pt x="1646" y="1732"/>
                      <a:pt x="1689" y="1717"/>
                    </a:cubicBezTo>
                    <a:cubicBezTo>
                      <a:pt x="2033" y="1660"/>
                      <a:pt x="2290" y="1374"/>
                      <a:pt x="2347" y="1002"/>
                    </a:cubicBezTo>
                    <a:cubicBezTo>
                      <a:pt x="2376" y="544"/>
                      <a:pt x="2033" y="143"/>
                      <a:pt x="1575" y="143"/>
                    </a:cubicBezTo>
                    <a:lnTo>
                      <a:pt x="831" y="58"/>
                    </a:lnTo>
                    <a:lnTo>
                      <a:pt x="1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31"/>
              <p:cNvSpPr/>
              <p:nvPr/>
            </p:nvSpPr>
            <p:spPr>
              <a:xfrm>
                <a:off x="1706702" y="3256731"/>
                <a:ext cx="685093" cy="847122"/>
              </a:xfrm>
              <a:custGeom>
                <a:rect b="b" l="l" r="r" t="t"/>
                <a:pathLst>
                  <a:path extrusionOk="0" h="11821" w="9560">
                    <a:moveTo>
                      <a:pt x="2150" y="1"/>
                    </a:moveTo>
                    <a:cubicBezTo>
                      <a:pt x="1805" y="1"/>
                      <a:pt x="1454" y="66"/>
                      <a:pt x="1117" y="201"/>
                    </a:cubicBezTo>
                    <a:lnTo>
                      <a:pt x="1" y="602"/>
                    </a:lnTo>
                    <a:lnTo>
                      <a:pt x="315" y="1403"/>
                    </a:lnTo>
                    <a:lnTo>
                      <a:pt x="1403" y="974"/>
                    </a:lnTo>
                    <a:cubicBezTo>
                      <a:pt x="1633" y="884"/>
                      <a:pt x="1875" y="840"/>
                      <a:pt x="2116" y="840"/>
                    </a:cubicBezTo>
                    <a:cubicBezTo>
                      <a:pt x="2714" y="840"/>
                      <a:pt x="3305" y="1106"/>
                      <a:pt x="3692" y="1575"/>
                    </a:cubicBezTo>
                    <a:lnTo>
                      <a:pt x="8214" y="7213"/>
                    </a:lnTo>
                    <a:cubicBezTo>
                      <a:pt x="8586" y="7700"/>
                      <a:pt x="8672" y="8358"/>
                      <a:pt x="8415" y="8930"/>
                    </a:cubicBezTo>
                    <a:lnTo>
                      <a:pt x="6354" y="11248"/>
                    </a:lnTo>
                    <a:lnTo>
                      <a:pt x="6984" y="11821"/>
                    </a:lnTo>
                    <a:lnTo>
                      <a:pt x="9130" y="9388"/>
                    </a:lnTo>
                    <a:lnTo>
                      <a:pt x="9130" y="9359"/>
                    </a:lnTo>
                    <a:cubicBezTo>
                      <a:pt x="9559" y="8472"/>
                      <a:pt x="9445" y="7442"/>
                      <a:pt x="8844" y="6698"/>
                    </a:cubicBezTo>
                    <a:lnTo>
                      <a:pt x="4322" y="1060"/>
                    </a:lnTo>
                    <a:cubicBezTo>
                      <a:pt x="3777" y="374"/>
                      <a:pt x="2977" y="1"/>
                      <a:pt x="2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31"/>
              <p:cNvSpPr/>
              <p:nvPr/>
            </p:nvSpPr>
            <p:spPr>
              <a:xfrm>
                <a:off x="1729276" y="3275507"/>
                <a:ext cx="644031" cy="803767"/>
              </a:xfrm>
              <a:custGeom>
                <a:rect b="b" l="l" r="r" t="t"/>
                <a:pathLst>
                  <a:path extrusionOk="0" h="11216" w="8987">
                    <a:moveTo>
                      <a:pt x="1827" y="0"/>
                    </a:moveTo>
                    <a:cubicBezTo>
                      <a:pt x="1658" y="0"/>
                      <a:pt x="1487" y="18"/>
                      <a:pt x="1317" y="54"/>
                    </a:cubicBezTo>
                    <a:cubicBezTo>
                      <a:pt x="1145" y="54"/>
                      <a:pt x="1002" y="111"/>
                      <a:pt x="859" y="168"/>
                    </a:cubicBezTo>
                    <a:lnTo>
                      <a:pt x="0" y="512"/>
                    </a:lnTo>
                    <a:lnTo>
                      <a:pt x="115" y="855"/>
                    </a:lnTo>
                    <a:lnTo>
                      <a:pt x="1002" y="483"/>
                    </a:lnTo>
                    <a:cubicBezTo>
                      <a:pt x="1254" y="386"/>
                      <a:pt x="1517" y="339"/>
                      <a:pt x="1779" y="339"/>
                    </a:cubicBezTo>
                    <a:cubicBezTo>
                      <a:pt x="2442" y="339"/>
                      <a:pt x="3098" y="637"/>
                      <a:pt x="3549" y="1170"/>
                    </a:cubicBezTo>
                    <a:lnTo>
                      <a:pt x="8071" y="6808"/>
                    </a:lnTo>
                    <a:cubicBezTo>
                      <a:pt x="8500" y="7352"/>
                      <a:pt x="8615" y="8124"/>
                      <a:pt x="8329" y="8754"/>
                    </a:cubicBezTo>
                    <a:lnTo>
                      <a:pt x="8300" y="8811"/>
                    </a:lnTo>
                    <a:lnTo>
                      <a:pt x="6382" y="10986"/>
                    </a:lnTo>
                    <a:lnTo>
                      <a:pt x="6640" y="11215"/>
                    </a:lnTo>
                    <a:lnTo>
                      <a:pt x="8615" y="9012"/>
                    </a:lnTo>
                    <a:lnTo>
                      <a:pt x="8615" y="8983"/>
                    </a:lnTo>
                    <a:cubicBezTo>
                      <a:pt x="8987" y="8182"/>
                      <a:pt x="8872" y="7266"/>
                      <a:pt x="8329" y="6579"/>
                    </a:cubicBezTo>
                    <a:lnTo>
                      <a:pt x="3807" y="970"/>
                    </a:lnTo>
                    <a:cubicBezTo>
                      <a:pt x="3314" y="360"/>
                      <a:pt x="2591" y="0"/>
                      <a:pt x="1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31"/>
              <p:cNvSpPr/>
              <p:nvPr/>
            </p:nvSpPr>
            <p:spPr>
              <a:xfrm>
                <a:off x="2055775" y="4011489"/>
                <a:ext cx="196570" cy="174642"/>
              </a:xfrm>
              <a:custGeom>
                <a:rect b="b" l="l" r="r" t="t"/>
                <a:pathLst>
                  <a:path extrusionOk="0" h="2437" w="2743">
                    <a:moveTo>
                      <a:pt x="1569" y="1"/>
                    </a:moveTo>
                    <a:lnTo>
                      <a:pt x="567" y="1060"/>
                    </a:lnTo>
                    <a:cubicBezTo>
                      <a:pt x="0" y="1649"/>
                      <a:pt x="530" y="2437"/>
                      <a:pt x="1143" y="2437"/>
                    </a:cubicBezTo>
                    <a:cubicBezTo>
                      <a:pt x="1335" y="2437"/>
                      <a:pt x="1535" y="2360"/>
                      <a:pt x="1712" y="2176"/>
                    </a:cubicBezTo>
                    <a:lnTo>
                      <a:pt x="2742" y="1117"/>
                    </a:lnTo>
                    <a:lnTo>
                      <a:pt x="2170" y="545"/>
                    </a:lnTo>
                    <a:lnTo>
                      <a:pt x="15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31"/>
              <p:cNvSpPr/>
              <p:nvPr/>
            </p:nvSpPr>
            <p:spPr>
              <a:xfrm>
                <a:off x="1597989" y="2888310"/>
                <a:ext cx="1064546" cy="1180711"/>
              </a:xfrm>
              <a:custGeom>
                <a:rect b="b" l="l" r="r" t="t"/>
                <a:pathLst>
                  <a:path extrusionOk="0" h="16476" w="14855">
                    <a:moveTo>
                      <a:pt x="4794" y="1"/>
                    </a:moveTo>
                    <a:cubicBezTo>
                      <a:pt x="4441" y="1"/>
                      <a:pt x="4079" y="35"/>
                      <a:pt x="3721" y="105"/>
                    </a:cubicBezTo>
                    <a:cubicBezTo>
                      <a:pt x="2290" y="391"/>
                      <a:pt x="1231" y="1164"/>
                      <a:pt x="802" y="2194"/>
                    </a:cubicBezTo>
                    <a:cubicBezTo>
                      <a:pt x="1" y="4026"/>
                      <a:pt x="1346" y="6029"/>
                      <a:pt x="1518" y="6258"/>
                    </a:cubicBezTo>
                    <a:lnTo>
                      <a:pt x="2090" y="5829"/>
                    </a:lnTo>
                    <a:cubicBezTo>
                      <a:pt x="1832" y="5457"/>
                      <a:pt x="1632" y="5056"/>
                      <a:pt x="1489" y="4627"/>
                    </a:cubicBezTo>
                    <a:cubicBezTo>
                      <a:pt x="1203" y="3940"/>
                      <a:pt x="1174" y="3167"/>
                      <a:pt x="1460" y="2480"/>
                    </a:cubicBezTo>
                    <a:cubicBezTo>
                      <a:pt x="1804" y="1650"/>
                      <a:pt x="2691" y="1049"/>
                      <a:pt x="3864" y="821"/>
                    </a:cubicBezTo>
                    <a:cubicBezTo>
                      <a:pt x="4180" y="762"/>
                      <a:pt x="4497" y="733"/>
                      <a:pt x="4804" y="733"/>
                    </a:cubicBezTo>
                    <a:cubicBezTo>
                      <a:pt x="5697" y="733"/>
                      <a:pt x="6508" y="974"/>
                      <a:pt x="6955" y="1422"/>
                    </a:cubicBezTo>
                    <a:cubicBezTo>
                      <a:pt x="7470" y="1908"/>
                      <a:pt x="7413" y="2538"/>
                      <a:pt x="7270" y="3597"/>
                    </a:cubicBezTo>
                    <a:cubicBezTo>
                      <a:pt x="7127" y="4655"/>
                      <a:pt x="6955" y="5857"/>
                      <a:pt x="7756" y="7059"/>
                    </a:cubicBezTo>
                    <a:cubicBezTo>
                      <a:pt x="8558" y="8290"/>
                      <a:pt x="9788" y="8634"/>
                      <a:pt x="10876" y="8948"/>
                    </a:cubicBezTo>
                    <a:cubicBezTo>
                      <a:pt x="11849" y="9206"/>
                      <a:pt x="12765" y="9464"/>
                      <a:pt x="13309" y="10293"/>
                    </a:cubicBezTo>
                    <a:cubicBezTo>
                      <a:pt x="14081" y="11524"/>
                      <a:pt x="13795" y="13499"/>
                      <a:pt x="12479" y="16160"/>
                    </a:cubicBezTo>
                    <a:lnTo>
                      <a:pt x="13108" y="16475"/>
                    </a:lnTo>
                    <a:cubicBezTo>
                      <a:pt x="14596" y="13527"/>
                      <a:pt x="14854" y="11381"/>
                      <a:pt x="13938" y="9921"/>
                    </a:cubicBezTo>
                    <a:cubicBezTo>
                      <a:pt x="13223" y="8863"/>
                      <a:pt x="12135" y="8548"/>
                      <a:pt x="11076" y="8233"/>
                    </a:cubicBezTo>
                    <a:cubicBezTo>
                      <a:pt x="10017" y="7947"/>
                      <a:pt x="9016" y="7661"/>
                      <a:pt x="8357" y="6659"/>
                    </a:cubicBezTo>
                    <a:cubicBezTo>
                      <a:pt x="7728" y="5686"/>
                      <a:pt x="7842" y="4684"/>
                      <a:pt x="7985" y="3682"/>
                    </a:cubicBezTo>
                    <a:cubicBezTo>
                      <a:pt x="8129" y="2681"/>
                      <a:pt x="8243" y="1650"/>
                      <a:pt x="7470" y="906"/>
                    </a:cubicBezTo>
                    <a:cubicBezTo>
                      <a:pt x="6887" y="323"/>
                      <a:pt x="5880" y="1"/>
                      <a:pt x="47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31"/>
              <p:cNvSpPr/>
              <p:nvPr/>
            </p:nvSpPr>
            <p:spPr>
              <a:xfrm>
                <a:off x="1624648" y="2907301"/>
                <a:ext cx="1019399" cy="1141225"/>
              </a:xfrm>
              <a:custGeom>
                <a:rect b="b" l="l" r="r" t="t"/>
                <a:pathLst>
                  <a:path extrusionOk="0" h="15925" w="14225">
                    <a:moveTo>
                      <a:pt x="4438" y="0"/>
                    </a:moveTo>
                    <a:cubicBezTo>
                      <a:pt x="4091" y="0"/>
                      <a:pt x="3733" y="32"/>
                      <a:pt x="3378" y="98"/>
                    </a:cubicBezTo>
                    <a:cubicBezTo>
                      <a:pt x="2061" y="355"/>
                      <a:pt x="1060" y="1071"/>
                      <a:pt x="630" y="2044"/>
                    </a:cubicBezTo>
                    <a:cubicBezTo>
                      <a:pt x="1" y="3503"/>
                      <a:pt x="831" y="5077"/>
                      <a:pt x="1203" y="5650"/>
                    </a:cubicBezTo>
                    <a:lnTo>
                      <a:pt x="1403" y="5507"/>
                    </a:lnTo>
                    <a:cubicBezTo>
                      <a:pt x="1174" y="5192"/>
                      <a:pt x="1002" y="4820"/>
                      <a:pt x="888" y="4448"/>
                    </a:cubicBezTo>
                    <a:cubicBezTo>
                      <a:pt x="573" y="3704"/>
                      <a:pt x="544" y="2874"/>
                      <a:pt x="859" y="2130"/>
                    </a:cubicBezTo>
                    <a:cubicBezTo>
                      <a:pt x="1231" y="1214"/>
                      <a:pt x="2147" y="584"/>
                      <a:pt x="3435" y="327"/>
                    </a:cubicBezTo>
                    <a:cubicBezTo>
                      <a:pt x="3743" y="265"/>
                      <a:pt x="4058" y="236"/>
                      <a:pt x="4367" y="236"/>
                    </a:cubicBezTo>
                    <a:cubicBezTo>
                      <a:pt x="5350" y="236"/>
                      <a:pt x="6276" y="528"/>
                      <a:pt x="6755" y="985"/>
                    </a:cubicBezTo>
                    <a:cubicBezTo>
                      <a:pt x="7356" y="1557"/>
                      <a:pt x="7270" y="2416"/>
                      <a:pt x="7127" y="3360"/>
                    </a:cubicBezTo>
                    <a:cubicBezTo>
                      <a:pt x="6984" y="4390"/>
                      <a:pt x="6841" y="5535"/>
                      <a:pt x="7585" y="6680"/>
                    </a:cubicBezTo>
                    <a:cubicBezTo>
                      <a:pt x="8329" y="7825"/>
                      <a:pt x="9502" y="8140"/>
                      <a:pt x="10561" y="8454"/>
                    </a:cubicBezTo>
                    <a:cubicBezTo>
                      <a:pt x="11534" y="8712"/>
                      <a:pt x="12536" y="8998"/>
                      <a:pt x="13137" y="9914"/>
                    </a:cubicBezTo>
                    <a:cubicBezTo>
                      <a:pt x="13938" y="11145"/>
                      <a:pt x="13709" y="13148"/>
                      <a:pt x="12421" y="15781"/>
                    </a:cubicBezTo>
                    <a:lnTo>
                      <a:pt x="12650" y="15924"/>
                    </a:lnTo>
                    <a:cubicBezTo>
                      <a:pt x="13996" y="13148"/>
                      <a:pt x="14224" y="11145"/>
                      <a:pt x="13366" y="9800"/>
                    </a:cubicBezTo>
                    <a:cubicBezTo>
                      <a:pt x="12708" y="8798"/>
                      <a:pt x="11706" y="8512"/>
                      <a:pt x="10647" y="8225"/>
                    </a:cubicBezTo>
                    <a:cubicBezTo>
                      <a:pt x="9560" y="7939"/>
                      <a:pt x="8472" y="7596"/>
                      <a:pt x="7785" y="6566"/>
                    </a:cubicBezTo>
                    <a:cubicBezTo>
                      <a:pt x="7098" y="5507"/>
                      <a:pt x="7241" y="4390"/>
                      <a:pt x="7356" y="3417"/>
                    </a:cubicBezTo>
                    <a:cubicBezTo>
                      <a:pt x="7499" y="2444"/>
                      <a:pt x="7613" y="1529"/>
                      <a:pt x="6927" y="813"/>
                    </a:cubicBezTo>
                    <a:cubicBezTo>
                      <a:pt x="6393" y="279"/>
                      <a:pt x="5460" y="0"/>
                      <a:pt x="4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31"/>
              <p:cNvSpPr/>
              <p:nvPr/>
            </p:nvSpPr>
            <p:spPr>
              <a:xfrm>
                <a:off x="1649300" y="3245480"/>
                <a:ext cx="153859" cy="150850"/>
              </a:xfrm>
              <a:custGeom>
                <a:rect b="b" l="l" r="r" t="t"/>
                <a:pathLst>
                  <a:path extrusionOk="0" h="2105" w="2147">
                    <a:moveTo>
                      <a:pt x="1073" y="1"/>
                    </a:moveTo>
                    <a:cubicBezTo>
                      <a:pt x="1011" y="1"/>
                      <a:pt x="949" y="5"/>
                      <a:pt x="887" y="15"/>
                    </a:cubicBezTo>
                    <a:lnTo>
                      <a:pt x="859" y="15"/>
                    </a:lnTo>
                    <a:cubicBezTo>
                      <a:pt x="372" y="101"/>
                      <a:pt x="0" y="530"/>
                      <a:pt x="0" y="1045"/>
                    </a:cubicBezTo>
                    <a:cubicBezTo>
                      <a:pt x="0" y="1217"/>
                      <a:pt x="57" y="1389"/>
                      <a:pt x="143" y="1560"/>
                    </a:cubicBezTo>
                    <a:cubicBezTo>
                      <a:pt x="200" y="1646"/>
                      <a:pt x="258" y="1732"/>
                      <a:pt x="344" y="1818"/>
                    </a:cubicBezTo>
                    <a:cubicBezTo>
                      <a:pt x="487" y="1961"/>
                      <a:pt x="687" y="2047"/>
                      <a:pt x="916" y="2104"/>
                    </a:cubicBezTo>
                    <a:lnTo>
                      <a:pt x="1288" y="2104"/>
                    </a:lnTo>
                    <a:cubicBezTo>
                      <a:pt x="1746" y="1990"/>
                      <a:pt x="2089" y="1618"/>
                      <a:pt x="2118" y="1160"/>
                    </a:cubicBezTo>
                    <a:cubicBezTo>
                      <a:pt x="2147" y="1045"/>
                      <a:pt x="2147" y="931"/>
                      <a:pt x="2118" y="845"/>
                    </a:cubicBezTo>
                    <a:cubicBezTo>
                      <a:pt x="2089" y="673"/>
                      <a:pt x="2004" y="501"/>
                      <a:pt x="1860" y="358"/>
                    </a:cubicBezTo>
                    <a:cubicBezTo>
                      <a:pt x="1670" y="120"/>
                      <a:pt x="1379" y="1"/>
                      <a:pt x="1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31"/>
              <p:cNvSpPr/>
              <p:nvPr/>
            </p:nvSpPr>
            <p:spPr>
              <a:xfrm>
                <a:off x="1686207" y="3279305"/>
                <a:ext cx="82125" cy="82125"/>
              </a:xfrm>
              <a:custGeom>
                <a:rect b="b" l="l" r="r" t="t"/>
                <a:pathLst>
                  <a:path extrusionOk="0" h="1146" w="1146">
                    <a:moveTo>
                      <a:pt x="573" y="1"/>
                    </a:moveTo>
                    <a:cubicBezTo>
                      <a:pt x="258" y="1"/>
                      <a:pt x="0" y="258"/>
                      <a:pt x="0" y="573"/>
                    </a:cubicBezTo>
                    <a:cubicBezTo>
                      <a:pt x="0" y="888"/>
                      <a:pt x="258" y="1146"/>
                      <a:pt x="573" y="1146"/>
                    </a:cubicBezTo>
                    <a:cubicBezTo>
                      <a:pt x="888" y="1146"/>
                      <a:pt x="1145" y="888"/>
                      <a:pt x="1145" y="573"/>
                    </a:cubicBezTo>
                    <a:cubicBezTo>
                      <a:pt x="1145" y="258"/>
                      <a:pt x="888" y="1"/>
                      <a:pt x="57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31"/>
              <p:cNvSpPr/>
              <p:nvPr/>
            </p:nvSpPr>
            <p:spPr>
              <a:xfrm>
                <a:off x="2375323" y="3949787"/>
                <a:ext cx="262285" cy="217711"/>
              </a:xfrm>
              <a:custGeom>
                <a:rect b="b" l="l" r="r" t="t"/>
                <a:pathLst>
                  <a:path extrusionOk="0" h="3038" w="3660">
                    <a:moveTo>
                      <a:pt x="1987" y="0"/>
                    </a:moveTo>
                    <a:cubicBezTo>
                      <a:pt x="1889" y="0"/>
                      <a:pt x="1789" y="11"/>
                      <a:pt x="1689" y="32"/>
                    </a:cubicBezTo>
                    <a:cubicBezTo>
                      <a:pt x="344" y="290"/>
                      <a:pt x="0" y="2035"/>
                      <a:pt x="1117" y="2779"/>
                    </a:cubicBezTo>
                    <a:cubicBezTo>
                      <a:pt x="1384" y="2958"/>
                      <a:pt x="1673" y="3037"/>
                      <a:pt x="1954" y="3037"/>
                    </a:cubicBezTo>
                    <a:cubicBezTo>
                      <a:pt x="2846" y="3037"/>
                      <a:pt x="3659" y="2235"/>
                      <a:pt x="3463" y="1234"/>
                    </a:cubicBezTo>
                    <a:cubicBezTo>
                      <a:pt x="3313" y="507"/>
                      <a:pt x="2680" y="0"/>
                      <a:pt x="1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31"/>
              <p:cNvSpPr/>
              <p:nvPr/>
            </p:nvSpPr>
            <p:spPr>
              <a:xfrm>
                <a:off x="2406066" y="3973292"/>
                <a:ext cx="205815" cy="172348"/>
              </a:xfrm>
              <a:custGeom>
                <a:rect b="b" l="l" r="r" t="t"/>
                <a:pathLst>
                  <a:path extrusionOk="0" h="2405" w="2872">
                    <a:moveTo>
                      <a:pt x="1522" y="0"/>
                    </a:moveTo>
                    <a:cubicBezTo>
                      <a:pt x="1454" y="0"/>
                      <a:pt x="1386" y="6"/>
                      <a:pt x="1317" y="19"/>
                    </a:cubicBezTo>
                    <a:cubicBezTo>
                      <a:pt x="258" y="248"/>
                      <a:pt x="1" y="1593"/>
                      <a:pt x="888" y="2194"/>
                    </a:cubicBezTo>
                    <a:cubicBezTo>
                      <a:pt x="1102" y="2339"/>
                      <a:pt x="1332" y="2404"/>
                      <a:pt x="1554" y="2404"/>
                    </a:cubicBezTo>
                    <a:cubicBezTo>
                      <a:pt x="2250" y="2404"/>
                      <a:pt x="2871" y="1766"/>
                      <a:pt x="2719" y="963"/>
                    </a:cubicBezTo>
                    <a:cubicBezTo>
                      <a:pt x="2592" y="402"/>
                      <a:pt x="2078"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31"/>
              <p:cNvSpPr/>
              <p:nvPr/>
            </p:nvSpPr>
            <p:spPr>
              <a:xfrm>
                <a:off x="2469632" y="4023026"/>
                <a:ext cx="86783" cy="72881"/>
              </a:xfrm>
              <a:custGeom>
                <a:rect b="b" l="l" r="r" t="t"/>
                <a:pathLst>
                  <a:path extrusionOk="0" h="1017" w="1211">
                    <a:moveTo>
                      <a:pt x="673" y="1"/>
                    </a:moveTo>
                    <a:cubicBezTo>
                      <a:pt x="640" y="1"/>
                      <a:pt x="607" y="4"/>
                      <a:pt x="573" y="12"/>
                    </a:cubicBezTo>
                    <a:cubicBezTo>
                      <a:pt x="115" y="97"/>
                      <a:pt x="1" y="670"/>
                      <a:pt x="373" y="927"/>
                    </a:cubicBezTo>
                    <a:cubicBezTo>
                      <a:pt x="462" y="989"/>
                      <a:pt x="557" y="1016"/>
                      <a:pt x="650" y="1016"/>
                    </a:cubicBezTo>
                    <a:cubicBezTo>
                      <a:pt x="945" y="1016"/>
                      <a:pt x="1211" y="739"/>
                      <a:pt x="1146" y="412"/>
                    </a:cubicBezTo>
                    <a:cubicBezTo>
                      <a:pt x="1096" y="163"/>
                      <a:pt x="894" y="1"/>
                      <a:pt x="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31"/>
              <p:cNvSpPr/>
              <p:nvPr/>
            </p:nvSpPr>
            <p:spPr>
              <a:xfrm>
                <a:off x="1813338" y="4198171"/>
                <a:ext cx="168264" cy="65141"/>
              </a:xfrm>
              <a:custGeom>
                <a:rect b="b" l="l" r="r" t="t"/>
                <a:pathLst>
                  <a:path extrusionOk="0" h="909" w="2348">
                    <a:moveTo>
                      <a:pt x="58" y="0"/>
                    </a:moveTo>
                    <a:lnTo>
                      <a:pt x="58" y="172"/>
                    </a:lnTo>
                    <a:lnTo>
                      <a:pt x="29" y="401"/>
                    </a:lnTo>
                    <a:lnTo>
                      <a:pt x="1" y="773"/>
                    </a:lnTo>
                    <a:lnTo>
                      <a:pt x="1460" y="887"/>
                    </a:lnTo>
                    <a:cubicBezTo>
                      <a:pt x="1503" y="902"/>
                      <a:pt x="1539" y="909"/>
                      <a:pt x="1575" y="909"/>
                    </a:cubicBezTo>
                    <a:cubicBezTo>
                      <a:pt x="1611" y="909"/>
                      <a:pt x="1646" y="902"/>
                      <a:pt x="1689" y="887"/>
                    </a:cubicBezTo>
                    <a:cubicBezTo>
                      <a:pt x="2033" y="830"/>
                      <a:pt x="2290" y="544"/>
                      <a:pt x="2347" y="172"/>
                    </a:cubicBezTo>
                    <a:lnTo>
                      <a:pt x="659" y="29"/>
                    </a:lnTo>
                    <a:lnTo>
                      <a:pt x="401" y="29"/>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31"/>
              <p:cNvSpPr/>
              <p:nvPr/>
            </p:nvSpPr>
            <p:spPr>
              <a:xfrm>
                <a:off x="2098415" y="4052552"/>
                <a:ext cx="153931" cy="132862"/>
              </a:xfrm>
              <a:custGeom>
                <a:rect b="b" l="l" r="r" t="t"/>
                <a:pathLst>
                  <a:path extrusionOk="0" h="1854" w="2148">
                    <a:moveTo>
                      <a:pt x="1575" y="0"/>
                    </a:moveTo>
                    <a:lnTo>
                      <a:pt x="1" y="1632"/>
                    </a:lnTo>
                    <a:cubicBezTo>
                      <a:pt x="151" y="1782"/>
                      <a:pt x="340" y="1854"/>
                      <a:pt x="532" y="1854"/>
                    </a:cubicBezTo>
                    <a:cubicBezTo>
                      <a:pt x="741" y="1854"/>
                      <a:pt x="952" y="1767"/>
                      <a:pt x="1117" y="1603"/>
                    </a:cubicBezTo>
                    <a:lnTo>
                      <a:pt x="2147" y="544"/>
                    </a:lnTo>
                    <a:lnTo>
                      <a:pt x="15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31"/>
              <p:cNvSpPr/>
              <p:nvPr/>
            </p:nvSpPr>
            <p:spPr>
              <a:xfrm>
                <a:off x="2432725" y="2243628"/>
                <a:ext cx="816379" cy="1015243"/>
              </a:xfrm>
              <a:custGeom>
                <a:rect b="b" l="l" r="r" t="t"/>
                <a:pathLst>
                  <a:path extrusionOk="0" h="14167" w="11392">
                    <a:moveTo>
                      <a:pt x="3177" y="0"/>
                    </a:moveTo>
                    <a:lnTo>
                      <a:pt x="1" y="12020"/>
                    </a:lnTo>
                    <a:lnTo>
                      <a:pt x="8157" y="14167"/>
                    </a:lnTo>
                    <a:lnTo>
                      <a:pt x="8272" y="14024"/>
                    </a:lnTo>
                    <a:lnTo>
                      <a:pt x="11391" y="2175"/>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31"/>
              <p:cNvSpPr/>
              <p:nvPr/>
            </p:nvSpPr>
            <p:spPr>
              <a:xfrm>
                <a:off x="2451214" y="2237465"/>
                <a:ext cx="797890" cy="1011158"/>
              </a:xfrm>
              <a:custGeom>
                <a:rect b="b" l="l" r="r" t="t"/>
                <a:pathLst>
                  <a:path extrusionOk="0" h="14110" w="11134">
                    <a:moveTo>
                      <a:pt x="3177" y="0"/>
                    </a:moveTo>
                    <a:lnTo>
                      <a:pt x="0" y="12020"/>
                    </a:lnTo>
                    <a:lnTo>
                      <a:pt x="8014" y="14110"/>
                    </a:lnTo>
                    <a:lnTo>
                      <a:pt x="11133" y="2261"/>
                    </a:lnTo>
                    <a:lnTo>
                      <a:pt x="9530" y="1832"/>
                    </a:lnTo>
                    <a:lnTo>
                      <a:pt x="9473" y="1632"/>
                    </a:lnTo>
                    <a:lnTo>
                      <a:pt x="31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31"/>
              <p:cNvSpPr/>
              <p:nvPr/>
            </p:nvSpPr>
            <p:spPr>
              <a:xfrm>
                <a:off x="2488121" y="2321526"/>
                <a:ext cx="685094" cy="873781"/>
              </a:xfrm>
              <a:custGeom>
                <a:rect b="b" l="l" r="r" t="t"/>
                <a:pathLst>
                  <a:path extrusionOk="0" h="12193" w="9560">
                    <a:moveTo>
                      <a:pt x="2748" y="1"/>
                    </a:moveTo>
                    <a:lnTo>
                      <a:pt x="0" y="10418"/>
                    </a:lnTo>
                    <a:lnTo>
                      <a:pt x="6812" y="12192"/>
                    </a:lnTo>
                    <a:lnTo>
                      <a:pt x="9559" y="1804"/>
                    </a:lnTo>
                    <a:lnTo>
                      <a:pt x="274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31"/>
              <p:cNvSpPr/>
              <p:nvPr/>
            </p:nvSpPr>
            <p:spPr>
              <a:xfrm>
                <a:off x="2498369" y="2315363"/>
                <a:ext cx="685093" cy="873781"/>
              </a:xfrm>
              <a:custGeom>
                <a:rect b="b" l="l" r="r" t="t"/>
                <a:pathLst>
                  <a:path extrusionOk="0" h="12193" w="9560">
                    <a:moveTo>
                      <a:pt x="2748" y="1"/>
                    </a:moveTo>
                    <a:lnTo>
                      <a:pt x="1" y="10418"/>
                    </a:lnTo>
                    <a:lnTo>
                      <a:pt x="6812" y="12193"/>
                    </a:lnTo>
                    <a:lnTo>
                      <a:pt x="9559" y="1804"/>
                    </a:lnTo>
                    <a:lnTo>
                      <a:pt x="27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31"/>
              <p:cNvSpPr/>
              <p:nvPr/>
            </p:nvSpPr>
            <p:spPr>
              <a:xfrm>
                <a:off x="2806020" y="2329767"/>
                <a:ext cx="330292" cy="104627"/>
              </a:xfrm>
              <a:custGeom>
                <a:rect b="b" l="l" r="r" t="t"/>
                <a:pathLst>
                  <a:path extrusionOk="0" h="1460" w="4609">
                    <a:moveTo>
                      <a:pt x="58" y="0"/>
                    </a:moveTo>
                    <a:lnTo>
                      <a:pt x="0" y="286"/>
                    </a:lnTo>
                    <a:lnTo>
                      <a:pt x="4522" y="1460"/>
                    </a:lnTo>
                    <a:lnTo>
                      <a:pt x="4608" y="1145"/>
                    </a:lnTo>
                    <a:lnTo>
                      <a:pt x="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31"/>
              <p:cNvSpPr/>
              <p:nvPr/>
            </p:nvSpPr>
            <p:spPr>
              <a:xfrm>
                <a:off x="2793694" y="2372837"/>
                <a:ext cx="264650" cy="88217"/>
              </a:xfrm>
              <a:custGeom>
                <a:rect b="b" l="l" r="r" t="t"/>
                <a:pathLst>
                  <a:path extrusionOk="0" h="1231" w="3693">
                    <a:moveTo>
                      <a:pt x="87" y="0"/>
                    </a:moveTo>
                    <a:lnTo>
                      <a:pt x="1" y="315"/>
                    </a:lnTo>
                    <a:lnTo>
                      <a:pt x="3607" y="1231"/>
                    </a:lnTo>
                    <a:lnTo>
                      <a:pt x="3693"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31"/>
              <p:cNvSpPr/>
              <p:nvPr/>
            </p:nvSpPr>
            <p:spPr>
              <a:xfrm>
                <a:off x="2734213" y="2481478"/>
                <a:ext cx="221580" cy="80119"/>
              </a:xfrm>
              <a:custGeom>
                <a:rect b="b" l="l" r="r" t="t"/>
                <a:pathLst>
                  <a:path extrusionOk="0" h="1118" w="3092">
                    <a:moveTo>
                      <a:pt x="87" y="1"/>
                    </a:moveTo>
                    <a:lnTo>
                      <a:pt x="1" y="316"/>
                    </a:lnTo>
                    <a:lnTo>
                      <a:pt x="3006" y="1117"/>
                    </a:lnTo>
                    <a:lnTo>
                      <a:pt x="3092" y="802"/>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31"/>
              <p:cNvSpPr/>
              <p:nvPr/>
            </p:nvSpPr>
            <p:spPr>
              <a:xfrm>
                <a:off x="2771120" y="2460982"/>
                <a:ext cx="330292" cy="104699"/>
              </a:xfrm>
              <a:custGeom>
                <a:rect b="b" l="l" r="r" t="t"/>
                <a:pathLst>
                  <a:path extrusionOk="0" h="1461" w="4609">
                    <a:moveTo>
                      <a:pt x="87" y="1"/>
                    </a:moveTo>
                    <a:lnTo>
                      <a:pt x="1" y="287"/>
                    </a:lnTo>
                    <a:lnTo>
                      <a:pt x="4523" y="1460"/>
                    </a:lnTo>
                    <a:lnTo>
                      <a:pt x="4609" y="1146"/>
                    </a:lnTo>
                    <a:lnTo>
                      <a:pt x="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31"/>
              <p:cNvSpPr/>
              <p:nvPr/>
            </p:nvSpPr>
            <p:spPr>
              <a:xfrm>
                <a:off x="2711639" y="2567617"/>
                <a:ext cx="262643" cy="90366"/>
              </a:xfrm>
              <a:custGeom>
                <a:rect b="b" l="l" r="r" t="t"/>
                <a:pathLst>
                  <a:path extrusionOk="0" h="1261" w="3665">
                    <a:moveTo>
                      <a:pt x="58" y="1"/>
                    </a:moveTo>
                    <a:lnTo>
                      <a:pt x="1" y="316"/>
                    </a:lnTo>
                    <a:lnTo>
                      <a:pt x="3578" y="1260"/>
                    </a:lnTo>
                    <a:lnTo>
                      <a:pt x="3664" y="945"/>
                    </a:lnTo>
                    <a:lnTo>
                      <a:pt x="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31"/>
              <p:cNvSpPr/>
              <p:nvPr/>
            </p:nvSpPr>
            <p:spPr>
              <a:xfrm>
                <a:off x="2699385" y="2612765"/>
                <a:ext cx="221580" cy="78040"/>
              </a:xfrm>
              <a:custGeom>
                <a:rect b="b" l="l" r="r" t="t"/>
                <a:pathLst>
                  <a:path extrusionOk="0" h="1089" w="3092">
                    <a:moveTo>
                      <a:pt x="86" y="1"/>
                    </a:moveTo>
                    <a:lnTo>
                      <a:pt x="0" y="315"/>
                    </a:lnTo>
                    <a:lnTo>
                      <a:pt x="3005" y="1088"/>
                    </a:lnTo>
                    <a:lnTo>
                      <a:pt x="3091"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31"/>
              <p:cNvSpPr/>
              <p:nvPr/>
            </p:nvSpPr>
            <p:spPr>
              <a:xfrm>
                <a:off x="2689137" y="2655835"/>
                <a:ext cx="328214" cy="106705"/>
              </a:xfrm>
              <a:custGeom>
                <a:rect b="b" l="l" r="r" t="t"/>
                <a:pathLst>
                  <a:path extrusionOk="0" h="1489" w="4580">
                    <a:moveTo>
                      <a:pt x="57" y="1"/>
                    </a:moveTo>
                    <a:lnTo>
                      <a:pt x="0" y="287"/>
                    </a:lnTo>
                    <a:lnTo>
                      <a:pt x="4493" y="1489"/>
                    </a:lnTo>
                    <a:lnTo>
                      <a:pt x="4579" y="1174"/>
                    </a:lnTo>
                    <a:lnTo>
                      <a:pt x="5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31"/>
              <p:cNvSpPr/>
              <p:nvPr/>
            </p:nvSpPr>
            <p:spPr>
              <a:xfrm>
                <a:off x="2676811" y="2698904"/>
                <a:ext cx="262571" cy="90295"/>
              </a:xfrm>
              <a:custGeom>
                <a:rect b="b" l="l" r="r" t="t"/>
                <a:pathLst>
                  <a:path extrusionOk="0" h="1260" w="3664">
                    <a:moveTo>
                      <a:pt x="86" y="1"/>
                    </a:moveTo>
                    <a:lnTo>
                      <a:pt x="0" y="315"/>
                    </a:lnTo>
                    <a:lnTo>
                      <a:pt x="3578" y="1260"/>
                    </a:lnTo>
                    <a:lnTo>
                      <a:pt x="3664" y="945"/>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31"/>
              <p:cNvSpPr/>
              <p:nvPr/>
            </p:nvSpPr>
            <p:spPr>
              <a:xfrm>
                <a:off x="2713718" y="2680487"/>
                <a:ext cx="223659" cy="75891"/>
              </a:xfrm>
              <a:custGeom>
                <a:rect b="b" l="l" r="r" t="t"/>
                <a:pathLst>
                  <a:path extrusionOk="0" h="1059" w="3121">
                    <a:moveTo>
                      <a:pt x="86" y="0"/>
                    </a:moveTo>
                    <a:lnTo>
                      <a:pt x="1" y="286"/>
                    </a:lnTo>
                    <a:lnTo>
                      <a:pt x="3034" y="1059"/>
                    </a:lnTo>
                    <a:lnTo>
                      <a:pt x="3120" y="773"/>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31"/>
              <p:cNvSpPr/>
              <p:nvPr/>
            </p:nvSpPr>
            <p:spPr>
              <a:xfrm>
                <a:off x="2703470" y="2721478"/>
                <a:ext cx="330292" cy="106705"/>
              </a:xfrm>
              <a:custGeom>
                <a:rect b="b" l="l" r="r" t="t"/>
                <a:pathLst>
                  <a:path extrusionOk="0" h="1489" w="4609">
                    <a:moveTo>
                      <a:pt x="86" y="0"/>
                    </a:moveTo>
                    <a:lnTo>
                      <a:pt x="0" y="315"/>
                    </a:lnTo>
                    <a:lnTo>
                      <a:pt x="4522" y="1489"/>
                    </a:lnTo>
                    <a:lnTo>
                      <a:pt x="4608" y="1174"/>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31"/>
              <p:cNvSpPr/>
              <p:nvPr/>
            </p:nvSpPr>
            <p:spPr>
              <a:xfrm>
                <a:off x="2641911" y="2830191"/>
                <a:ext cx="262643" cy="90295"/>
              </a:xfrm>
              <a:custGeom>
                <a:rect b="b" l="l" r="r" t="t"/>
                <a:pathLst>
                  <a:path extrusionOk="0" h="1260" w="3665">
                    <a:moveTo>
                      <a:pt x="87" y="0"/>
                    </a:moveTo>
                    <a:lnTo>
                      <a:pt x="1" y="315"/>
                    </a:lnTo>
                    <a:lnTo>
                      <a:pt x="3578" y="1259"/>
                    </a:lnTo>
                    <a:lnTo>
                      <a:pt x="3664" y="945"/>
                    </a:lnTo>
                    <a:lnTo>
                      <a:pt x="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31"/>
              <p:cNvSpPr/>
              <p:nvPr/>
            </p:nvSpPr>
            <p:spPr>
              <a:xfrm>
                <a:off x="2629656" y="2873261"/>
                <a:ext cx="221580" cy="80047"/>
              </a:xfrm>
              <a:custGeom>
                <a:rect b="b" l="l" r="r" t="t"/>
                <a:pathLst>
                  <a:path extrusionOk="0" h="1117" w="3092">
                    <a:moveTo>
                      <a:pt x="86" y="0"/>
                    </a:moveTo>
                    <a:lnTo>
                      <a:pt x="0" y="315"/>
                    </a:lnTo>
                    <a:lnTo>
                      <a:pt x="3005" y="1116"/>
                    </a:lnTo>
                    <a:lnTo>
                      <a:pt x="3091" y="8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31"/>
              <p:cNvSpPr/>
              <p:nvPr/>
            </p:nvSpPr>
            <p:spPr>
              <a:xfrm>
                <a:off x="2619408" y="2916331"/>
                <a:ext cx="328214" cy="106705"/>
              </a:xfrm>
              <a:custGeom>
                <a:rect b="b" l="l" r="r" t="t"/>
                <a:pathLst>
                  <a:path extrusionOk="0" h="1489" w="4580">
                    <a:moveTo>
                      <a:pt x="86" y="0"/>
                    </a:moveTo>
                    <a:lnTo>
                      <a:pt x="0" y="315"/>
                    </a:lnTo>
                    <a:lnTo>
                      <a:pt x="4522" y="1488"/>
                    </a:lnTo>
                    <a:lnTo>
                      <a:pt x="4579" y="1202"/>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31"/>
              <p:cNvSpPr/>
              <p:nvPr/>
            </p:nvSpPr>
            <p:spPr>
              <a:xfrm>
                <a:off x="2607082" y="2959400"/>
                <a:ext cx="264650" cy="90295"/>
              </a:xfrm>
              <a:custGeom>
                <a:rect b="b" l="l" r="r" t="t"/>
                <a:pathLst>
                  <a:path extrusionOk="0" h="1260" w="3693">
                    <a:moveTo>
                      <a:pt x="86" y="0"/>
                    </a:moveTo>
                    <a:lnTo>
                      <a:pt x="0" y="315"/>
                    </a:lnTo>
                    <a:lnTo>
                      <a:pt x="3606" y="1259"/>
                    </a:lnTo>
                    <a:lnTo>
                      <a:pt x="3692" y="945"/>
                    </a:lnTo>
                    <a:lnTo>
                      <a:pt x="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31"/>
              <p:cNvSpPr/>
              <p:nvPr/>
            </p:nvSpPr>
            <p:spPr>
              <a:xfrm>
                <a:off x="2646067" y="2940911"/>
                <a:ext cx="223587" cy="78040"/>
              </a:xfrm>
              <a:custGeom>
                <a:rect b="b" l="l" r="r" t="t"/>
                <a:pathLst>
                  <a:path extrusionOk="0" h="1089" w="3120">
                    <a:moveTo>
                      <a:pt x="86" y="1"/>
                    </a:moveTo>
                    <a:lnTo>
                      <a:pt x="0" y="315"/>
                    </a:lnTo>
                    <a:lnTo>
                      <a:pt x="3034" y="1088"/>
                    </a:lnTo>
                    <a:lnTo>
                      <a:pt x="3120" y="802"/>
                    </a:lnTo>
                    <a:lnTo>
                      <a:pt x="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31"/>
              <p:cNvSpPr/>
              <p:nvPr/>
            </p:nvSpPr>
            <p:spPr>
              <a:xfrm>
                <a:off x="2771120" y="2218976"/>
                <a:ext cx="356951" cy="172348"/>
              </a:xfrm>
              <a:custGeom>
                <a:rect b="b" l="l" r="r" t="t"/>
                <a:pathLst>
                  <a:path extrusionOk="0" h="2405" w="4981">
                    <a:moveTo>
                      <a:pt x="1031" y="1"/>
                    </a:moveTo>
                    <a:lnTo>
                      <a:pt x="688" y="344"/>
                    </a:lnTo>
                    <a:lnTo>
                      <a:pt x="402" y="659"/>
                    </a:lnTo>
                    <a:lnTo>
                      <a:pt x="344" y="688"/>
                    </a:lnTo>
                    <a:lnTo>
                      <a:pt x="230" y="831"/>
                    </a:lnTo>
                    <a:lnTo>
                      <a:pt x="1" y="1088"/>
                    </a:lnTo>
                    <a:lnTo>
                      <a:pt x="4981" y="2405"/>
                    </a:lnTo>
                    <a:lnTo>
                      <a:pt x="4952" y="2347"/>
                    </a:lnTo>
                    <a:lnTo>
                      <a:pt x="4895" y="2033"/>
                    </a:lnTo>
                    <a:lnTo>
                      <a:pt x="4838" y="1861"/>
                    </a:lnTo>
                    <a:lnTo>
                      <a:pt x="4838" y="1804"/>
                    </a:lnTo>
                    <a:lnTo>
                      <a:pt x="4809" y="1603"/>
                    </a:lnTo>
                    <a:lnTo>
                      <a:pt x="4752" y="1403"/>
                    </a:lnTo>
                    <a:lnTo>
                      <a:pt x="4637" y="916"/>
                    </a:lnTo>
                    <a:lnTo>
                      <a:pt x="4523" y="888"/>
                    </a:lnTo>
                    <a:lnTo>
                      <a:pt x="4294" y="802"/>
                    </a:lnTo>
                    <a:lnTo>
                      <a:pt x="4179" y="745"/>
                    </a:lnTo>
                    <a:lnTo>
                      <a:pt x="3893" y="630"/>
                    </a:lnTo>
                    <a:lnTo>
                      <a:pt x="3636" y="544"/>
                    </a:lnTo>
                    <a:lnTo>
                      <a:pt x="3607" y="516"/>
                    </a:lnTo>
                    <a:lnTo>
                      <a:pt x="3235" y="401"/>
                    </a:lnTo>
                    <a:lnTo>
                      <a:pt x="3149" y="373"/>
                    </a:lnTo>
                    <a:cubicBezTo>
                      <a:pt x="3086" y="415"/>
                      <a:pt x="3008" y="441"/>
                      <a:pt x="2926" y="441"/>
                    </a:cubicBezTo>
                    <a:cubicBezTo>
                      <a:pt x="2896" y="441"/>
                      <a:pt x="2865" y="438"/>
                      <a:pt x="2834" y="430"/>
                    </a:cubicBezTo>
                    <a:cubicBezTo>
                      <a:pt x="2720" y="373"/>
                      <a:pt x="2605" y="315"/>
                      <a:pt x="2548" y="201"/>
                    </a:cubicBezTo>
                    <a:lnTo>
                      <a:pt x="2147" y="144"/>
                    </a:lnTo>
                    <a:lnTo>
                      <a:pt x="2061" y="144"/>
                    </a:lnTo>
                    <a:lnTo>
                      <a:pt x="1832" y="115"/>
                    </a:lnTo>
                    <a:lnTo>
                      <a:pt x="1317" y="29"/>
                    </a:lnTo>
                    <a:lnTo>
                      <a:pt x="10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31"/>
              <p:cNvSpPr/>
              <p:nvPr/>
            </p:nvSpPr>
            <p:spPr>
              <a:xfrm>
                <a:off x="2756787" y="2262045"/>
                <a:ext cx="387336" cy="135729"/>
              </a:xfrm>
              <a:custGeom>
                <a:rect b="b" l="l" r="r" t="t"/>
                <a:pathLst>
                  <a:path extrusionOk="0" h="1894" w="5405">
                    <a:moveTo>
                      <a:pt x="458" y="1"/>
                    </a:moveTo>
                    <a:lnTo>
                      <a:pt x="401" y="29"/>
                    </a:lnTo>
                    <a:lnTo>
                      <a:pt x="258" y="172"/>
                    </a:lnTo>
                    <a:lnTo>
                      <a:pt x="115" y="287"/>
                    </a:lnTo>
                    <a:cubicBezTo>
                      <a:pt x="1" y="373"/>
                      <a:pt x="29" y="544"/>
                      <a:pt x="172" y="573"/>
                    </a:cubicBezTo>
                    <a:lnTo>
                      <a:pt x="5152" y="1890"/>
                    </a:lnTo>
                    <a:cubicBezTo>
                      <a:pt x="5162" y="1892"/>
                      <a:pt x="5172" y="1893"/>
                      <a:pt x="5183" y="1893"/>
                    </a:cubicBezTo>
                    <a:cubicBezTo>
                      <a:pt x="5290" y="1893"/>
                      <a:pt x="5405" y="1765"/>
                      <a:pt x="5352" y="1661"/>
                    </a:cubicBezTo>
                    <a:lnTo>
                      <a:pt x="5266" y="1489"/>
                    </a:lnTo>
                    <a:lnTo>
                      <a:pt x="5209" y="1289"/>
                    </a:lnTo>
                    <a:lnTo>
                      <a:pt x="5181" y="1231"/>
                    </a:lnTo>
                    <a:lnTo>
                      <a:pt x="4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31"/>
              <p:cNvSpPr/>
              <p:nvPr/>
            </p:nvSpPr>
            <p:spPr>
              <a:xfrm>
                <a:off x="2918818" y="2156844"/>
                <a:ext cx="127201" cy="125338"/>
              </a:xfrm>
              <a:custGeom>
                <a:rect b="b" l="l" r="r" t="t"/>
                <a:pathLst>
                  <a:path extrusionOk="0" h="1749" w="1775">
                    <a:moveTo>
                      <a:pt x="974" y="467"/>
                    </a:moveTo>
                    <a:cubicBezTo>
                      <a:pt x="1202" y="524"/>
                      <a:pt x="1317" y="753"/>
                      <a:pt x="1288" y="982"/>
                    </a:cubicBezTo>
                    <a:cubicBezTo>
                      <a:pt x="1260" y="1039"/>
                      <a:pt x="1202" y="1097"/>
                      <a:pt x="1174" y="1154"/>
                    </a:cubicBezTo>
                    <a:cubicBezTo>
                      <a:pt x="1145" y="1182"/>
                      <a:pt x="1117" y="1182"/>
                      <a:pt x="1117" y="1211"/>
                    </a:cubicBezTo>
                    <a:cubicBezTo>
                      <a:pt x="1033" y="1253"/>
                      <a:pt x="949" y="1280"/>
                      <a:pt x="865" y="1280"/>
                    </a:cubicBezTo>
                    <a:cubicBezTo>
                      <a:pt x="835" y="1280"/>
                      <a:pt x="804" y="1276"/>
                      <a:pt x="773" y="1268"/>
                    </a:cubicBezTo>
                    <a:cubicBezTo>
                      <a:pt x="315" y="1154"/>
                      <a:pt x="401" y="467"/>
                      <a:pt x="888" y="467"/>
                    </a:cubicBezTo>
                    <a:close/>
                    <a:moveTo>
                      <a:pt x="846" y="1"/>
                    </a:moveTo>
                    <a:cubicBezTo>
                      <a:pt x="470" y="1"/>
                      <a:pt x="123" y="261"/>
                      <a:pt x="29" y="639"/>
                    </a:cubicBezTo>
                    <a:cubicBezTo>
                      <a:pt x="0" y="696"/>
                      <a:pt x="0" y="753"/>
                      <a:pt x="0" y="782"/>
                    </a:cubicBezTo>
                    <a:cubicBezTo>
                      <a:pt x="0" y="868"/>
                      <a:pt x="0" y="925"/>
                      <a:pt x="0" y="982"/>
                    </a:cubicBezTo>
                    <a:cubicBezTo>
                      <a:pt x="29" y="1211"/>
                      <a:pt x="144" y="1383"/>
                      <a:pt x="287" y="1526"/>
                    </a:cubicBezTo>
                    <a:cubicBezTo>
                      <a:pt x="454" y="1676"/>
                      <a:pt x="670" y="1749"/>
                      <a:pt x="883" y="1749"/>
                    </a:cubicBezTo>
                    <a:cubicBezTo>
                      <a:pt x="1035" y="1749"/>
                      <a:pt x="1186" y="1712"/>
                      <a:pt x="1317" y="1640"/>
                    </a:cubicBezTo>
                    <a:cubicBezTo>
                      <a:pt x="1403" y="1583"/>
                      <a:pt x="1489" y="1526"/>
                      <a:pt x="1546" y="1440"/>
                    </a:cubicBezTo>
                    <a:lnTo>
                      <a:pt x="1575" y="1411"/>
                    </a:lnTo>
                    <a:cubicBezTo>
                      <a:pt x="1660" y="1326"/>
                      <a:pt x="1689" y="1211"/>
                      <a:pt x="1718" y="1097"/>
                    </a:cubicBezTo>
                    <a:cubicBezTo>
                      <a:pt x="1775" y="925"/>
                      <a:pt x="1775" y="753"/>
                      <a:pt x="1718" y="610"/>
                    </a:cubicBezTo>
                    <a:lnTo>
                      <a:pt x="1660" y="496"/>
                    </a:lnTo>
                    <a:cubicBezTo>
                      <a:pt x="1575" y="267"/>
                      <a:pt x="1346" y="95"/>
                      <a:pt x="1088" y="38"/>
                    </a:cubicBezTo>
                    <a:cubicBezTo>
                      <a:pt x="1007" y="13"/>
                      <a:pt x="926" y="1"/>
                      <a:pt x="8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31"/>
              <p:cNvSpPr/>
              <p:nvPr/>
            </p:nvSpPr>
            <p:spPr>
              <a:xfrm>
                <a:off x="2660400" y="2237465"/>
                <a:ext cx="18489" cy="10319"/>
              </a:xfrm>
              <a:custGeom>
                <a:rect b="b" l="l" r="r" t="t"/>
                <a:pathLst>
                  <a:path extrusionOk="0" h="144" w="258">
                    <a:moveTo>
                      <a:pt x="258" y="0"/>
                    </a:moveTo>
                    <a:lnTo>
                      <a:pt x="0" y="86"/>
                    </a:lnTo>
                    <a:lnTo>
                      <a:pt x="229" y="143"/>
                    </a:lnTo>
                    <a:lnTo>
                      <a:pt x="2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31"/>
              <p:cNvSpPr/>
              <p:nvPr/>
            </p:nvSpPr>
            <p:spPr>
              <a:xfrm>
                <a:off x="2799857" y="2241550"/>
                <a:ext cx="317967" cy="106705"/>
              </a:xfrm>
              <a:custGeom>
                <a:rect b="b" l="l" r="r" t="t"/>
                <a:pathLst>
                  <a:path extrusionOk="0" h="1489" w="4437">
                    <a:moveTo>
                      <a:pt x="287" y="0"/>
                    </a:moveTo>
                    <a:lnTo>
                      <a:pt x="1" y="315"/>
                    </a:lnTo>
                    <a:lnTo>
                      <a:pt x="4437" y="1489"/>
                    </a:lnTo>
                    <a:lnTo>
                      <a:pt x="4379" y="1288"/>
                    </a:lnTo>
                    <a:lnTo>
                      <a:pt x="4351" y="1088"/>
                    </a:lnTo>
                    <a:lnTo>
                      <a:pt x="2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31"/>
              <p:cNvSpPr/>
              <p:nvPr/>
            </p:nvSpPr>
            <p:spPr>
              <a:xfrm>
                <a:off x="2882970" y="2915145"/>
                <a:ext cx="853214" cy="73016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31"/>
              <p:cNvSpPr/>
              <p:nvPr/>
            </p:nvSpPr>
            <p:spPr>
              <a:xfrm>
                <a:off x="3185407" y="3063957"/>
                <a:ext cx="371355" cy="328644"/>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31"/>
              <p:cNvSpPr/>
              <p:nvPr/>
            </p:nvSpPr>
            <p:spPr>
              <a:xfrm>
                <a:off x="3089019" y="3369601"/>
                <a:ext cx="110862" cy="10054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31"/>
              <p:cNvSpPr/>
              <p:nvPr/>
            </p:nvSpPr>
            <p:spPr>
              <a:xfrm>
                <a:off x="3132089" y="3363438"/>
                <a:ext cx="71877" cy="71806"/>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31"/>
              <p:cNvSpPr/>
              <p:nvPr/>
            </p:nvSpPr>
            <p:spPr>
              <a:xfrm>
                <a:off x="2877827" y="3449577"/>
                <a:ext cx="225665" cy="201013"/>
              </a:xfrm>
              <a:custGeom>
                <a:rect b="b" l="l" r="r" t="t"/>
                <a:pathLst>
                  <a:path extrusionOk="0" h="2805" w="3149">
                    <a:moveTo>
                      <a:pt x="2976" y="0"/>
                    </a:moveTo>
                    <a:lnTo>
                      <a:pt x="200" y="2290"/>
                    </a:lnTo>
                    <a:lnTo>
                      <a:pt x="0" y="2805"/>
                    </a:lnTo>
                    <a:lnTo>
                      <a:pt x="3148" y="201"/>
                    </a:lnTo>
                    <a:lnTo>
                      <a:pt x="2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31"/>
              <p:cNvSpPr/>
              <p:nvPr/>
            </p:nvSpPr>
            <p:spPr>
              <a:xfrm>
                <a:off x="3232633" y="3291631"/>
                <a:ext cx="57473" cy="63636"/>
              </a:xfrm>
              <a:custGeom>
                <a:rect b="b" l="l" r="r" t="t"/>
                <a:pathLst>
                  <a:path extrusionOk="0" h="888" w="802">
                    <a:moveTo>
                      <a:pt x="258" y="1"/>
                    </a:moveTo>
                    <a:lnTo>
                      <a:pt x="0" y="201"/>
                    </a:lnTo>
                    <a:lnTo>
                      <a:pt x="544" y="888"/>
                    </a:lnTo>
                    <a:lnTo>
                      <a:pt x="802" y="659"/>
                    </a:lnTo>
                    <a:lnTo>
                      <a:pt x="2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31"/>
              <p:cNvSpPr/>
              <p:nvPr/>
            </p:nvSpPr>
            <p:spPr>
              <a:xfrm>
                <a:off x="1249346" y="2247713"/>
                <a:ext cx="949671" cy="578388"/>
              </a:xfrm>
              <a:custGeom>
                <a:rect b="b" l="l" r="r" t="t"/>
                <a:pathLst>
                  <a:path extrusionOk="0" h="8071" w="13252">
                    <a:moveTo>
                      <a:pt x="8300" y="5209"/>
                    </a:moveTo>
                    <a:lnTo>
                      <a:pt x="8186" y="5438"/>
                    </a:lnTo>
                    <a:lnTo>
                      <a:pt x="8136" y="5503"/>
                    </a:lnTo>
                    <a:lnTo>
                      <a:pt x="8300" y="5209"/>
                    </a:lnTo>
                    <a:close/>
                    <a:moveTo>
                      <a:pt x="1031" y="0"/>
                    </a:moveTo>
                    <a:lnTo>
                      <a:pt x="0" y="1889"/>
                    </a:lnTo>
                    <a:lnTo>
                      <a:pt x="401" y="2118"/>
                    </a:lnTo>
                    <a:lnTo>
                      <a:pt x="802" y="1374"/>
                    </a:lnTo>
                    <a:lnTo>
                      <a:pt x="1574" y="1803"/>
                    </a:lnTo>
                    <a:lnTo>
                      <a:pt x="1088" y="2748"/>
                    </a:lnTo>
                    <a:lnTo>
                      <a:pt x="7041" y="6010"/>
                    </a:lnTo>
                    <a:cubicBezTo>
                      <a:pt x="7153" y="6076"/>
                      <a:pt x="7278" y="6108"/>
                      <a:pt x="7401" y="6108"/>
                    </a:cubicBezTo>
                    <a:cubicBezTo>
                      <a:pt x="7654" y="6108"/>
                      <a:pt x="7898" y="5974"/>
                      <a:pt x="8014" y="5724"/>
                    </a:cubicBezTo>
                    <a:lnTo>
                      <a:pt x="8107" y="5557"/>
                    </a:lnTo>
                    <a:lnTo>
                      <a:pt x="8107" y="5557"/>
                    </a:lnTo>
                    <a:lnTo>
                      <a:pt x="8701" y="5896"/>
                    </a:lnTo>
                    <a:lnTo>
                      <a:pt x="8787" y="5753"/>
                    </a:lnTo>
                    <a:lnTo>
                      <a:pt x="9616" y="6211"/>
                    </a:lnTo>
                    <a:lnTo>
                      <a:pt x="9645" y="6125"/>
                    </a:lnTo>
                    <a:lnTo>
                      <a:pt x="13251" y="8071"/>
                    </a:lnTo>
                    <a:lnTo>
                      <a:pt x="12936" y="7613"/>
                    </a:lnTo>
                    <a:lnTo>
                      <a:pt x="9794" y="5871"/>
                    </a:lnTo>
                    <a:lnTo>
                      <a:pt x="9845" y="5781"/>
                    </a:lnTo>
                    <a:lnTo>
                      <a:pt x="9015" y="5324"/>
                    </a:lnTo>
                    <a:lnTo>
                      <a:pt x="9073" y="5209"/>
                    </a:lnTo>
                    <a:lnTo>
                      <a:pt x="8488" y="4875"/>
                    </a:lnTo>
                    <a:lnTo>
                      <a:pt x="8586" y="4694"/>
                    </a:lnTo>
                    <a:cubicBezTo>
                      <a:pt x="8787" y="4350"/>
                      <a:pt x="8643" y="3893"/>
                      <a:pt x="8300" y="3692"/>
                    </a:cubicBezTo>
                    <a:lnTo>
                      <a:pt x="2347" y="430"/>
                    </a:lnTo>
                    <a:lnTo>
                      <a:pt x="1832" y="1374"/>
                    </a:lnTo>
                    <a:lnTo>
                      <a:pt x="1059" y="945"/>
                    </a:lnTo>
                    <a:lnTo>
                      <a:pt x="1431" y="201"/>
                    </a:lnTo>
                    <a:lnTo>
                      <a:pt x="10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31"/>
              <p:cNvSpPr/>
              <p:nvPr/>
            </p:nvSpPr>
            <p:spPr>
              <a:xfrm>
                <a:off x="1427788" y="2342021"/>
                <a:ext cx="393857" cy="286507"/>
              </a:xfrm>
              <a:custGeom>
                <a:rect b="b" l="l" r="r" t="t"/>
                <a:pathLst>
                  <a:path extrusionOk="0" h="3998" w="5496">
                    <a:moveTo>
                      <a:pt x="945" y="1"/>
                    </a:moveTo>
                    <a:lnTo>
                      <a:pt x="0" y="1718"/>
                    </a:lnTo>
                    <a:lnTo>
                      <a:pt x="3893" y="3864"/>
                    </a:lnTo>
                    <a:cubicBezTo>
                      <a:pt x="4038" y="3955"/>
                      <a:pt x="4201" y="3997"/>
                      <a:pt x="4364" y="3997"/>
                    </a:cubicBezTo>
                    <a:cubicBezTo>
                      <a:pt x="4713" y="3997"/>
                      <a:pt x="5062" y="3805"/>
                      <a:pt x="5238" y="3492"/>
                    </a:cubicBezTo>
                    <a:cubicBezTo>
                      <a:pt x="5495" y="3006"/>
                      <a:pt x="5323" y="2405"/>
                      <a:pt x="4837" y="2147"/>
                    </a:cubicBez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31"/>
              <p:cNvSpPr/>
              <p:nvPr/>
            </p:nvSpPr>
            <p:spPr>
              <a:xfrm>
                <a:off x="1276005" y="2290782"/>
                <a:ext cx="194922" cy="129279"/>
              </a:xfrm>
              <a:custGeom>
                <a:rect b="b" l="l" r="r" t="t"/>
                <a:pathLst>
                  <a:path extrusionOk="0" h="1804" w="2720">
                    <a:moveTo>
                      <a:pt x="229" y="0"/>
                    </a:moveTo>
                    <a:lnTo>
                      <a:pt x="0" y="430"/>
                    </a:lnTo>
                    <a:lnTo>
                      <a:pt x="2490" y="1803"/>
                    </a:lnTo>
                    <a:lnTo>
                      <a:pt x="2719" y="1374"/>
                    </a:lnTo>
                    <a:lnTo>
                      <a:pt x="2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31"/>
              <p:cNvSpPr/>
              <p:nvPr/>
            </p:nvSpPr>
            <p:spPr>
              <a:xfrm>
                <a:off x="1394966" y="2323604"/>
                <a:ext cx="100542" cy="141533"/>
              </a:xfrm>
              <a:custGeom>
                <a:rect b="b" l="l" r="r" t="t"/>
                <a:pathLst>
                  <a:path extrusionOk="0" h="1975" w="1403">
                    <a:moveTo>
                      <a:pt x="945" y="0"/>
                    </a:moveTo>
                    <a:lnTo>
                      <a:pt x="0" y="1746"/>
                    </a:lnTo>
                    <a:lnTo>
                      <a:pt x="458" y="1975"/>
                    </a:lnTo>
                    <a:lnTo>
                      <a:pt x="1403" y="258"/>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31"/>
              <p:cNvSpPr/>
              <p:nvPr/>
            </p:nvSpPr>
            <p:spPr>
              <a:xfrm>
                <a:off x="1230857" y="2229223"/>
                <a:ext cx="104699" cy="151853"/>
              </a:xfrm>
              <a:custGeom>
                <a:rect b="b" l="l" r="r" t="t"/>
                <a:pathLst>
                  <a:path extrusionOk="0" h="2119" w="1461">
                    <a:moveTo>
                      <a:pt x="1060" y="1"/>
                    </a:moveTo>
                    <a:lnTo>
                      <a:pt x="1" y="1890"/>
                    </a:lnTo>
                    <a:lnTo>
                      <a:pt x="402" y="2119"/>
                    </a:lnTo>
                    <a:lnTo>
                      <a:pt x="1460" y="230"/>
                    </a:lnTo>
                    <a:lnTo>
                      <a:pt x="10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31"/>
              <p:cNvSpPr/>
              <p:nvPr/>
            </p:nvSpPr>
            <p:spPr>
              <a:xfrm>
                <a:off x="1817422" y="2590191"/>
                <a:ext cx="119031" cy="86210"/>
              </a:xfrm>
              <a:custGeom>
                <a:rect b="b" l="l" r="r" t="t"/>
                <a:pathLst>
                  <a:path extrusionOk="0" h="1203" w="1661">
                    <a:moveTo>
                      <a:pt x="230" y="1"/>
                    </a:moveTo>
                    <a:lnTo>
                      <a:pt x="1" y="401"/>
                    </a:lnTo>
                    <a:lnTo>
                      <a:pt x="1432" y="1203"/>
                    </a:lnTo>
                    <a:lnTo>
                      <a:pt x="1661" y="773"/>
                    </a:lnTo>
                    <a:lnTo>
                      <a:pt x="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31"/>
              <p:cNvSpPr/>
              <p:nvPr/>
            </p:nvSpPr>
            <p:spPr>
              <a:xfrm>
                <a:off x="1813338" y="2579943"/>
                <a:ext cx="67793" cy="71877"/>
              </a:xfrm>
              <a:custGeom>
                <a:rect b="b" l="l" r="r" t="t"/>
                <a:pathLst>
                  <a:path extrusionOk="0" h="1003" w="946">
                    <a:moveTo>
                      <a:pt x="344" y="1"/>
                    </a:moveTo>
                    <a:lnTo>
                      <a:pt x="1" y="659"/>
                    </a:lnTo>
                    <a:lnTo>
                      <a:pt x="602" y="1002"/>
                    </a:lnTo>
                    <a:lnTo>
                      <a:pt x="945" y="344"/>
                    </a:lnTo>
                    <a:lnTo>
                      <a:pt x="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31"/>
              <p:cNvSpPr/>
              <p:nvPr/>
            </p:nvSpPr>
            <p:spPr>
              <a:xfrm>
                <a:off x="1924129" y="2653757"/>
                <a:ext cx="256408" cy="156009"/>
              </a:xfrm>
              <a:custGeom>
                <a:rect b="b" l="l" r="r" t="t"/>
                <a:pathLst>
                  <a:path extrusionOk="0" h="2177" w="3578">
                    <a:moveTo>
                      <a:pt x="115" y="1"/>
                    </a:moveTo>
                    <a:lnTo>
                      <a:pt x="0" y="230"/>
                    </a:lnTo>
                    <a:lnTo>
                      <a:pt x="3578" y="2176"/>
                    </a:lnTo>
                    <a:lnTo>
                      <a:pt x="3291" y="1718"/>
                    </a:lnTo>
                    <a:lnTo>
                      <a:pt x="1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31"/>
              <p:cNvSpPr/>
              <p:nvPr/>
            </p:nvSpPr>
            <p:spPr>
              <a:xfrm>
                <a:off x="1716950" y="2524548"/>
                <a:ext cx="51382" cy="67793"/>
              </a:xfrm>
              <a:custGeom>
                <a:rect b="b" l="l" r="r" t="t"/>
                <a:pathLst>
                  <a:path extrusionOk="0" h="946" w="717">
                    <a:moveTo>
                      <a:pt x="401" y="1"/>
                    </a:moveTo>
                    <a:lnTo>
                      <a:pt x="1"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31"/>
              <p:cNvSpPr/>
              <p:nvPr/>
            </p:nvSpPr>
            <p:spPr>
              <a:xfrm>
                <a:off x="1663633" y="2495882"/>
                <a:ext cx="51310" cy="65715"/>
              </a:xfrm>
              <a:custGeom>
                <a:rect b="b" l="l" r="r" t="t"/>
                <a:pathLst>
                  <a:path extrusionOk="0" h="917" w="716">
                    <a:moveTo>
                      <a:pt x="401" y="0"/>
                    </a:moveTo>
                    <a:lnTo>
                      <a:pt x="0" y="773"/>
                    </a:lnTo>
                    <a:lnTo>
                      <a:pt x="287" y="916"/>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31"/>
              <p:cNvSpPr/>
              <p:nvPr/>
            </p:nvSpPr>
            <p:spPr>
              <a:xfrm>
                <a:off x="1610315" y="2465067"/>
                <a:ext cx="51310" cy="67793"/>
              </a:xfrm>
              <a:custGeom>
                <a:rect b="b" l="l" r="r" t="t"/>
                <a:pathLst>
                  <a:path extrusionOk="0" h="946" w="716">
                    <a:moveTo>
                      <a:pt x="401" y="1"/>
                    </a:moveTo>
                    <a:lnTo>
                      <a:pt x="0" y="774"/>
                    </a:lnTo>
                    <a:lnTo>
                      <a:pt x="287" y="945"/>
                    </a:lnTo>
                    <a:lnTo>
                      <a:pt x="716" y="173"/>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31"/>
              <p:cNvSpPr/>
              <p:nvPr/>
            </p:nvSpPr>
            <p:spPr>
              <a:xfrm>
                <a:off x="1556997" y="2436402"/>
                <a:ext cx="51310" cy="67721"/>
              </a:xfrm>
              <a:custGeom>
                <a:rect b="b" l="l" r="r" t="t"/>
                <a:pathLst>
                  <a:path extrusionOk="0" h="945" w="716">
                    <a:moveTo>
                      <a:pt x="401" y="0"/>
                    </a:moveTo>
                    <a:lnTo>
                      <a:pt x="0" y="773"/>
                    </a:lnTo>
                    <a:lnTo>
                      <a:pt x="286" y="945"/>
                    </a:lnTo>
                    <a:lnTo>
                      <a:pt x="716" y="172"/>
                    </a:lnTo>
                    <a:lnTo>
                      <a:pt x="4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31"/>
              <p:cNvSpPr/>
              <p:nvPr/>
            </p:nvSpPr>
            <p:spPr>
              <a:xfrm>
                <a:off x="1503680" y="2407665"/>
                <a:ext cx="51310" cy="65715"/>
              </a:xfrm>
              <a:custGeom>
                <a:rect b="b" l="l" r="r" t="t"/>
                <a:pathLst>
                  <a:path extrusionOk="0" h="917" w="716">
                    <a:moveTo>
                      <a:pt x="401" y="1"/>
                    </a:moveTo>
                    <a:lnTo>
                      <a:pt x="0" y="773"/>
                    </a:lnTo>
                    <a:lnTo>
                      <a:pt x="286" y="916"/>
                    </a:lnTo>
                    <a:lnTo>
                      <a:pt x="716" y="172"/>
                    </a:lnTo>
                    <a:lnTo>
                      <a:pt x="4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31"/>
              <p:cNvSpPr/>
              <p:nvPr/>
            </p:nvSpPr>
            <p:spPr>
              <a:xfrm>
                <a:off x="1723113" y="1779751"/>
                <a:ext cx="746580" cy="892270"/>
              </a:xfrm>
              <a:custGeom>
                <a:rect b="b" l="l" r="r" t="t"/>
                <a:pathLst>
                  <a:path extrusionOk="0" h="12451" w="10418">
                    <a:moveTo>
                      <a:pt x="4541" y="0"/>
                    </a:moveTo>
                    <a:cubicBezTo>
                      <a:pt x="4380" y="0"/>
                      <a:pt x="4217" y="39"/>
                      <a:pt x="4064" y="120"/>
                    </a:cubicBezTo>
                    <a:lnTo>
                      <a:pt x="659" y="2009"/>
                    </a:lnTo>
                    <a:cubicBezTo>
                      <a:pt x="172" y="2266"/>
                      <a:pt x="0" y="2867"/>
                      <a:pt x="287" y="3354"/>
                    </a:cubicBezTo>
                    <a:lnTo>
                      <a:pt x="5009" y="11939"/>
                    </a:lnTo>
                    <a:cubicBezTo>
                      <a:pt x="5182" y="12266"/>
                      <a:pt x="5509" y="12450"/>
                      <a:pt x="5852" y="12450"/>
                    </a:cubicBezTo>
                    <a:cubicBezTo>
                      <a:pt x="6021" y="12450"/>
                      <a:pt x="6194" y="12406"/>
                      <a:pt x="6354" y="12311"/>
                    </a:cubicBezTo>
                    <a:lnTo>
                      <a:pt x="9760" y="10451"/>
                    </a:lnTo>
                    <a:cubicBezTo>
                      <a:pt x="10246" y="10194"/>
                      <a:pt x="10418" y="9593"/>
                      <a:pt x="10160" y="9106"/>
                    </a:cubicBezTo>
                    <a:lnTo>
                      <a:pt x="5409" y="520"/>
                    </a:lnTo>
                    <a:cubicBezTo>
                      <a:pt x="5233" y="186"/>
                      <a:pt x="4894" y="0"/>
                      <a:pt x="4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31"/>
              <p:cNvSpPr/>
              <p:nvPr/>
            </p:nvSpPr>
            <p:spPr>
              <a:xfrm>
                <a:off x="1737446" y="1813863"/>
                <a:ext cx="685093" cy="793232"/>
              </a:xfrm>
              <a:custGeom>
                <a:rect b="b" l="l" r="r" t="t"/>
                <a:pathLst>
                  <a:path extrusionOk="0" h="11069" w="9560">
                    <a:moveTo>
                      <a:pt x="3356" y="1"/>
                    </a:moveTo>
                    <a:cubicBezTo>
                      <a:pt x="2880" y="1"/>
                      <a:pt x="2397" y="116"/>
                      <a:pt x="1947" y="359"/>
                    </a:cubicBezTo>
                    <a:lnTo>
                      <a:pt x="1947" y="388"/>
                    </a:lnTo>
                    <a:cubicBezTo>
                      <a:pt x="516" y="1160"/>
                      <a:pt x="1" y="2935"/>
                      <a:pt x="774" y="4366"/>
                    </a:cubicBezTo>
                    <a:lnTo>
                      <a:pt x="3635" y="9546"/>
                    </a:lnTo>
                    <a:cubicBezTo>
                      <a:pt x="4180" y="10519"/>
                      <a:pt x="5175" y="11069"/>
                      <a:pt x="6206" y="11069"/>
                    </a:cubicBezTo>
                    <a:cubicBezTo>
                      <a:pt x="6691" y="11069"/>
                      <a:pt x="7184" y="10947"/>
                      <a:pt x="7642" y="10691"/>
                    </a:cubicBezTo>
                    <a:cubicBezTo>
                      <a:pt x="9044" y="9918"/>
                      <a:pt x="9560" y="8144"/>
                      <a:pt x="8787" y="6713"/>
                    </a:cubicBezTo>
                    <a:lnTo>
                      <a:pt x="5925" y="1533"/>
                    </a:lnTo>
                    <a:cubicBezTo>
                      <a:pt x="5395" y="551"/>
                      <a:pt x="4394" y="1"/>
                      <a:pt x="33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31"/>
              <p:cNvSpPr/>
              <p:nvPr/>
            </p:nvSpPr>
            <p:spPr>
              <a:xfrm>
                <a:off x="2227624" y="2483556"/>
                <a:ext cx="36978" cy="54249"/>
              </a:xfrm>
              <a:custGeom>
                <a:rect b="b" l="l" r="r" t="t"/>
                <a:pathLst>
                  <a:path extrusionOk="0" h="757" w="516">
                    <a:moveTo>
                      <a:pt x="58" y="1"/>
                    </a:moveTo>
                    <a:cubicBezTo>
                      <a:pt x="29" y="29"/>
                      <a:pt x="1" y="58"/>
                      <a:pt x="29" y="86"/>
                    </a:cubicBezTo>
                    <a:lnTo>
                      <a:pt x="373" y="716"/>
                    </a:lnTo>
                    <a:cubicBezTo>
                      <a:pt x="393" y="736"/>
                      <a:pt x="413" y="757"/>
                      <a:pt x="434" y="757"/>
                    </a:cubicBezTo>
                    <a:cubicBezTo>
                      <a:pt x="442" y="757"/>
                      <a:pt x="450" y="753"/>
                      <a:pt x="459" y="745"/>
                    </a:cubicBezTo>
                    <a:cubicBezTo>
                      <a:pt x="487" y="745"/>
                      <a:pt x="516" y="687"/>
                      <a:pt x="487" y="659"/>
                    </a:cubicBezTo>
                    <a:lnTo>
                      <a:pt x="144" y="29"/>
                    </a:lnTo>
                    <a:cubicBezTo>
                      <a:pt x="115" y="1"/>
                      <a:pt x="87" y="1"/>
                      <a:pt x="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31"/>
              <p:cNvSpPr/>
              <p:nvPr/>
            </p:nvSpPr>
            <p:spPr>
              <a:xfrm>
                <a:off x="1965121" y="2005706"/>
                <a:ext cx="229750" cy="406111"/>
              </a:xfrm>
              <a:custGeom>
                <a:rect b="b" l="l" r="r" t="t"/>
                <a:pathLst>
                  <a:path extrusionOk="0" h="5667" w="3206">
                    <a:moveTo>
                      <a:pt x="29" y="0"/>
                    </a:moveTo>
                    <a:cubicBezTo>
                      <a:pt x="1" y="29"/>
                      <a:pt x="1" y="86"/>
                      <a:pt x="29" y="115"/>
                    </a:cubicBezTo>
                    <a:lnTo>
                      <a:pt x="659" y="1202"/>
                    </a:lnTo>
                    <a:cubicBezTo>
                      <a:pt x="659" y="1223"/>
                      <a:pt x="673" y="1243"/>
                      <a:pt x="692" y="1243"/>
                    </a:cubicBezTo>
                    <a:cubicBezTo>
                      <a:pt x="699" y="1243"/>
                      <a:pt x="708" y="1239"/>
                      <a:pt x="716" y="1231"/>
                    </a:cubicBezTo>
                    <a:cubicBezTo>
                      <a:pt x="745" y="1231"/>
                      <a:pt x="773" y="1174"/>
                      <a:pt x="745" y="1145"/>
                    </a:cubicBezTo>
                    <a:lnTo>
                      <a:pt x="115" y="29"/>
                    </a:lnTo>
                    <a:cubicBezTo>
                      <a:pt x="86" y="0"/>
                      <a:pt x="58" y="0"/>
                      <a:pt x="29" y="0"/>
                    </a:cubicBezTo>
                    <a:close/>
                    <a:moveTo>
                      <a:pt x="1285" y="2221"/>
                    </a:moveTo>
                    <a:cubicBezTo>
                      <a:pt x="1277" y="2221"/>
                      <a:pt x="1268" y="2224"/>
                      <a:pt x="1260" y="2233"/>
                    </a:cubicBezTo>
                    <a:cubicBezTo>
                      <a:pt x="1231" y="2261"/>
                      <a:pt x="1231" y="2290"/>
                      <a:pt x="1231" y="2318"/>
                    </a:cubicBezTo>
                    <a:lnTo>
                      <a:pt x="1861" y="3435"/>
                    </a:lnTo>
                    <a:cubicBezTo>
                      <a:pt x="1861" y="3449"/>
                      <a:pt x="1868" y="3456"/>
                      <a:pt x="1879" y="3456"/>
                    </a:cubicBezTo>
                    <a:cubicBezTo>
                      <a:pt x="1889" y="3456"/>
                      <a:pt x="1904" y="3449"/>
                      <a:pt x="1918" y="3435"/>
                    </a:cubicBezTo>
                    <a:cubicBezTo>
                      <a:pt x="1947" y="3435"/>
                      <a:pt x="1975" y="3377"/>
                      <a:pt x="1947" y="3377"/>
                    </a:cubicBezTo>
                    <a:lnTo>
                      <a:pt x="1346" y="2261"/>
                    </a:lnTo>
                    <a:cubicBezTo>
                      <a:pt x="1325" y="2241"/>
                      <a:pt x="1305" y="2221"/>
                      <a:pt x="1285" y="2221"/>
                    </a:cubicBezTo>
                    <a:close/>
                    <a:moveTo>
                      <a:pt x="2530" y="4443"/>
                    </a:moveTo>
                    <a:cubicBezTo>
                      <a:pt x="2519" y="4443"/>
                      <a:pt x="2505" y="4451"/>
                      <a:pt x="2490" y="4465"/>
                    </a:cubicBezTo>
                    <a:cubicBezTo>
                      <a:pt x="2462" y="4465"/>
                      <a:pt x="2462" y="4493"/>
                      <a:pt x="2462" y="4522"/>
                    </a:cubicBezTo>
                    <a:lnTo>
                      <a:pt x="3063" y="5638"/>
                    </a:lnTo>
                    <a:cubicBezTo>
                      <a:pt x="3091" y="5667"/>
                      <a:pt x="3120" y="5667"/>
                      <a:pt x="3149" y="5667"/>
                    </a:cubicBezTo>
                    <a:cubicBezTo>
                      <a:pt x="3177" y="5638"/>
                      <a:pt x="3206" y="5610"/>
                      <a:pt x="3177" y="5581"/>
                    </a:cubicBezTo>
                    <a:lnTo>
                      <a:pt x="2548" y="4465"/>
                    </a:lnTo>
                    <a:cubicBezTo>
                      <a:pt x="2548" y="4451"/>
                      <a:pt x="2540" y="4443"/>
                      <a:pt x="2530" y="44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31"/>
              <p:cNvSpPr/>
              <p:nvPr/>
            </p:nvSpPr>
            <p:spPr>
              <a:xfrm>
                <a:off x="1897471" y="1881800"/>
                <a:ext cx="34900" cy="54249"/>
              </a:xfrm>
              <a:custGeom>
                <a:rect b="b" l="l" r="r" t="t"/>
                <a:pathLst>
                  <a:path extrusionOk="0" h="757" w="487">
                    <a:moveTo>
                      <a:pt x="54" y="0"/>
                    </a:moveTo>
                    <a:cubicBezTo>
                      <a:pt x="45" y="0"/>
                      <a:pt x="37" y="4"/>
                      <a:pt x="29" y="12"/>
                    </a:cubicBezTo>
                    <a:cubicBezTo>
                      <a:pt x="0" y="12"/>
                      <a:pt x="0" y="69"/>
                      <a:pt x="0" y="98"/>
                    </a:cubicBezTo>
                    <a:lnTo>
                      <a:pt x="372" y="728"/>
                    </a:lnTo>
                    <a:cubicBezTo>
                      <a:pt x="372" y="756"/>
                      <a:pt x="401" y="756"/>
                      <a:pt x="458" y="756"/>
                    </a:cubicBezTo>
                    <a:cubicBezTo>
                      <a:pt x="458" y="728"/>
                      <a:pt x="487" y="699"/>
                      <a:pt x="458" y="670"/>
                    </a:cubicBezTo>
                    <a:lnTo>
                      <a:pt x="115" y="41"/>
                    </a:lnTo>
                    <a:cubicBezTo>
                      <a:pt x="94" y="21"/>
                      <a:pt x="74" y="0"/>
                      <a:pt x="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31"/>
              <p:cNvSpPr/>
              <p:nvPr/>
            </p:nvSpPr>
            <p:spPr>
              <a:xfrm>
                <a:off x="2068245" y="2483126"/>
                <a:ext cx="141032" cy="111579"/>
              </a:xfrm>
              <a:custGeom>
                <a:rect b="b" l="l" r="r" t="t"/>
                <a:pathLst>
                  <a:path extrusionOk="0" h="1557" w="1968">
                    <a:moveTo>
                      <a:pt x="960" y="1"/>
                    </a:moveTo>
                    <a:cubicBezTo>
                      <a:pt x="392" y="1"/>
                      <a:pt x="1" y="621"/>
                      <a:pt x="279" y="1151"/>
                    </a:cubicBezTo>
                    <a:cubicBezTo>
                      <a:pt x="417" y="1409"/>
                      <a:pt x="693" y="1557"/>
                      <a:pt x="983" y="1557"/>
                    </a:cubicBezTo>
                    <a:cubicBezTo>
                      <a:pt x="1112" y="1557"/>
                      <a:pt x="1243" y="1528"/>
                      <a:pt x="1366" y="1466"/>
                    </a:cubicBezTo>
                    <a:cubicBezTo>
                      <a:pt x="1967" y="1123"/>
                      <a:pt x="1853" y="207"/>
                      <a:pt x="1194" y="35"/>
                    </a:cubicBezTo>
                    <a:cubicBezTo>
                      <a:pt x="1114" y="12"/>
                      <a:pt x="1036" y="1"/>
                      <a:pt x="9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31"/>
              <p:cNvSpPr/>
              <p:nvPr/>
            </p:nvSpPr>
            <p:spPr>
              <a:xfrm>
                <a:off x="2079997" y="2492658"/>
                <a:ext cx="110432" cy="91728"/>
              </a:xfrm>
              <a:custGeom>
                <a:rect b="b" l="l" r="r" t="t"/>
                <a:pathLst>
                  <a:path extrusionOk="0" h="1280" w="1541">
                    <a:moveTo>
                      <a:pt x="807" y="0"/>
                    </a:moveTo>
                    <a:cubicBezTo>
                      <a:pt x="710" y="0"/>
                      <a:pt x="611" y="23"/>
                      <a:pt x="515" y="74"/>
                    </a:cubicBezTo>
                    <a:cubicBezTo>
                      <a:pt x="0" y="331"/>
                      <a:pt x="86" y="1076"/>
                      <a:pt x="630" y="1247"/>
                    </a:cubicBezTo>
                    <a:cubicBezTo>
                      <a:pt x="690" y="1269"/>
                      <a:pt x="753" y="1280"/>
                      <a:pt x="815" y="1280"/>
                    </a:cubicBezTo>
                    <a:cubicBezTo>
                      <a:pt x="1077" y="1280"/>
                      <a:pt x="1333" y="1096"/>
                      <a:pt x="1403" y="818"/>
                    </a:cubicBezTo>
                    <a:cubicBezTo>
                      <a:pt x="1540" y="381"/>
                      <a:pt x="1199" y="0"/>
                      <a:pt x="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31"/>
              <p:cNvSpPr/>
              <p:nvPr/>
            </p:nvSpPr>
            <p:spPr>
              <a:xfrm>
                <a:off x="2110741" y="2512293"/>
                <a:ext cx="55467" cy="53389"/>
              </a:xfrm>
              <a:custGeom>
                <a:rect b="b" l="l" r="r" t="t"/>
                <a:pathLst>
                  <a:path extrusionOk="0" h="745" w="774">
                    <a:moveTo>
                      <a:pt x="115" y="0"/>
                    </a:moveTo>
                    <a:lnTo>
                      <a:pt x="0" y="143"/>
                    </a:lnTo>
                    <a:lnTo>
                      <a:pt x="630" y="744"/>
                    </a:lnTo>
                    <a:lnTo>
                      <a:pt x="773" y="601"/>
                    </a:lnTo>
                    <a:lnTo>
                      <a:pt x="1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1"/>
              <p:cNvSpPr/>
              <p:nvPr/>
            </p:nvSpPr>
            <p:spPr>
              <a:xfrm>
                <a:off x="1997943" y="2344315"/>
                <a:ext cx="132361" cy="112510"/>
              </a:xfrm>
              <a:custGeom>
                <a:rect b="b" l="l" r="r" t="t"/>
                <a:pathLst>
                  <a:path extrusionOk="0" h="1570" w="1847">
                    <a:moveTo>
                      <a:pt x="871" y="0"/>
                    </a:moveTo>
                    <a:cubicBezTo>
                      <a:pt x="563" y="0"/>
                      <a:pt x="262" y="173"/>
                      <a:pt x="144" y="513"/>
                    </a:cubicBezTo>
                    <a:cubicBezTo>
                      <a:pt x="0" y="913"/>
                      <a:pt x="201" y="1371"/>
                      <a:pt x="630" y="1514"/>
                    </a:cubicBezTo>
                    <a:cubicBezTo>
                      <a:pt x="727" y="1552"/>
                      <a:pt x="824" y="1570"/>
                      <a:pt x="916" y="1570"/>
                    </a:cubicBezTo>
                    <a:cubicBezTo>
                      <a:pt x="1447" y="1570"/>
                      <a:pt x="1847" y="992"/>
                      <a:pt x="1603" y="455"/>
                    </a:cubicBezTo>
                    <a:cubicBezTo>
                      <a:pt x="1451" y="151"/>
                      <a:pt x="1158" y="0"/>
                      <a:pt x="8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31"/>
              <p:cNvSpPr/>
              <p:nvPr/>
            </p:nvSpPr>
            <p:spPr>
              <a:xfrm>
                <a:off x="2004464" y="2355422"/>
                <a:ext cx="112510" cy="91155"/>
              </a:xfrm>
              <a:custGeom>
                <a:rect b="b" l="l" r="r" t="t"/>
                <a:pathLst>
                  <a:path extrusionOk="0" h="1272" w="1570">
                    <a:moveTo>
                      <a:pt x="774" y="0"/>
                    </a:moveTo>
                    <a:cubicBezTo>
                      <a:pt x="348" y="0"/>
                      <a:pt x="0" y="461"/>
                      <a:pt x="196" y="901"/>
                    </a:cubicBezTo>
                    <a:cubicBezTo>
                      <a:pt x="301" y="1133"/>
                      <a:pt x="530" y="1272"/>
                      <a:pt x="781" y="1272"/>
                    </a:cubicBezTo>
                    <a:cubicBezTo>
                      <a:pt x="871" y="1272"/>
                      <a:pt x="964" y="1254"/>
                      <a:pt x="1054" y="1216"/>
                    </a:cubicBezTo>
                    <a:cubicBezTo>
                      <a:pt x="1569" y="987"/>
                      <a:pt x="1541" y="243"/>
                      <a:pt x="997" y="43"/>
                    </a:cubicBezTo>
                    <a:cubicBezTo>
                      <a:pt x="922" y="14"/>
                      <a:pt x="847" y="0"/>
                      <a:pt x="7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31"/>
              <p:cNvSpPr/>
              <p:nvPr/>
            </p:nvSpPr>
            <p:spPr>
              <a:xfrm>
                <a:off x="2051290" y="2369755"/>
                <a:ext cx="14404" cy="61630"/>
              </a:xfrm>
              <a:custGeom>
                <a:rect b="b" l="l" r="r" t="t"/>
                <a:pathLst>
                  <a:path extrusionOk="0" h="860" w="201">
                    <a:moveTo>
                      <a:pt x="1" y="1"/>
                    </a:moveTo>
                    <a:lnTo>
                      <a:pt x="1" y="859"/>
                    </a:lnTo>
                    <a:lnTo>
                      <a:pt x="201" y="859"/>
                    </a:lnTo>
                    <a:lnTo>
                      <a:pt x="20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31"/>
              <p:cNvSpPr/>
              <p:nvPr/>
            </p:nvSpPr>
            <p:spPr>
              <a:xfrm>
                <a:off x="1924129" y="2206435"/>
                <a:ext cx="125123" cy="112080"/>
              </a:xfrm>
              <a:custGeom>
                <a:rect b="b" l="l" r="r" t="t"/>
                <a:pathLst>
                  <a:path extrusionOk="0" h="1564" w="1746">
                    <a:moveTo>
                      <a:pt x="888" y="1"/>
                    </a:moveTo>
                    <a:cubicBezTo>
                      <a:pt x="556" y="1"/>
                      <a:pt x="231" y="199"/>
                      <a:pt x="115" y="548"/>
                    </a:cubicBezTo>
                    <a:cubicBezTo>
                      <a:pt x="0" y="948"/>
                      <a:pt x="229" y="1406"/>
                      <a:pt x="630" y="1521"/>
                    </a:cubicBezTo>
                    <a:cubicBezTo>
                      <a:pt x="711" y="1550"/>
                      <a:pt x="795" y="1564"/>
                      <a:pt x="878" y="1564"/>
                    </a:cubicBezTo>
                    <a:cubicBezTo>
                      <a:pt x="1203" y="1564"/>
                      <a:pt x="1512" y="1353"/>
                      <a:pt x="1603" y="1034"/>
                    </a:cubicBezTo>
                    <a:cubicBezTo>
                      <a:pt x="1746" y="605"/>
                      <a:pt x="1517" y="176"/>
                      <a:pt x="1116" y="33"/>
                    </a:cubicBezTo>
                    <a:cubicBezTo>
                      <a:pt x="1042" y="11"/>
                      <a:pt x="965" y="1"/>
                      <a:pt x="8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31"/>
              <p:cNvSpPr/>
              <p:nvPr/>
            </p:nvSpPr>
            <p:spPr>
              <a:xfrm>
                <a:off x="1932586" y="2215966"/>
                <a:ext cx="104412" cy="92158"/>
              </a:xfrm>
              <a:custGeom>
                <a:rect b="b" l="l" r="r" t="t"/>
                <a:pathLst>
                  <a:path extrusionOk="0" h="1286" w="1457">
                    <a:moveTo>
                      <a:pt x="746" y="0"/>
                    </a:moveTo>
                    <a:cubicBezTo>
                      <a:pt x="350" y="0"/>
                      <a:pt x="1" y="403"/>
                      <a:pt x="140" y="844"/>
                    </a:cubicBezTo>
                    <a:cubicBezTo>
                      <a:pt x="231" y="1134"/>
                      <a:pt x="478" y="1286"/>
                      <a:pt x="731" y="1286"/>
                    </a:cubicBezTo>
                    <a:cubicBezTo>
                      <a:pt x="953" y="1286"/>
                      <a:pt x="1180" y="1170"/>
                      <a:pt x="1313" y="930"/>
                    </a:cubicBezTo>
                    <a:cubicBezTo>
                      <a:pt x="1456" y="615"/>
                      <a:pt x="1342" y="243"/>
                      <a:pt x="1027" y="71"/>
                    </a:cubicBezTo>
                    <a:cubicBezTo>
                      <a:pt x="935" y="22"/>
                      <a:pt x="839" y="0"/>
                      <a:pt x="7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31"/>
              <p:cNvSpPr/>
              <p:nvPr/>
            </p:nvSpPr>
            <p:spPr>
              <a:xfrm>
                <a:off x="1956951" y="2237465"/>
                <a:ext cx="57473" cy="49304"/>
              </a:xfrm>
              <a:custGeom>
                <a:rect b="b" l="l" r="r" t="t"/>
                <a:pathLst>
                  <a:path extrusionOk="0" h="688" w="802">
                    <a:moveTo>
                      <a:pt x="687" y="0"/>
                    </a:moveTo>
                    <a:lnTo>
                      <a:pt x="0" y="544"/>
                    </a:lnTo>
                    <a:lnTo>
                      <a:pt x="115" y="687"/>
                    </a:lnTo>
                    <a:lnTo>
                      <a:pt x="801" y="172"/>
                    </a:lnTo>
                    <a:lnTo>
                      <a:pt x="6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31"/>
              <p:cNvSpPr/>
              <p:nvPr/>
            </p:nvSpPr>
            <p:spPr>
              <a:xfrm>
                <a:off x="1849958" y="2068841"/>
                <a:ext cx="133722" cy="112582"/>
              </a:xfrm>
              <a:custGeom>
                <a:rect b="b" l="l" r="r" t="t"/>
                <a:pathLst>
                  <a:path extrusionOk="0" h="1571" w="1866">
                    <a:moveTo>
                      <a:pt x="798" y="0"/>
                    </a:moveTo>
                    <a:cubicBezTo>
                      <a:pt x="410" y="0"/>
                      <a:pt x="89" y="324"/>
                      <a:pt x="62" y="722"/>
                    </a:cubicBezTo>
                    <a:cubicBezTo>
                      <a:pt x="1" y="1211"/>
                      <a:pt x="405" y="1570"/>
                      <a:pt x="828" y="1570"/>
                    </a:cubicBezTo>
                    <a:cubicBezTo>
                      <a:pt x="999" y="1570"/>
                      <a:pt x="1173" y="1512"/>
                      <a:pt x="1321" y="1380"/>
                    </a:cubicBezTo>
                    <a:cubicBezTo>
                      <a:pt x="1865" y="922"/>
                      <a:pt x="1579" y="64"/>
                      <a:pt x="892" y="6"/>
                    </a:cubicBezTo>
                    <a:cubicBezTo>
                      <a:pt x="860" y="2"/>
                      <a:pt x="829"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31"/>
              <p:cNvSpPr/>
              <p:nvPr/>
            </p:nvSpPr>
            <p:spPr>
              <a:xfrm>
                <a:off x="1858486" y="2079017"/>
                <a:ext cx="99396" cy="90940"/>
              </a:xfrm>
              <a:custGeom>
                <a:rect b="b" l="l" r="r" t="t"/>
                <a:pathLst>
                  <a:path extrusionOk="0" h="1269" w="1387">
                    <a:moveTo>
                      <a:pt x="709" y="1"/>
                    </a:moveTo>
                    <a:cubicBezTo>
                      <a:pt x="574" y="1"/>
                      <a:pt x="435" y="46"/>
                      <a:pt x="315" y="151"/>
                    </a:cubicBezTo>
                    <a:cubicBezTo>
                      <a:pt x="29" y="351"/>
                      <a:pt x="0" y="752"/>
                      <a:pt x="229" y="1038"/>
                    </a:cubicBezTo>
                    <a:cubicBezTo>
                      <a:pt x="356" y="1196"/>
                      <a:pt x="533" y="1269"/>
                      <a:pt x="709" y="1269"/>
                    </a:cubicBezTo>
                    <a:cubicBezTo>
                      <a:pt x="1011" y="1269"/>
                      <a:pt x="1309" y="1056"/>
                      <a:pt x="1345" y="694"/>
                    </a:cubicBezTo>
                    <a:cubicBezTo>
                      <a:pt x="1387" y="303"/>
                      <a:pt x="1057" y="1"/>
                      <a:pt x="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31"/>
              <p:cNvSpPr/>
              <p:nvPr/>
            </p:nvSpPr>
            <p:spPr>
              <a:xfrm>
                <a:off x="1876903" y="2110262"/>
                <a:ext cx="63708" cy="28808"/>
              </a:xfrm>
              <a:custGeom>
                <a:rect b="b" l="l" r="r" t="t"/>
                <a:pathLst>
                  <a:path extrusionOk="0" h="402" w="889">
                    <a:moveTo>
                      <a:pt x="831" y="1"/>
                    </a:moveTo>
                    <a:lnTo>
                      <a:pt x="1" y="201"/>
                    </a:lnTo>
                    <a:lnTo>
                      <a:pt x="58" y="402"/>
                    </a:lnTo>
                    <a:lnTo>
                      <a:pt x="888" y="201"/>
                    </a:lnTo>
                    <a:lnTo>
                      <a:pt x="8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31"/>
              <p:cNvSpPr/>
              <p:nvPr/>
            </p:nvSpPr>
            <p:spPr>
              <a:xfrm>
                <a:off x="1776431" y="1929814"/>
                <a:ext cx="112868" cy="112868"/>
              </a:xfrm>
              <a:custGeom>
                <a:rect b="b" l="l" r="r" t="t"/>
                <a:pathLst>
                  <a:path extrusionOk="0" h="1575" w="1575">
                    <a:moveTo>
                      <a:pt x="802" y="0"/>
                    </a:moveTo>
                    <a:cubicBezTo>
                      <a:pt x="373" y="0"/>
                      <a:pt x="1" y="372"/>
                      <a:pt x="1" y="802"/>
                    </a:cubicBezTo>
                    <a:cubicBezTo>
                      <a:pt x="1" y="1231"/>
                      <a:pt x="373" y="1574"/>
                      <a:pt x="802" y="1574"/>
                    </a:cubicBezTo>
                    <a:cubicBezTo>
                      <a:pt x="1231" y="1574"/>
                      <a:pt x="1575" y="1231"/>
                      <a:pt x="1575" y="802"/>
                    </a:cubicBezTo>
                    <a:cubicBezTo>
                      <a:pt x="1575" y="372"/>
                      <a:pt x="1231" y="0"/>
                      <a:pt x="8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31"/>
              <p:cNvSpPr/>
              <p:nvPr/>
            </p:nvSpPr>
            <p:spPr>
              <a:xfrm>
                <a:off x="1772346" y="1941567"/>
                <a:ext cx="109644" cy="90438"/>
              </a:xfrm>
              <a:custGeom>
                <a:rect b="b" l="l" r="r" t="t"/>
                <a:pathLst>
                  <a:path extrusionOk="0" h="1262" w="1530">
                    <a:moveTo>
                      <a:pt x="876" y="0"/>
                    </a:moveTo>
                    <a:cubicBezTo>
                      <a:pt x="843" y="0"/>
                      <a:pt x="808" y="3"/>
                      <a:pt x="773" y="8"/>
                    </a:cubicBezTo>
                    <a:cubicBezTo>
                      <a:pt x="229" y="37"/>
                      <a:pt x="0" y="752"/>
                      <a:pt x="458" y="1124"/>
                    </a:cubicBezTo>
                    <a:cubicBezTo>
                      <a:pt x="576" y="1219"/>
                      <a:pt x="712" y="1261"/>
                      <a:pt x="845" y="1261"/>
                    </a:cubicBezTo>
                    <a:cubicBezTo>
                      <a:pt x="1196" y="1261"/>
                      <a:pt x="1530" y="967"/>
                      <a:pt x="1489" y="552"/>
                    </a:cubicBezTo>
                    <a:cubicBezTo>
                      <a:pt x="1463" y="241"/>
                      <a:pt x="1202" y="0"/>
                      <a:pt x="8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31"/>
              <p:cNvSpPr/>
              <p:nvPr/>
            </p:nvSpPr>
            <p:spPr>
              <a:xfrm>
                <a:off x="1815416" y="1956473"/>
                <a:ext cx="34900" cy="63636"/>
              </a:xfrm>
              <a:custGeom>
                <a:rect b="b" l="l" r="r" t="t"/>
                <a:pathLst>
                  <a:path extrusionOk="0" h="888" w="487">
                    <a:moveTo>
                      <a:pt x="287" y="0"/>
                    </a:moveTo>
                    <a:lnTo>
                      <a:pt x="0" y="802"/>
                    </a:lnTo>
                    <a:lnTo>
                      <a:pt x="201" y="888"/>
                    </a:lnTo>
                    <a:lnTo>
                      <a:pt x="487" y="58"/>
                    </a:lnTo>
                    <a:lnTo>
                      <a:pt x="2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31"/>
              <p:cNvSpPr/>
              <p:nvPr/>
            </p:nvSpPr>
            <p:spPr>
              <a:xfrm>
                <a:off x="1958958" y="1824971"/>
                <a:ext cx="128563" cy="112510"/>
              </a:xfrm>
              <a:custGeom>
                <a:rect b="b" l="l" r="r" t="t"/>
                <a:pathLst>
                  <a:path extrusionOk="0" h="1570" w="1794">
                    <a:moveTo>
                      <a:pt x="872" y="1"/>
                    </a:moveTo>
                    <a:cubicBezTo>
                      <a:pt x="754" y="1"/>
                      <a:pt x="633" y="28"/>
                      <a:pt x="516" y="90"/>
                    </a:cubicBezTo>
                    <a:cubicBezTo>
                      <a:pt x="115" y="319"/>
                      <a:pt x="1" y="805"/>
                      <a:pt x="201" y="1177"/>
                    </a:cubicBezTo>
                    <a:cubicBezTo>
                      <a:pt x="353" y="1444"/>
                      <a:pt x="618" y="1570"/>
                      <a:pt x="881" y="1570"/>
                    </a:cubicBezTo>
                    <a:cubicBezTo>
                      <a:pt x="1211" y="1570"/>
                      <a:pt x="1536" y="1372"/>
                      <a:pt x="1632" y="1005"/>
                    </a:cubicBezTo>
                    <a:cubicBezTo>
                      <a:pt x="1793" y="475"/>
                      <a:pt x="1360" y="1"/>
                      <a:pt x="8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1"/>
              <p:cNvSpPr/>
              <p:nvPr/>
            </p:nvSpPr>
            <p:spPr>
              <a:xfrm>
                <a:off x="1971284" y="1836365"/>
                <a:ext cx="104627" cy="91728"/>
              </a:xfrm>
              <a:custGeom>
                <a:rect b="b" l="l" r="r" t="t"/>
                <a:pathLst>
                  <a:path extrusionOk="0" h="1280" w="1460">
                    <a:moveTo>
                      <a:pt x="718" y="0"/>
                    </a:moveTo>
                    <a:cubicBezTo>
                      <a:pt x="487" y="0"/>
                      <a:pt x="265" y="137"/>
                      <a:pt x="143" y="360"/>
                    </a:cubicBezTo>
                    <a:cubicBezTo>
                      <a:pt x="0" y="675"/>
                      <a:pt x="115" y="1047"/>
                      <a:pt x="430" y="1219"/>
                    </a:cubicBezTo>
                    <a:cubicBezTo>
                      <a:pt x="520" y="1260"/>
                      <a:pt x="617" y="1279"/>
                      <a:pt x="714" y="1279"/>
                    </a:cubicBezTo>
                    <a:cubicBezTo>
                      <a:pt x="953" y="1279"/>
                      <a:pt x="1186" y="1157"/>
                      <a:pt x="1288" y="932"/>
                    </a:cubicBezTo>
                    <a:cubicBezTo>
                      <a:pt x="1460" y="618"/>
                      <a:pt x="1317" y="217"/>
                      <a:pt x="1002" y="74"/>
                    </a:cubicBezTo>
                    <a:cubicBezTo>
                      <a:pt x="910" y="24"/>
                      <a:pt x="813" y="0"/>
                      <a:pt x="7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31"/>
              <p:cNvSpPr/>
              <p:nvPr/>
            </p:nvSpPr>
            <p:spPr>
              <a:xfrm>
                <a:off x="2034849" y="1963998"/>
                <a:ext cx="127201" cy="112152"/>
              </a:xfrm>
              <a:custGeom>
                <a:rect b="b" l="l" r="r" t="t"/>
                <a:pathLst>
                  <a:path extrusionOk="0" h="1565" w="1775">
                    <a:moveTo>
                      <a:pt x="893" y="1"/>
                    </a:moveTo>
                    <a:cubicBezTo>
                      <a:pt x="786" y="1"/>
                      <a:pt x="678" y="22"/>
                      <a:pt x="573" y="67"/>
                    </a:cubicBezTo>
                    <a:cubicBezTo>
                      <a:pt x="172" y="239"/>
                      <a:pt x="1" y="697"/>
                      <a:pt x="172" y="1097"/>
                    </a:cubicBezTo>
                    <a:cubicBezTo>
                      <a:pt x="299" y="1393"/>
                      <a:pt x="582" y="1564"/>
                      <a:pt x="883" y="1564"/>
                    </a:cubicBezTo>
                    <a:cubicBezTo>
                      <a:pt x="989" y="1564"/>
                      <a:pt x="1098" y="1543"/>
                      <a:pt x="1203" y="1498"/>
                    </a:cubicBezTo>
                    <a:cubicBezTo>
                      <a:pt x="1603" y="1326"/>
                      <a:pt x="1775" y="868"/>
                      <a:pt x="1603" y="468"/>
                    </a:cubicBezTo>
                    <a:cubicBezTo>
                      <a:pt x="1476" y="172"/>
                      <a:pt x="1193" y="1"/>
                      <a:pt x="8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31"/>
              <p:cNvSpPr/>
              <p:nvPr/>
            </p:nvSpPr>
            <p:spPr>
              <a:xfrm>
                <a:off x="2047176" y="1974317"/>
                <a:ext cx="102621" cy="91513"/>
              </a:xfrm>
              <a:custGeom>
                <a:rect b="b" l="l" r="r" t="t"/>
                <a:pathLst>
                  <a:path extrusionOk="0" h="1277" w="1432">
                    <a:moveTo>
                      <a:pt x="732" y="0"/>
                    </a:moveTo>
                    <a:cubicBezTo>
                      <a:pt x="611" y="0"/>
                      <a:pt x="486" y="38"/>
                      <a:pt x="372" y="123"/>
                    </a:cubicBezTo>
                    <a:cubicBezTo>
                      <a:pt x="86" y="295"/>
                      <a:pt x="0" y="696"/>
                      <a:pt x="201" y="982"/>
                    </a:cubicBezTo>
                    <a:cubicBezTo>
                      <a:pt x="331" y="1183"/>
                      <a:pt x="530" y="1277"/>
                      <a:pt x="726" y="1277"/>
                    </a:cubicBezTo>
                    <a:cubicBezTo>
                      <a:pt x="1004" y="1277"/>
                      <a:pt x="1278" y="1089"/>
                      <a:pt x="1345" y="753"/>
                    </a:cubicBezTo>
                    <a:cubicBezTo>
                      <a:pt x="1431" y="344"/>
                      <a:pt x="1097" y="0"/>
                      <a:pt x="7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31"/>
              <p:cNvSpPr/>
              <p:nvPr/>
            </p:nvSpPr>
            <p:spPr>
              <a:xfrm>
                <a:off x="2069750" y="1997464"/>
                <a:ext cx="59552" cy="45219"/>
              </a:xfrm>
              <a:custGeom>
                <a:rect b="b" l="l" r="r" t="t"/>
                <a:pathLst>
                  <a:path extrusionOk="0" h="631" w="831">
                    <a:moveTo>
                      <a:pt x="86" y="1"/>
                    </a:moveTo>
                    <a:lnTo>
                      <a:pt x="0" y="173"/>
                    </a:lnTo>
                    <a:lnTo>
                      <a:pt x="716" y="630"/>
                    </a:lnTo>
                    <a:lnTo>
                      <a:pt x="830" y="459"/>
                    </a:lnTo>
                    <a:lnTo>
                      <a:pt x="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31"/>
              <p:cNvSpPr/>
              <p:nvPr/>
            </p:nvSpPr>
            <p:spPr>
              <a:xfrm>
                <a:off x="2100493" y="2102093"/>
                <a:ext cx="148700" cy="113083"/>
              </a:xfrm>
              <a:custGeom>
                <a:rect b="b" l="l" r="r" t="t"/>
                <a:pathLst>
                  <a:path extrusionOk="0" h="1578" w="2075">
                    <a:moveTo>
                      <a:pt x="1052" y="1"/>
                    </a:moveTo>
                    <a:cubicBezTo>
                      <a:pt x="874" y="1"/>
                      <a:pt x="695" y="59"/>
                      <a:pt x="544" y="172"/>
                    </a:cubicBezTo>
                    <a:cubicBezTo>
                      <a:pt x="0" y="601"/>
                      <a:pt x="258" y="1489"/>
                      <a:pt x="945" y="1574"/>
                    </a:cubicBezTo>
                    <a:cubicBezTo>
                      <a:pt x="969" y="1576"/>
                      <a:pt x="993" y="1577"/>
                      <a:pt x="1017" y="1577"/>
                    </a:cubicBezTo>
                    <a:cubicBezTo>
                      <a:pt x="1689" y="1577"/>
                      <a:pt x="2075" y="812"/>
                      <a:pt x="1660" y="287"/>
                    </a:cubicBezTo>
                    <a:cubicBezTo>
                      <a:pt x="1500" y="94"/>
                      <a:pt x="1277" y="1"/>
                      <a:pt x="1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31"/>
              <p:cNvSpPr/>
              <p:nvPr/>
            </p:nvSpPr>
            <p:spPr>
              <a:xfrm>
                <a:off x="2113894" y="2112054"/>
                <a:ext cx="107637" cy="92158"/>
              </a:xfrm>
              <a:custGeom>
                <a:rect b="b" l="l" r="r" t="t"/>
                <a:pathLst>
                  <a:path extrusionOk="0" h="1286" w="1502">
                    <a:moveTo>
                      <a:pt x="832" y="1"/>
                    </a:moveTo>
                    <a:cubicBezTo>
                      <a:pt x="302" y="1"/>
                      <a:pt x="0" y="624"/>
                      <a:pt x="357" y="1063"/>
                    </a:cubicBezTo>
                    <a:cubicBezTo>
                      <a:pt x="490" y="1216"/>
                      <a:pt x="666" y="1286"/>
                      <a:pt x="839" y="1286"/>
                    </a:cubicBezTo>
                    <a:cubicBezTo>
                      <a:pt x="1152" y="1286"/>
                      <a:pt x="1455" y="1060"/>
                      <a:pt x="1473" y="691"/>
                    </a:cubicBezTo>
                    <a:cubicBezTo>
                      <a:pt x="1502" y="348"/>
                      <a:pt x="1244" y="33"/>
                      <a:pt x="901" y="4"/>
                    </a:cubicBezTo>
                    <a:cubicBezTo>
                      <a:pt x="877" y="2"/>
                      <a:pt x="854" y="1"/>
                      <a:pt x="8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31"/>
              <p:cNvSpPr/>
              <p:nvPr/>
            </p:nvSpPr>
            <p:spPr>
              <a:xfrm>
                <a:off x="2143563" y="2141078"/>
                <a:ext cx="63636" cy="34900"/>
              </a:xfrm>
              <a:custGeom>
                <a:rect b="b" l="l" r="r" t="t"/>
                <a:pathLst>
                  <a:path extrusionOk="0" h="487" w="888">
                    <a:moveTo>
                      <a:pt x="830" y="0"/>
                    </a:moveTo>
                    <a:lnTo>
                      <a:pt x="0" y="286"/>
                    </a:lnTo>
                    <a:lnTo>
                      <a:pt x="86" y="487"/>
                    </a:lnTo>
                    <a:lnTo>
                      <a:pt x="888" y="172"/>
                    </a:lnTo>
                    <a:lnTo>
                      <a:pt x="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31"/>
              <p:cNvSpPr/>
              <p:nvPr/>
            </p:nvSpPr>
            <p:spPr>
              <a:xfrm>
                <a:off x="2186633" y="2239256"/>
                <a:ext cx="127201" cy="112868"/>
              </a:xfrm>
              <a:custGeom>
                <a:rect b="b" l="l" r="r" t="t"/>
                <a:pathLst>
                  <a:path extrusionOk="0" h="1575" w="1775">
                    <a:moveTo>
                      <a:pt x="875" y="0"/>
                    </a:moveTo>
                    <a:cubicBezTo>
                      <a:pt x="612" y="0"/>
                      <a:pt x="360" y="134"/>
                      <a:pt x="229" y="376"/>
                    </a:cubicBezTo>
                    <a:cubicBezTo>
                      <a:pt x="0" y="748"/>
                      <a:pt x="115" y="1234"/>
                      <a:pt x="487" y="1463"/>
                    </a:cubicBezTo>
                    <a:cubicBezTo>
                      <a:pt x="611" y="1540"/>
                      <a:pt x="748" y="1575"/>
                      <a:pt x="882" y="1575"/>
                    </a:cubicBezTo>
                    <a:cubicBezTo>
                      <a:pt x="1152" y="1575"/>
                      <a:pt x="1412" y="1435"/>
                      <a:pt x="1546" y="1206"/>
                    </a:cubicBezTo>
                    <a:cubicBezTo>
                      <a:pt x="1775" y="834"/>
                      <a:pt x="1660" y="347"/>
                      <a:pt x="1288" y="118"/>
                    </a:cubicBezTo>
                    <a:cubicBezTo>
                      <a:pt x="1159" y="39"/>
                      <a:pt x="1015" y="0"/>
                      <a:pt x="8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31"/>
              <p:cNvSpPr/>
              <p:nvPr/>
            </p:nvSpPr>
            <p:spPr>
              <a:xfrm>
                <a:off x="2197167" y="2250794"/>
                <a:ext cx="110504" cy="91585"/>
              </a:xfrm>
              <a:custGeom>
                <a:rect b="b" l="l" r="r" t="t"/>
                <a:pathLst>
                  <a:path extrusionOk="0" h="1278" w="1542">
                    <a:moveTo>
                      <a:pt x="736" y="1"/>
                    </a:moveTo>
                    <a:cubicBezTo>
                      <a:pt x="331" y="1"/>
                      <a:pt x="0" y="404"/>
                      <a:pt x="140" y="845"/>
                    </a:cubicBezTo>
                    <a:cubicBezTo>
                      <a:pt x="232" y="1098"/>
                      <a:pt x="492" y="1278"/>
                      <a:pt x="754" y="1278"/>
                    </a:cubicBezTo>
                    <a:cubicBezTo>
                      <a:pt x="817" y="1278"/>
                      <a:pt x="880" y="1267"/>
                      <a:pt x="941" y="1245"/>
                    </a:cubicBezTo>
                    <a:cubicBezTo>
                      <a:pt x="1485" y="1045"/>
                      <a:pt x="1542" y="329"/>
                      <a:pt x="1027" y="72"/>
                    </a:cubicBezTo>
                    <a:cubicBezTo>
                      <a:pt x="929" y="23"/>
                      <a:pt x="830"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31"/>
              <p:cNvSpPr/>
              <p:nvPr/>
            </p:nvSpPr>
            <p:spPr>
              <a:xfrm>
                <a:off x="2223539" y="2270286"/>
                <a:ext cx="55467" cy="51310"/>
              </a:xfrm>
              <a:custGeom>
                <a:rect b="b" l="l" r="r" t="t"/>
                <a:pathLst>
                  <a:path extrusionOk="0" h="716" w="774">
                    <a:moveTo>
                      <a:pt x="630" y="0"/>
                    </a:moveTo>
                    <a:lnTo>
                      <a:pt x="1" y="573"/>
                    </a:lnTo>
                    <a:lnTo>
                      <a:pt x="144" y="716"/>
                    </a:lnTo>
                    <a:lnTo>
                      <a:pt x="773" y="115"/>
                    </a:lnTo>
                    <a:lnTo>
                      <a:pt x="6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31"/>
              <p:cNvSpPr/>
              <p:nvPr/>
            </p:nvSpPr>
            <p:spPr>
              <a:xfrm>
                <a:off x="2252276" y="2378498"/>
                <a:ext cx="134224" cy="111722"/>
              </a:xfrm>
              <a:custGeom>
                <a:rect b="b" l="l" r="r" t="t"/>
                <a:pathLst>
                  <a:path extrusionOk="0" h="1559" w="1873">
                    <a:moveTo>
                      <a:pt x="1074" y="0"/>
                    </a:moveTo>
                    <a:cubicBezTo>
                      <a:pt x="1041" y="0"/>
                      <a:pt x="1007" y="2"/>
                      <a:pt x="973" y="7"/>
                    </a:cubicBezTo>
                    <a:cubicBezTo>
                      <a:pt x="258" y="64"/>
                      <a:pt x="0" y="923"/>
                      <a:pt x="544" y="1381"/>
                    </a:cubicBezTo>
                    <a:cubicBezTo>
                      <a:pt x="691" y="1503"/>
                      <a:pt x="864" y="1558"/>
                      <a:pt x="1034" y="1558"/>
                    </a:cubicBezTo>
                    <a:cubicBezTo>
                      <a:pt x="1460" y="1558"/>
                      <a:pt x="1873" y="1213"/>
                      <a:pt x="1832" y="722"/>
                    </a:cubicBezTo>
                    <a:cubicBezTo>
                      <a:pt x="1779" y="301"/>
                      <a:pt x="1459" y="0"/>
                      <a:pt x="10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31"/>
              <p:cNvSpPr/>
              <p:nvPr/>
            </p:nvSpPr>
            <p:spPr>
              <a:xfrm>
                <a:off x="2259801" y="2387169"/>
                <a:ext cx="134726" cy="94380"/>
              </a:xfrm>
              <a:custGeom>
                <a:rect b="b" l="l" r="r" t="t"/>
                <a:pathLst>
                  <a:path extrusionOk="0" h="1317" w="1880">
                    <a:moveTo>
                      <a:pt x="938" y="1"/>
                    </a:moveTo>
                    <a:cubicBezTo>
                      <a:pt x="413" y="1"/>
                      <a:pt x="0" y="736"/>
                      <a:pt x="553" y="1174"/>
                    </a:cubicBezTo>
                    <a:cubicBezTo>
                      <a:pt x="681" y="1274"/>
                      <a:pt x="815" y="1317"/>
                      <a:pt x="942" y="1317"/>
                    </a:cubicBezTo>
                    <a:cubicBezTo>
                      <a:pt x="1467" y="1317"/>
                      <a:pt x="1879" y="582"/>
                      <a:pt x="1326" y="144"/>
                    </a:cubicBezTo>
                    <a:cubicBezTo>
                      <a:pt x="1198" y="43"/>
                      <a:pt x="1065" y="1"/>
                      <a:pt x="9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31"/>
              <p:cNvSpPr/>
              <p:nvPr/>
            </p:nvSpPr>
            <p:spPr>
              <a:xfrm>
                <a:off x="2295346" y="2419991"/>
                <a:ext cx="63636" cy="28808"/>
              </a:xfrm>
              <a:custGeom>
                <a:rect b="b" l="l" r="r" t="t"/>
                <a:pathLst>
                  <a:path extrusionOk="0" h="402" w="888">
                    <a:moveTo>
                      <a:pt x="29" y="0"/>
                    </a:moveTo>
                    <a:lnTo>
                      <a:pt x="0" y="201"/>
                    </a:lnTo>
                    <a:lnTo>
                      <a:pt x="830" y="401"/>
                    </a:lnTo>
                    <a:lnTo>
                      <a:pt x="887" y="201"/>
                    </a:lnTo>
                    <a:lnTo>
                      <a:pt x="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1"/>
              <p:cNvSpPr/>
              <p:nvPr/>
            </p:nvSpPr>
            <p:spPr>
              <a:xfrm>
                <a:off x="2260446" y="2536874"/>
                <a:ext cx="72" cy="72"/>
              </a:xfrm>
              <a:custGeom>
                <a:rect b="b" l="l" r="r" t="t"/>
                <a:pathLst>
                  <a:path extrusionOk="0" h="1" w="1">
                    <a:moveTo>
                      <a:pt x="1" y="1"/>
                    </a:moveTo>
                    <a:close/>
                  </a:path>
                </a:pathLst>
              </a:custGeom>
              <a:solidFill>
                <a:srgbClr val="5990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31"/>
              <p:cNvSpPr/>
              <p:nvPr/>
            </p:nvSpPr>
            <p:spPr>
              <a:xfrm rot="-5604720">
                <a:off x="991451" y="2753866"/>
                <a:ext cx="153858" cy="143611"/>
              </a:xfrm>
              <a:custGeom>
                <a:rect b="b" l="l" r="r" t="t"/>
                <a:pathLst>
                  <a:path extrusionOk="0" h="2004" w="2147">
                    <a:moveTo>
                      <a:pt x="487" y="0"/>
                    </a:moveTo>
                    <a:lnTo>
                      <a:pt x="0" y="544"/>
                    </a:lnTo>
                    <a:lnTo>
                      <a:pt x="1631" y="2004"/>
                    </a:lnTo>
                    <a:lnTo>
                      <a:pt x="2147" y="1431"/>
                    </a:lnTo>
                    <a:lnTo>
                      <a:pt x="4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1"/>
              <p:cNvSpPr/>
              <p:nvPr/>
            </p:nvSpPr>
            <p:spPr>
              <a:xfrm rot="-5604720">
                <a:off x="1036686" y="2566449"/>
                <a:ext cx="326134" cy="342545"/>
              </a:xfrm>
              <a:custGeom>
                <a:rect b="b" l="l" r="r" t="t"/>
                <a:pathLst>
                  <a:path extrusionOk="0" h="4780" w="4551">
                    <a:moveTo>
                      <a:pt x="2089" y="0"/>
                    </a:moveTo>
                    <a:lnTo>
                      <a:pt x="1946" y="258"/>
                    </a:lnTo>
                    <a:cubicBezTo>
                      <a:pt x="1689" y="659"/>
                      <a:pt x="1460" y="1088"/>
                      <a:pt x="1260" y="1517"/>
                    </a:cubicBezTo>
                    <a:cubicBezTo>
                      <a:pt x="1145" y="1775"/>
                      <a:pt x="1059" y="2061"/>
                      <a:pt x="1031" y="2319"/>
                    </a:cubicBezTo>
                    <a:cubicBezTo>
                      <a:pt x="973" y="2948"/>
                      <a:pt x="401" y="3807"/>
                      <a:pt x="86" y="4236"/>
                    </a:cubicBezTo>
                    <a:cubicBezTo>
                      <a:pt x="0" y="4379"/>
                      <a:pt x="29" y="4551"/>
                      <a:pt x="143" y="4665"/>
                    </a:cubicBezTo>
                    <a:cubicBezTo>
                      <a:pt x="201" y="4723"/>
                      <a:pt x="286" y="4751"/>
                      <a:pt x="344" y="4780"/>
                    </a:cubicBezTo>
                    <a:cubicBezTo>
                      <a:pt x="430" y="4780"/>
                      <a:pt x="515" y="4723"/>
                      <a:pt x="573" y="4665"/>
                    </a:cubicBezTo>
                    <a:cubicBezTo>
                      <a:pt x="945" y="4322"/>
                      <a:pt x="1746" y="3664"/>
                      <a:pt x="2376" y="3521"/>
                    </a:cubicBezTo>
                    <a:cubicBezTo>
                      <a:pt x="2633" y="3463"/>
                      <a:pt x="2891" y="3349"/>
                      <a:pt x="3120" y="3206"/>
                    </a:cubicBezTo>
                    <a:cubicBezTo>
                      <a:pt x="3549" y="2948"/>
                      <a:pt x="3921" y="2662"/>
                      <a:pt x="4322" y="2376"/>
                    </a:cubicBezTo>
                    <a:cubicBezTo>
                      <a:pt x="4465" y="2261"/>
                      <a:pt x="4551" y="2175"/>
                      <a:pt x="4551" y="2175"/>
                    </a:cubicBezTo>
                    <a:lnTo>
                      <a:pt x="20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31"/>
              <p:cNvSpPr/>
              <p:nvPr/>
            </p:nvSpPr>
            <p:spPr>
              <a:xfrm rot="-5604720">
                <a:off x="1039735" y="2599119"/>
                <a:ext cx="219501" cy="209253"/>
              </a:xfrm>
              <a:custGeom>
                <a:rect b="b" l="l" r="r" t="t"/>
                <a:pathLst>
                  <a:path extrusionOk="0" h="2920" w="3063">
                    <a:moveTo>
                      <a:pt x="687" y="0"/>
                    </a:moveTo>
                    <a:cubicBezTo>
                      <a:pt x="430" y="401"/>
                      <a:pt x="201" y="830"/>
                      <a:pt x="1" y="1259"/>
                    </a:cubicBezTo>
                    <a:lnTo>
                      <a:pt x="1889" y="2919"/>
                    </a:lnTo>
                    <a:cubicBezTo>
                      <a:pt x="2290" y="2690"/>
                      <a:pt x="2691" y="2404"/>
                      <a:pt x="3063" y="2118"/>
                    </a:cubicBezTo>
                    <a:lnTo>
                      <a:pt x="6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31"/>
              <p:cNvSpPr/>
              <p:nvPr/>
            </p:nvSpPr>
            <p:spPr>
              <a:xfrm rot="-5604720">
                <a:off x="984205" y="2560906"/>
                <a:ext cx="233905" cy="215416"/>
              </a:xfrm>
              <a:custGeom>
                <a:rect b="b" l="l" r="r" t="t"/>
                <a:pathLst>
                  <a:path extrusionOk="0" h="3006" w="3264">
                    <a:moveTo>
                      <a:pt x="401" y="0"/>
                    </a:moveTo>
                    <a:lnTo>
                      <a:pt x="1" y="458"/>
                    </a:lnTo>
                    <a:lnTo>
                      <a:pt x="2863" y="3005"/>
                    </a:lnTo>
                    <a:lnTo>
                      <a:pt x="3263" y="2547"/>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31"/>
              <p:cNvSpPr/>
              <p:nvPr/>
            </p:nvSpPr>
            <p:spPr>
              <a:xfrm rot="-5604720">
                <a:off x="961350" y="2829837"/>
                <a:ext cx="112868" cy="121037"/>
              </a:xfrm>
              <a:custGeom>
                <a:rect b="b" l="l" r="r" t="t"/>
                <a:pathLst>
                  <a:path extrusionOk="0" h="1689" w="1575">
                    <a:moveTo>
                      <a:pt x="1231" y="0"/>
                    </a:moveTo>
                    <a:lnTo>
                      <a:pt x="1" y="1374"/>
                    </a:lnTo>
                    <a:lnTo>
                      <a:pt x="373" y="1689"/>
                    </a:lnTo>
                    <a:lnTo>
                      <a:pt x="1575" y="344"/>
                    </a:lnTo>
                    <a:lnTo>
                      <a:pt x="12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31"/>
              <p:cNvSpPr/>
              <p:nvPr/>
            </p:nvSpPr>
            <p:spPr>
              <a:xfrm rot="-5604720">
                <a:off x="650742" y="2900504"/>
                <a:ext cx="424598" cy="384395"/>
              </a:xfrm>
              <a:custGeom>
                <a:rect b="b" l="l" r="r" t="t"/>
                <a:pathLst>
                  <a:path extrusionOk="0" h="5364" w="5925">
                    <a:moveTo>
                      <a:pt x="1116" y="1"/>
                    </a:moveTo>
                    <a:cubicBezTo>
                      <a:pt x="847" y="1"/>
                      <a:pt x="576" y="108"/>
                      <a:pt x="373" y="326"/>
                    </a:cubicBezTo>
                    <a:cubicBezTo>
                      <a:pt x="0" y="756"/>
                      <a:pt x="58" y="1414"/>
                      <a:pt x="516" y="1757"/>
                    </a:cubicBezTo>
                    <a:lnTo>
                      <a:pt x="5066" y="5363"/>
                    </a:lnTo>
                    <a:lnTo>
                      <a:pt x="5925" y="4390"/>
                    </a:lnTo>
                    <a:lnTo>
                      <a:pt x="1832" y="298"/>
                    </a:lnTo>
                    <a:cubicBezTo>
                      <a:pt x="1635" y="101"/>
                      <a:pt x="1376" y="1"/>
                      <a:pt x="11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31"/>
              <p:cNvSpPr/>
              <p:nvPr/>
            </p:nvSpPr>
            <p:spPr>
              <a:xfrm rot="-2700000">
                <a:off x="3214673" y="3514046"/>
                <a:ext cx="1187077" cy="319540"/>
              </a:xfrm>
              <a:custGeom>
                <a:rect b="b" l="l" r="r" t="t"/>
                <a:pathLst>
                  <a:path extrusionOk="0" h="4459" w="16565">
                    <a:moveTo>
                      <a:pt x="1373" y="0"/>
                    </a:moveTo>
                    <a:cubicBezTo>
                      <a:pt x="1099" y="0"/>
                      <a:pt x="842" y="75"/>
                      <a:pt x="601" y="250"/>
                    </a:cubicBezTo>
                    <a:cubicBezTo>
                      <a:pt x="286" y="450"/>
                      <a:pt x="86" y="765"/>
                      <a:pt x="29" y="1108"/>
                    </a:cubicBezTo>
                    <a:cubicBezTo>
                      <a:pt x="0" y="1337"/>
                      <a:pt x="0" y="1538"/>
                      <a:pt x="57" y="1767"/>
                    </a:cubicBezTo>
                    <a:cubicBezTo>
                      <a:pt x="201" y="2253"/>
                      <a:pt x="630" y="2625"/>
                      <a:pt x="1145" y="2711"/>
                    </a:cubicBezTo>
                    <a:lnTo>
                      <a:pt x="9445" y="4257"/>
                    </a:lnTo>
                    <a:lnTo>
                      <a:pt x="9731" y="4142"/>
                    </a:lnTo>
                    <a:cubicBezTo>
                      <a:pt x="10324" y="3905"/>
                      <a:pt x="10944" y="3777"/>
                      <a:pt x="11563" y="3777"/>
                    </a:cubicBezTo>
                    <a:cubicBezTo>
                      <a:pt x="11840" y="3777"/>
                      <a:pt x="12118" y="3803"/>
                      <a:pt x="12392" y="3856"/>
                    </a:cubicBezTo>
                    <a:lnTo>
                      <a:pt x="15598" y="4371"/>
                    </a:lnTo>
                    <a:lnTo>
                      <a:pt x="16113" y="4457"/>
                    </a:lnTo>
                    <a:cubicBezTo>
                      <a:pt x="16124" y="4458"/>
                      <a:pt x="16135" y="4459"/>
                      <a:pt x="16146" y="4459"/>
                    </a:cubicBezTo>
                    <a:cubicBezTo>
                      <a:pt x="16387" y="4459"/>
                      <a:pt x="16565" y="4161"/>
                      <a:pt x="16428" y="3942"/>
                    </a:cubicBezTo>
                    <a:cubicBezTo>
                      <a:pt x="16370" y="3884"/>
                      <a:pt x="16313" y="3827"/>
                      <a:pt x="16227" y="3799"/>
                    </a:cubicBezTo>
                    <a:lnTo>
                      <a:pt x="15712" y="3684"/>
                    </a:lnTo>
                    <a:lnTo>
                      <a:pt x="12564" y="3026"/>
                    </a:lnTo>
                    <a:cubicBezTo>
                      <a:pt x="11677" y="2854"/>
                      <a:pt x="10847" y="2425"/>
                      <a:pt x="10189" y="1795"/>
                    </a:cubicBezTo>
                    <a:lnTo>
                      <a:pt x="9960" y="1566"/>
                    </a:lnTo>
                    <a:lnTo>
                      <a:pt x="1632" y="21"/>
                    </a:lnTo>
                    <a:cubicBezTo>
                      <a:pt x="1544" y="7"/>
                      <a:pt x="1457" y="0"/>
                      <a:pt x="13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31"/>
              <p:cNvSpPr/>
              <p:nvPr/>
            </p:nvSpPr>
            <p:spPr>
              <a:xfrm rot="-2700000">
                <a:off x="3226904" y="3693318"/>
                <a:ext cx="744565" cy="308002"/>
              </a:xfrm>
              <a:custGeom>
                <a:rect b="b" l="l" r="r" t="t"/>
                <a:pathLst>
                  <a:path extrusionOk="0" h="4298" w="10390">
                    <a:moveTo>
                      <a:pt x="1787" y="0"/>
                    </a:moveTo>
                    <a:cubicBezTo>
                      <a:pt x="1527" y="0"/>
                      <a:pt x="1263" y="86"/>
                      <a:pt x="1031" y="234"/>
                    </a:cubicBezTo>
                    <a:cubicBezTo>
                      <a:pt x="0" y="920"/>
                      <a:pt x="344" y="2523"/>
                      <a:pt x="1574" y="2752"/>
                    </a:cubicBezTo>
                    <a:lnTo>
                      <a:pt x="9874" y="4298"/>
                    </a:lnTo>
                    <a:lnTo>
                      <a:pt x="10389" y="1607"/>
                    </a:lnTo>
                    <a:lnTo>
                      <a:pt x="2061" y="33"/>
                    </a:lnTo>
                    <a:cubicBezTo>
                      <a:pt x="1971" y="11"/>
                      <a:pt x="1879" y="0"/>
                      <a:pt x="1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31"/>
              <p:cNvSpPr/>
              <p:nvPr/>
            </p:nvSpPr>
            <p:spPr>
              <a:xfrm rot="-2700000">
                <a:off x="3387895" y="3863071"/>
                <a:ext cx="190764" cy="107994"/>
              </a:xfrm>
              <a:custGeom>
                <a:rect b="b" l="l" r="r" t="t"/>
                <a:pathLst>
                  <a:path extrusionOk="0" h="1507" w="2662">
                    <a:moveTo>
                      <a:pt x="668" y="0"/>
                    </a:moveTo>
                    <a:cubicBezTo>
                      <a:pt x="367" y="0"/>
                      <a:pt x="109" y="216"/>
                      <a:pt x="58" y="524"/>
                    </a:cubicBezTo>
                    <a:cubicBezTo>
                      <a:pt x="0" y="868"/>
                      <a:pt x="201" y="1182"/>
                      <a:pt x="544" y="1240"/>
                    </a:cubicBezTo>
                    <a:lnTo>
                      <a:pt x="1889" y="1497"/>
                    </a:lnTo>
                    <a:cubicBezTo>
                      <a:pt x="1925" y="1503"/>
                      <a:pt x="1960" y="1506"/>
                      <a:pt x="1994" y="1506"/>
                    </a:cubicBezTo>
                    <a:cubicBezTo>
                      <a:pt x="2295" y="1506"/>
                      <a:pt x="2553" y="1290"/>
                      <a:pt x="2605" y="982"/>
                    </a:cubicBezTo>
                    <a:cubicBezTo>
                      <a:pt x="2662" y="667"/>
                      <a:pt x="2462" y="324"/>
                      <a:pt x="2118" y="267"/>
                    </a:cubicBezTo>
                    <a:lnTo>
                      <a:pt x="773" y="9"/>
                    </a:lnTo>
                    <a:cubicBezTo>
                      <a:pt x="738" y="3"/>
                      <a:pt x="702" y="0"/>
                      <a:pt x="6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31"/>
              <p:cNvSpPr/>
              <p:nvPr/>
            </p:nvSpPr>
            <p:spPr>
              <a:xfrm rot="-2700000">
                <a:off x="3439889" y="3906143"/>
                <a:ext cx="28808" cy="59551"/>
              </a:xfrm>
              <a:custGeom>
                <a:rect b="b" l="l" r="r" t="t"/>
                <a:pathLst>
                  <a:path extrusionOk="0" h="831" w="402">
                    <a:moveTo>
                      <a:pt x="144" y="0"/>
                    </a:moveTo>
                    <a:lnTo>
                      <a:pt x="1" y="773"/>
                    </a:lnTo>
                    <a:lnTo>
                      <a:pt x="258" y="830"/>
                    </a:lnTo>
                    <a:lnTo>
                      <a:pt x="401" y="57"/>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31"/>
              <p:cNvSpPr/>
              <p:nvPr/>
            </p:nvSpPr>
            <p:spPr>
              <a:xfrm rot="-2700000">
                <a:off x="3469620" y="3887571"/>
                <a:ext cx="28736" cy="57473"/>
              </a:xfrm>
              <a:custGeom>
                <a:rect b="b" l="l" r="r" t="t"/>
                <a:pathLst>
                  <a:path extrusionOk="0" h="802" w="401">
                    <a:moveTo>
                      <a:pt x="143" y="1"/>
                    </a:moveTo>
                    <a:lnTo>
                      <a:pt x="0" y="773"/>
                    </a:lnTo>
                    <a:lnTo>
                      <a:pt x="258" y="802"/>
                    </a:lnTo>
                    <a:lnTo>
                      <a:pt x="401" y="29"/>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31"/>
              <p:cNvSpPr/>
              <p:nvPr/>
            </p:nvSpPr>
            <p:spPr>
              <a:xfrm rot="-2700000">
                <a:off x="3497860" y="3868441"/>
                <a:ext cx="28808" cy="59551"/>
              </a:xfrm>
              <a:custGeom>
                <a:rect b="b" l="l" r="r" t="t"/>
                <a:pathLst>
                  <a:path extrusionOk="0" h="831" w="402">
                    <a:moveTo>
                      <a:pt x="144" y="0"/>
                    </a:moveTo>
                    <a:lnTo>
                      <a:pt x="1" y="773"/>
                    </a:lnTo>
                    <a:lnTo>
                      <a:pt x="259" y="830"/>
                    </a:lnTo>
                    <a:lnTo>
                      <a:pt x="402" y="58"/>
                    </a:lnTo>
                    <a:lnTo>
                      <a:pt x="1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31"/>
              <p:cNvSpPr/>
              <p:nvPr/>
            </p:nvSpPr>
            <p:spPr>
              <a:xfrm>
                <a:off x="2672726" y="3317215"/>
                <a:ext cx="114875" cy="116022"/>
              </a:xfrm>
              <a:custGeom>
                <a:rect b="b" l="l" r="r" t="t"/>
                <a:pathLst>
                  <a:path extrusionOk="0" h="1619" w="1603">
                    <a:moveTo>
                      <a:pt x="956" y="0"/>
                    </a:moveTo>
                    <a:cubicBezTo>
                      <a:pt x="787" y="0"/>
                      <a:pt x="616" y="67"/>
                      <a:pt x="487" y="216"/>
                    </a:cubicBezTo>
                    <a:lnTo>
                      <a:pt x="0" y="760"/>
                    </a:lnTo>
                    <a:lnTo>
                      <a:pt x="973" y="1618"/>
                    </a:lnTo>
                    <a:lnTo>
                      <a:pt x="1460" y="1074"/>
                    </a:lnTo>
                    <a:cubicBezTo>
                      <a:pt x="1546" y="931"/>
                      <a:pt x="1603" y="760"/>
                      <a:pt x="1603" y="588"/>
                    </a:cubicBezTo>
                    <a:cubicBezTo>
                      <a:pt x="1584" y="233"/>
                      <a:pt x="1273" y="0"/>
                      <a:pt x="9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1"/>
              <p:cNvSpPr/>
              <p:nvPr/>
            </p:nvSpPr>
            <p:spPr>
              <a:xfrm>
                <a:off x="2611239" y="3371607"/>
                <a:ext cx="131286" cy="113800"/>
              </a:xfrm>
              <a:custGeom>
                <a:rect b="b" l="l" r="r" t="t"/>
                <a:pathLst>
                  <a:path extrusionOk="0" h="1588" w="1832">
                    <a:moveTo>
                      <a:pt x="858" y="1"/>
                    </a:moveTo>
                    <a:lnTo>
                      <a:pt x="372" y="544"/>
                    </a:lnTo>
                    <a:cubicBezTo>
                      <a:pt x="1" y="1024"/>
                      <a:pt x="428" y="1587"/>
                      <a:pt x="905" y="1587"/>
                    </a:cubicBezTo>
                    <a:cubicBezTo>
                      <a:pt x="1055" y="1587"/>
                      <a:pt x="1209" y="1532"/>
                      <a:pt x="1345" y="1403"/>
                    </a:cubicBezTo>
                    <a:lnTo>
                      <a:pt x="1831" y="859"/>
                    </a:lnTo>
                    <a:lnTo>
                      <a:pt x="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31"/>
              <p:cNvSpPr/>
              <p:nvPr/>
            </p:nvSpPr>
            <p:spPr>
              <a:xfrm>
                <a:off x="1864649" y="3619777"/>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31"/>
              <p:cNvSpPr/>
              <p:nvPr/>
            </p:nvSpPr>
            <p:spPr>
              <a:xfrm>
                <a:off x="1784314" y="3569971"/>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31"/>
              <p:cNvSpPr/>
              <p:nvPr/>
            </p:nvSpPr>
            <p:spPr>
              <a:xfrm>
                <a:off x="3237506"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31"/>
              <p:cNvSpPr/>
              <p:nvPr/>
            </p:nvSpPr>
            <p:spPr>
              <a:xfrm>
                <a:off x="1354906" y="3218391"/>
                <a:ext cx="144687" cy="120321"/>
              </a:xfrm>
              <a:custGeom>
                <a:rect b="b" l="l" r="r" t="t"/>
                <a:pathLst>
                  <a:path extrusionOk="0" h="1679" w="2019">
                    <a:moveTo>
                      <a:pt x="986" y="0"/>
                    </a:moveTo>
                    <a:cubicBezTo>
                      <a:pt x="667" y="0"/>
                      <a:pt x="371" y="192"/>
                      <a:pt x="245" y="507"/>
                    </a:cubicBezTo>
                    <a:cubicBezTo>
                      <a:pt x="1" y="1093"/>
                      <a:pt x="464" y="1679"/>
                      <a:pt x="1032" y="1679"/>
                    </a:cubicBezTo>
                    <a:cubicBezTo>
                      <a:pt x="1130" y="1679"/>
                      <a:pt x="1231" y="1661"/>
                      <a:pt x="1332" y="1624"/>
                    </a:cubicBezTo>
                    <a:cubicBezTo>
                      <a:pt x="2019" y="1337"/>
                      <a:pt x="2019" y="364"/>
                      <a:pt x="1332" y="78"/>
                    </a:cubicBezTo>
                    <a:cubicBezTo>
                      <a:pt x="1218" y="25"/>
                      <a:pt x="1101" y="0"/>
                      <a:pt x="9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31"/>
              <p:cNvSpPr/>
              <p:nvPr/>
            </p:nvSpPr>
            <p:spPr>
              <a:xfrm>
                <a:off x="1392888" y="3242399"/>
                <a:ext cx="69799" cy="73884"/>
              </a:xfrm>
              <a:custGeom>
                <a:rect b="b" l="l" r="r" t="t"/>
                <a:pathLst>
                  <a:path extrusionOk="0" h="1031" w="974">
                    <a:moveTo>
                      <a:pt x="201" y="1"/>
                    </a:moveTo>
                    <a:lnTo>
                      <a:pt x="1" y="172"/>
                    </a:lnTo>
                    <a:lnTo>
                      <a:pt x="773" y="1031"/>
                    </a:lnTo>
                    <a:lnTo>
                      <a:pt x="974" y="859"/>
                    </a:lnTo>
                    <a:lnTo>
                      <a:pt x="201" y="1"/>
                    </a:lnTo>
                    <a:close/>
                  </a:path>
                </a:pathLst>
              </a:custGeom>
              <a:solidFill>
                <a:srgbClr val="88C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31"/>
              <p:cNvSpPr/>
              <p:nvPr/>
            </p:nvSpPr>
            <p:spPr>
              <a:xfrm>
                <a:off x="1663633" y="3833119"/>
                <a:ext cx="201085" cy="201013"/>
              </a:xfrm>
              <a:custGeom>
                <a:rect b="b" l="l" r="r" t="t"/>
                <a:pathLst>
                  <a:path extrusionOk="0" h="2805" w="2806">
                    <a:moveTo>
                      <a:pt x="773" y="0"/>
                    </a:moveTo>
                    <a:lnTo>
                      <a:pt x="773" y="773"/>
                    </a:lnTo>
                    <a:lnTo>
                      <a:pt x="0" y="773"/>
                    </a:lnTo>
                    <a:lnTo>
                      <a:pt x="0" y="2032"/>
                    </a:lnTo>
                    <a:lnTo>
                      <a:pt x="773" y="2032"/>
                    </a:lnTo>
                    <a:lnTo>
                      <a:pt x="773" y="2805"/>
                    </a:lnTo>
                    <a:lnTo>
                      <a:pt x="2032" y="2805"/>
                    </a:lnTo>
                    <a:lnTo>
                      <a:pt x="2032" y="2032"/>
                    </a:lnTo>
                    <a:lnTo>
                      <a:pt x="2805" y="2032"/>
                    </a:lnTo>
                    <a:lnTo>
                      <a:pt x="2805" y="773"/>
                    </a:lnTo>
                    <a:lnTo>
                      <a:pt x="2032" y="773"/>
                    </a:lnTo>
                    <a:lnTo>
                      <a:pt x="20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31"/>
              <p:cNvSpPr/>
              <p:nvPr/>
            </p:nvSpPr>
            <p:spPr>
              <a:xfrm>
                <a:off x="1815416" y="3004477"/>
                <a:ext cx="201013" cy="201085"/>
              </a:xfrm>
              <a:custGeom>
                <a:rect b="b" l="l" r="r" t="t"/>
                <a:pathLst>
                  <a:path extrusionOk="0" h="2806" w="2805">
                    <a:moveTo>
                      <a:pt x="773" y="1"/>
                    </a:moveTo>
                    <a:lnTo>
                      <a:pt x="773" y="745"/>
                    </a:lnTo>
                    <a:lnTo>
                      <a:pt x="0" y="745"/>
                    </a:lnTo>
                    <a:lnTo>
                      <a:pt x="0" y="2033"/>
                    </a:lnTo>
                    <a:lnTo>
                      <a:pt x="773" y="2033"/>
                    </a:lnTo>
                    <a:lnTo>
                      <a:pt x="773" y="2806"/>
                    </a:lnTo>
                    <a:lnTo>
                      <a:pt x="2032" y="2806"/>
                    </a:lnTo>
                    <a:lnTo>
                      <a:pt x="2032" y="2033"/>
                    </a:lnTo>
                    <a:lnTo>
                      <a:pt x="2805" y="2033"/>
                    </a:lnTo>
                    <a:lnTo>
                      <a:pt x="2805" y="745"/>
                    </a:lnTo>
                    <a:lnTo>
                      <a:pt x="2032" y="745"/>
                    </a:lnTo>
                    <a:lnTo>
                      <a:pt x="203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31"/>
              <p:cNvSpPr/>
              <p:nvPr/>
            </p:nvSpPr>
            <p:spPr>
              <a:xfrm>
                <a:off x="2783446" y="3990993"/>
                <a:ext cx="92373" cy="92373"/>
              </a:xfrm>
              <a:custGeom>
                <a:rect b="b" l="l" r="r" t="t"/>
                <a:pathLst>
                  <a:path extrusionOk="0" h="1289" w="1289">
                    <a:moveTo>
                      <a:pt x="344" y="1"/>
                    </a:moveTo>
                    <a:lnTo>
                      <a:pt x="344" y="344"/>
                    </a:lnTo>
                    <a:lnTo>
                      <a:pt x="1" y="344"/>
                    </a:lnTo>
                    <a:lnTo>
                      <a:pt x="1" y="945"/>
                    </a:lnTo>
                    <a:lnTo>
                      <a:pt x="344" y="945"/>
                    </a:lnTo>
                    <a:lnTo>
                      <a:pt x="344" y="1289"/>
                    </a:lnTo>
                    <a:lnTo>
                      <a:pt x="945" y="1289"/>
                    </a:lnTo>
                    <a:lnTo>
                      <a:pt x="945" y="945"/>
                    </a:lnTo>
                    <a:lnTo>
                      <a:pt x="1288" y="945"/>
                    </a:lnTo>
                    <a:lnTo>
                      <a:pt x="1288" y="344"/>
                    </a:lnTo>
                    <a:lnTo>
                      <a:pt x="945" y="344"/>
                    </a:lnTo>
                    <a:lnTo>
                      <a:pt x="9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31"/>
              <p:cNvSpPr/>
              <p:nvPr/>
            </p:nvSpPr>
            <p:spPr>
              <a:xfrm>
                <a:off x="2481958" y="3264972"/>
                <a:ext cx="92373" cy="94380"/>
              </a:xfrm>
              <a:custGeom>
                <a:rect b="b" l="l" r="r" t="t"/>
                <a:pathLst>
                  <a:path extrusionOk="0" h="1317" w="1289">
                    <a:moveTo>
                      <a:pt x="344" y="0"/>
                    </a:moveTo>
                    <a:lnTo>
                      <a:pt x="344" y="373"/>
                    </a:lnTo>
                    <a:lnTo>
                      <a:pt x="1" y="373"/>
                    </a:lnTo>
                    <a:lnTo>
                      <a:pt x="1" y="974"/>
                    </a:lnTo>
                    <a:lnTo>
                      <a:pt x="344" y="974"/>
                    </a:lnTo>
                    <a:lnTo>
                      <a:pt x="344" y="1317"/>
                    </a:lnTo>
                    <a:lnTo>
                      <a:pt x="945" y="1317"/>
                    </a:lnTo>
                    <a:lnTo>
                      <a:pt x="945" y="974"/>
                    </a:lnTo>
                    <a:lnTo>
                      <a:pt x="1288" y="974"/>
                    </a:lnTo>
                    <a:lnTo>
                      <a:pt x="1288" y="373"/>
                    </a:lnTo>
                    <a:lnTo>
                      <a:pt x="945" y="373"/>
                    </a:lnTo>
                    <a:lnTo>
                      <a:pt x="9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31"/>
              <p:cNvSpPr/>
              <p:nvPr/>
            </p:nvSpPr>
            <p:spPr>
              <a:xfrm>
                <a:off x="2229702" y="2866596"/>
                <a:ext cx="156941" cy="125696"/>
              </a:xfrm>
              <a:custGeom>
                <a:rect b="b" l="l" r="r" t="t"/>
                <a:pathLst>
                  <a:path extrusionOk="0" h="1754" w="2190">
                    <a:moveTo>
                      <a:pt x="630" y="0"/>
                    </a:moveTo>
                    <a:cubicBezTo>
                      <a:pt x="487" y="0"/>
                      <a:pt x="344" y="50"/>
                      <a:pt x="229" y="150"/>
                    </a:cubicBezTo>
                    <a:cubicBezTo>
                      <a:pt x="0" y="379"/>
                      <a:pt x="0" y="723"/>
                      <a:pt x="229" y="952"/>
                    </a:cubicBezTo>
                    <a:lnTo>
                      <a:pt x="1031" y="1753"/>
                    </a:lnTo>
                    <a:lnTo>
                      <a:pt x="1832" y="952"/>
                    </a:lnTo>
                    <a:cubicBezTo>
                      <a:pt x="2190" y="549"/>
                      <a:pt x="1814" y="8"/>
                      <a:pt x="1387" y="8"/>
                    </a:cubicBezTo>
                    <a:cubicBezTo>
                      <a:pt x="1267" y="8"/>
                      <a:pt x="1144" y="50"/>
                      <a:pt x="1031" y="150"/>
                    </a:cubicBezTo>
                    <a:cubicBezTo>
                      <a:pt x="916" y="50"/>
                      <a:pt x="773" y="0"/>
                      <a:pt x="6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31"/>
              <p:cNvSpPr/>
              <p:nvPr/>
            </p:nvSpPr>
            <p:spPr>
              <a:xfrm>
                <a:off x="2705548" y="3746980"/>
                <a:ext cx="156798" cy="127201"/>
              </a:xfrm>
              <a:custGeom>
                <a:rect b="b" l="l" r="r" t="t"/>
                <a:pathLst>
                  <a:path extrusionOk="0" h="1775" w="2188">
                    <a:moveTo>
                      <a:pt x="630" y="0"/>
                    </a:moveTo>
                    <a:cubicBezTo>
                      <a:pt x="487" y="0"/>
                      <a:pt x="343" y="57"/>
                      <a:pt x="229" y="172"/>
                    </a:cubicBezTo>
                    <a:cubicBezTo>
                      <a:pt x="0" y="401"/>
                      <a:pt x="0" y="744"/>
                      <a:pt x="229" y="973"/>
                    </a:cubicBezTo>
                    <a:lnTo>
                      <a:pt x="1030" y="1774"/>
                    </a:lnTo>
                    <a:lnTo>
                      <a:pt x="1832" y="973"/>
                    </a:lnTo>
                    <a:cubicBezTo>
                      <a:pt x="2187" y="551"/>
                      <a:pt x="1818" y="26"/>
                      <a:pt x="1395" y="26"/>
                    </a:cubicBezTo>
                    <a:cubicBezTo>
                      <a:pt x="1272" y="26"/>
                      <a:pt x="1146" y="69"/>
                      <a:pt x="1030" y="172"/>
                    </a:cubicBezTo>
                    <a:cubicBezTo>
                      <a:pt x="916" y="57"/>
                      <a:pt x="773"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31"/>
              <p:cNvSpPr/>
              <p:nvPr/>
            </p:nvSpPr>
            <p:spPr>
              <a:xfrm>
                <a:off x="3166989" y="2911888"/>
                <a:ext cx="219574" cy="174713"/>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31"/>
              <p:cNvSpPr/>
              <p:nvPr/>
            </p:nvSpPr>
            <p:spPr>
              <a:xfrm>
                <a:off x="1749772" y="2741974"/>
                <a:ext cx="100542" cy="84490"/>
              </a:xfrm>
              <a:custGeom>
                <a:rect b="b" l="l" r="r" t="t"/>
                <a:pathLst>
                  <a:path extrusionOk="0" h="1179" w="1403">
                    <a:moveTo>
                      <a:pt x="802" y="1"/>
                    </a:moveTo>
                    <a:cubicBezTo>
                      <a:pt x="258" y="1"/>
                      <a:pt x="1" y="630"/>
                      <a:pt x="373" y="1002"/>
                    </a:cubicBezTo>
                    <a:cubicBezTo>
                      <a:pt x="494" y="1124"/>
                      <a:pt x="647" y="1178"/>
                      <a:pt x="796" y="1178"/>
                    </a:cubicBezTo>
                    <a:cubicBezTo>
                      <a:pt x="1105" y="1178"/>
                      <a:pt x="1403" y="948"/>
                      <a:pt x="1403" y="602"/>
                    </a:cubicBezTo>
                    <a:cubicBezTo>
                      <a:pt x="1403"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31"/>
              <p:cNvSpPr/>
              <p:nvPr/>
            </p:nvSpPr>
            <p:spPr>
              <a:xfrm>
                <a:off x="2266609" y="3162422"/>
                <a:ext cx="100542" cy="84418"/>
              </a:xfrm>
              <a:custGeom>
                <a:rect b="b" l="l" r="r" t="t"/>
                <a:pathLst>
                  <a:path extrusionOk="0" h="1178" w="1403">
                    <a:moveTo>
                      <a:pt x="802" y="1"/>
                    </a:moveTo>
                    <a:cubicBezTo>
                      <a:pt x="258" y="1"/>
                      <a:pt x="1" y="630"/>
                      <a:pt x="373" y="1002"/>
                    </a:cubicBezTo>
                    <a:cubicBezTo>
                      <a:pt x="493" y="1123"/>
                      <a:pt x="644" y="1177"/>
                      <a:pt x="792" y="1177"/>
                    </a:cubicBezTo>
                    <a:cubicBezTo>
                      <a:pt x="1102" y="1177"/>
                      <a:pt x="1403" y="940"/>
                      <a:pt x="1403" y="573"/>
                    </a:cubicBezTo>
                    <a:cubicBezTo>
                      <a:pt x="1374" y="258"/>
                      <a:pt x="1117"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31"/>
              <p:cNvSpPr/>
              <p:nvPr/>
            </p:nvSpPr>
            <p:spPr>
              <a:xfrm>
                <a:off x="2010953" y="1846691"/>
                <a:ext cx="27345" cy="70589"/>
              </a:xfrm>
              <a:custGeom>
                <a:rect b="b" l="l" r="r" t="t"/>
                <a:pathLst>
                  <a:path extrusionOk="0" h="888" w="344">
                    <a:moveTo>
                      <a:pt x="200" y="0"/>
                    </a:moveTo>
                    <a:lnTo>
                      <a:pt x="0" y="29"/>
                    </a:lnTo>
                    <a:lnTo>
                      <a:pt x="143" y="887"/>
                    </a:lnTo>
                    <a:lnTo>
                      <a:pt x="344" y="859"/>
                    </a:lnTo>
                    <a:lnTo>
                      <a:pt x="2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31"/>
              <p:cNvSpPr/>
              <p:nvPr/>
            </p:nvSpPr>
            <p:spPr>
              <a:xfrm>
                <a:off x="3463343" y="246788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31"/>
              <p:cNvSpPr/>
              <p:nvPr/>
            </p:nvSpPr>
            <p:spPr>
              <a:xfrm rot="-1932883">
                <a:off x="2270689" y="1827413"/>
                <a:ext cx="219572" cy="174712"/>
              </a:xfrm>
              <a:custGeom>
                <a:rect b="b" l="l" r="r" t="t"/>
                <a:pathLst>
                  <a:path extrusionOk="0" h="2438" w="3064">
                    <a:moveTo>
                      <a:pt x="1944" y="0"/>
                    </a:moveTo>
                    <a:cubicBezTo>
                      <a:pt x="1763" y="0"/>
                      <a:pt x="1574" y="69"/>
                      <a:pt x="1403" y="234"/>
                    </a:cubicBezTo>
                    <a:cubicBezTo>
                      <a:pt x="1245" y="91"/>
                      <a:pt x="1045" y="19"/>
                      <a:pt x="845" y="19"/>
                    </a:cubicBezTo>
                    <a:cubicBezTo>
                      <a:pt x="644" y="19"/>
                      <a:pt x="444" y="91"/>
                      <a:pt x="287" y="234"/>
                    </a:cubicBezTo>
                    <a:cubicBezTo>
                      <a:pt x="0" y="549"/>
                      <a:pt x="0" y="1035"/>
                      <a:pt x="287" y="1350"/>
                    </a:cubicBezTo>
                    <a:lnTo>
                      <a:pt x="1403" y="2438"/>
                    </a:lnTo>
                    <a:lnTo>
                      <a:pt x="2490" y="1350"/>
                    </a:lnTo>
                    <a:cubicBezTo>
                      <a:pt x="3063" y="777"/>
                      <a:pt x="2550" y="0"/>
                      <a:pt x="19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31"/>
              <p:cNvSpPr/>
              <p:nvPr/>
            </p:nvSpPr>
            <p:spPr>
              <a:xfrm>
                <a:off x="945331" y="3540733"/>
                <a:ext cx="144902" cy="121683"/>
              </a:xfrm>
              <a:custGeom>
                <a:rect b="b" l="l" r="r" t="t"/>
                <a:pathLst>
                  <a:path extrusionOk="0" h="1698" w="2022">
                    <a:moveTo>
                      <a:pt x="952" y="1"/>
                    </a:moveTo>
                    <a:cubicBezTo>
                      <a:pt x="572" y="1"/>
                      <a:pt x="208" y="271"/>
                      <a:pt x="133" y="674"/>
                    </a:cubicBezTo>
                    <a:cubicBezTo>
                      <a:pt x="1" y="1245"/>
                      <a:pt x="441" y="1697"/>
                      <a:pt x="937" y="1697"/>
                    </a:cubicBezTo>
                    <a:cubicBezTo>
                      <a:pt x="1088" y="1697"/>
                      <a:pt x="1245" y="1655"/>
                      <a:pt x="1392" y="1562"/>
                    </a:cubicBezTo>
                    <a:cubicBezTo>
                      <a:pt x="2021" y="1132"/>
                      <a:pt x="1850" y="188"/>
                      <a:pt x="1106" y="16"/>
                    </a:cubicBezTo>
                    <a:cubicBezTo>
                      <a:pt x="1054" y="6"/>
                      <a:pt x="1003" y="1"/>
                      <a:pt x="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31"/>
              <p:cNvSpPr/>
              <p:nvPr/>
            </p:nvSpPr>
            <p:spPr>
              <a:xfrm rot="3627148">
                <a:off x="863088" y="2319661"/>
                <a:ext cx="131286" cy="114947"/>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31"/>
              <p:cNvSpPr/>
              <p:nvPr/>
            </p:nvSpPr>
            <p:spPr>
              <a:xfrm rot="3627148">
                <a:off x="862957" y="2229154"/>
                <a:ext cx="141892" cy="117598"/>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31"/>
              <p:cNvSpPr/>
              <p:nvPr/>
            </p:nvSpPr>
            <p:spPr>
              <a:xfrm rot="-3582283">
                <a:off x="2786936" y="1904504"/>
                <a:ext cx="131283" cy="114945"/>
              </a:xfrm>
              <a:custGeom>
                <a:rect b="b" l="l" r="r" t="t"/>
                <a:pathLst>
                  <a:path extrusionOk="0" h="1604" w="1832">
                    <a:moveTo>
                      <a:pt x="859" y="1"/>
                    </a:moveTo>
                    <a:lnTo>
                      <a:pt x="0" y="945"/>
                    </a:lnTo>
                    <a:lnTo>
                      <a:pt x="544" y="1432"/>
                    </a:lnTo>
                    <a:cubicBezTo>
                      <a:pt x="658" y="1546"/>
                      <a:pt x="830" y="1603"/>
                      <a:pt x="1002" y="1603"/>
                    </a:cubicBezTo>
                    <a:cubicBezTo>
                      <a:pt x="1574" y="1546"/>
                      <a:pt x="1832" y="859"/>
                      <a:pt x="1403" y="487"/>
                    </a:cubicBezTo>
                    <a:lnTo>
                      <a:pt x="8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31"/>
              <p:cNvSpPr/>
              <p:nvPr/>
            </p:nvSpPr>
            <p:spPr>
              <a:xfrm rot="-3582283">
                <a:off x="2701924" y="1943509"/>
                <a:ext cx="141889" cy="117596"/>
              </a:xfrm>
              <a:custGeom>
                <a:rect b="b" l="l" r="r" t="t"/>
                <a:pathLst>
                  <a:path extrusionOk="0" h="1641" w="1980">
                    <a:moveTo>
                      <a:pt x="972" y="0"/>
                    </a:moveTo>
                    <a:cubicBezTo>
                      <a:pt x="439" y="0"/>
                      <a:pt x="0" y="732"/>
                      <a:pt x="577" y="1154"/>
                    </a:cubicBezTo>
                    <a:lnTo>
                      <a:pt x="1121" y="1640"/>
                    </a:lnTo>
                    <a:lnTo>
                      <a:pt x="1980" y="696"/>
                    </a:lnTo>
                    <a:lnTo>
                      <a:pt x="1436" y="209"/>
                    </a:lnTo>
                    <a:cubicBezTo>
                      <a:pt x="1288" y="61"/>
                      <a:pt x="112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31"/>
              <p:cNvSpPr/>
              <p:nvPr/>
            </p:nvSpPr>
            <p:spPr>
              <a:xfrm rot="-4390579">
                <a:off x="3423910" y="2098571"/>
                <a:ext cx="736444" cy="630239"/>
              </a:xfrm>
              <a:custGeom>
                <a:rect b="b" l="l" r="r" t="t"/>
                <a:pathLst>
                  <a:path extrusionOk="0" h="10189" w="11906">
                    <a:moveTo>
                      <a:pt x="10532" y="0"/>
                    </a:moveTo>
                    <a:lnTo>
                      <a:pt x="10160" y="315"/>
                    </a:lnTo>
                    <a:lnTo>
                      <a:pt x="10675" y="973"/>
                    </a:lnTo>
                    <a:lnTo>
                      <a:pt x="9988" y="1517"/>
                    </a:lnTo>
                    <a:lnTo>
                      <a:pt x="9330" y="687"/>
                    </a:lnTo>
                    <a:lnTo>
                      <a:pt x="4064" y="4980"/>
                    </a:lnTo>
                    <a:cubicBezTo>
                      <a:pt x="3749" y="5238"/>
                      <a:pt x="3692" y="5724"/>
                      <a:pt x="3949" y="6010"/>
                    </a:cubicBezTo>
                    <a:lnTo>
                      <a:pt x="4093" y="6182"/>
                    </a:lnTo>
                    <a:lnTo>
                      <a:pt x="3549" y="6611"/>
                    </a:lnTo>
                    <a:lnTo>
                      <a:pt x="3635" y="6726"/>
                    </a:lnTo>
                    <a:lnTo>
                      <a:pt x="2919" y="7327"/>
                    </a:lnTo>
                    <a:lnTo>
                      <a:pt x="3005" y="7413"/>
                    </a:lnTo>
                    <a:lnTo>
                      <a:pt x="200" y="9702"/>
                    </a:lnTo>
                    <a:lnTo>
                      <a:pt x="0" y="10189"/>
                    </a:lnTo>
                    <a:lnTo>
                      <a:pt x="3177" y="7585"/>
                    </a:lnTo>
                    <a:lnTo>
                      <a:pt x="3234" y="7670"/>
                    </a:lnTo>
                    <a:lnTo>
                      <a:pt x="3949" y="7098"/>
                    </a:lnTo>
                    <a:lnTo>
                      <a:pt x="4035" y="7184"/>
                    </a:lnTo>
                    <a:lnTo>
                      <a:pt x="4575" y="6757"/>
                    </a:lnTo>
                    <a:lnTo>
                      <a:pt x="4575" y="6757"/>
                    </a:lnTo>
                    <a:lnTo>
                      <a:pt x="4694" y="6926"/>
                    </a:lnTo>
                    <a:cubicBezTo>
                      <a:pt x="4835" y="7099"/>
                      <a:pt x="5038" y="7186"/>
                      <a:pt x="5243" y="7186"/>
                    </a:cubicBezTo>
                    <a:cubicBezTo>
                      <a:pt x="5412" y="7186"/>
                      <a:pt x="5582" y="7128"/>
                      <a:pt x="5724" y="7012"/>
                    </a:cubicBezTo>
                    <a:lnTo>
                      <a:pt x="10990" y="2719"/>
                    </a:lnTo>
                    <a:lnTo>
                      <a:pt x="10332" y="1889"/>
                    </a:lnTo>
                    <a:lnTo>
                      <a:pt x="10990" y="1317"/>
                    </a:lnTo>
                    <a:lnTo>
                      <a:pt x="11534" y="1975"/>
                    </a:lnTo>
                    <a:lnTo>
                      <a:pt x="11906" y="1689"/>
                    </a:lnTo>
                    <a:lnTo>
                      <a:pt x="105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31"/>
              <p:cNvSpPr/>
              <p:nvPr/>
            </p:nvSpPr>
            <p:spPr>
              <a:xfrm rot="-4390579">
                <a:off x="3604311" y="2208060"/>
                <a:ext cx="320532" cy="283667"/>
              </a:xfrm>
              <a:custGeom>
                <a:rect b="b" l="l" r="r" t="t"/>
                <a:pathLst>
                  <a:path extrusionOk="0" h="4586" w="5182">
                    <a:moveTo>
                      <a:pt x="3922" y="1"/>
                    </a:moveTo>
                    <a:lnTo>
                      <a:pt x="487" y="2834"/>
                    </a:lnTo>
                    <a:cubicBezTo>
                      <a:pt x="58" y="3178"/>
                      <a:pt x="1" y="3779"/>
                      <a:pt x="344" y="4208"/>
                    </a:cubicBezTo>
                    <a:cubicBezTo>
                      <a:pt x="540" y="4453"/>
                      <a:pt x="830" y="4586"/>
                      <a:pt x="1122" y="4586"/>
                    </a:cubicBezTo>
                    <a:cubicBezTo>
                      <a:pt x="1341" y="4586"/>
                      <a:pt x="1562" y="4511"/>
                      <a:pt x="1747" y="4351"/>
                    </a:cubicBezTo>
                    <a:lnTo>
                      <a:pt x="5181" y="1546"/>
                    </a:lnTo>
                    <a:lnTo>
                      <a:pt x="39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31"/>
              <p:cNvSpPr/>
              <p:nvPr/>
            </p:nvSpPr>
            <p:spPr>
              <a:xfrm rot="-4390579">
                <a:off x="3818410" y="2541610"/>
                <a:ext cx="95690" cy="86782"/>
              </a:xfrm>
              <a:custGeom>
                <a:rect b="b" l="l" r="r" t="t"/>
                <a:pathLst>
                  <a:path extrusionOk="0" h="1403" w="1547">
                    <a:moveTo>
                      <a:pt x="1260" y="0"/>
                    </a:moveTo>
                    <a:lnTo>
                      <a:pt x="1" y="1030"/>
                    </a:lnTo>
                    <a:lnTo>
                      <a:pt x="287" y="1402"/>
                    </a:lnTo>
                    <a:lnTo>
                      <a:pt x="1546" y="372"/>
                    </a:lnTo>
                    <a:lnTo>
                      <a:pt x="12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31"/>
              <p:cNvSpPr/>
              <p:nvPr/>
            </p:nvSpPr>
            <p:spPr>
              <a:xfrm rot="-4390579">
                <a:off x="3824161" y="2529403"/>
                <a:ext cx="62040" cy="61979"/>
              </a:xfrm>
              <a:custGeom>
                <a:rect b="b" l="l" r="r" t="t"/>
                <a:pathLst>
                  <a:path extrusionOk="0" h="1002" w="1003">
                    <a:moveTo>
                      <a:pt x="516" y="0"/>
                    </a:moveTo>
                    <a:lnTo>
                      <a:pt x="1" y="429"/>
                    </a:lnTo>
                    <a:lnTo>
                      <a:pt x="487" y="1002"/>
                    </a:lnTo>
                    <a:lnTo>
                      <a:pt x="1003" y="573"/>
                    </a:lnTo>
                    <a:lnTo>
                      <a:pt x="5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31"/>
              <p:cNvSpPr/>
              <p:nvPr/>
            </p:nvSpPr>
            <p:spPr>
              <a:xfrm rot="-4390579">
                <a:off x="3790994" y="2436850"/>
                <a:ext cx="49608" cy="54927"/>
              </a:xfrm>
              <a:custGeom>
                <a:rect b="b" l="l" r="r" t="t"/>
                <a:pathLst>
                  <a:path extrusionOk="0" h="888" w="802">
                    <a:moveTo>
                      <a:pt x="258" y="1"/>
                    </a:moveTo>
                    <a:lnTo>
                      <a:pt x="0" y="201"/>
                    </a:lnTo>
                    <a:lnTo>
                      <a:pt x="544" y="888"/>
                    </a:lnTo>
                    <a:lnTo>
                      <a:pt x="802" y="659"/>
                    </a:lnTo>
                    <a:lnTo>
                      <a:pt x="2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10" name="Google Shape;1910;p131"/>
          <p:cNvSpPr txBox="1"/>
          <p:nvPr>
            <p:ph idx="4294967295" type="title"/>
          </p:nvPr>
        </p:nvSpPr>
        <p:spPr>
          <a:xfrm>
            <a:off x="4990775" y="661975"/>
            <a:ext cx="1601400" cy="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000"/>
              <a:t>04.</a:t>
            </a:r>
            <a:endParaRPr sz="5000"/>
          </a:p>
        </p:txBody>
      </p:sp>
      <p:sp>
        <p:nvSpPr>
          <p:cNvPr id="1911" name="Google Shape;1911;p131"/>
          <p:cNvSpPr txBox="1"/>
          <p:nvPr>
            <p:ph idx="1" type="subTitle"/>
          </p:nvPr>
        </p:nvSpPr>
        <p:spPr>
          <a:xfrm>
            <a:off x="5077350" y="2571750"/>
            <a:ext cx="2521800" cy="10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Alata"/>
                <a:ea typeface="Alata"/>
                <a:cs typeface="Alata"/>
                <a:sym typeface="Alata"/>
              </a:rPr>
              <a:t>Model performance evaluated on testing data using ROC AUC and Precision-Recall metrics.</a:t>
            </a:r>
            <a:endParaRPr sz="1500">
              <a:solidFill>
                <a:schemeClr val="dk1"/>
              </a:solidFill>
              <a:latin typeface="Alata"/>
              <a:ea typeface="Alata"/>
              <a:cs typeface="Alata"/>
              <a:sym typeface="Alata"/>
            </a:endParaRPr>
          </a:p>
          <a:p>
            <a:pPr indent="0" lvl="0" marL="0" rtl="0" algn="r">
              <a:spcBef>
                <a:spcPts val="0"/>
              </a:spcBef>
              <a:spcAft>
                <a:spcPts val="0"/>
              </a:spcAft>
              <a:buNone/>
            </a:pPr>
            <a:r>
              <a:t/>
            </a:r>
            <a:endParaRPr sz="100"/>
          </a:p>
        </p:txBody>
      </p:sp>
      <p:sp>
        <p:nvSpPr>
          <p:cNvPr id="1912" name="Google Shape;1912;p131"/>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15</a:t>
            </a:r>
            <a:endParaRPr sz="1500">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132"/>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Performance</a:t>
            </a:r>
            <a:endParaRPr/>
          </a:p>
        </p:txBody>
      </p:sp>
      <p:graphicFrame>
        <p:nvGraphicFramePr>
          <p:cNvPr id="1918" name="Google Shape;1918;p132"/>
          <p:cNvGraphicFramePr/>
          <p:nvPr/>
        </p:nvGraphicFramePr>
        <p:xfrm>
          <a:off x="769075" y="1255050"/>
          <a:ext cx="3000000" cy="3000000"/>
        </p:xfrm>
        <a:graphic>
          <a:graphicData uri="http://schemas.openxmlformats.org/drawingml/2006/table">
            <a:tbl>
              <a:tblPr>
                <a:noFill/>
                <a:tableStyleId>{E6039A46-9088-43EF-9AC6-2E60C37374BF}</a:tableStyleId>
              </a:tblPr>
              <a:tblGrid>
                <a:gridCol w="1444350"/>
                <a:gridCol w="2011800"/>
                <a:gridCol w="2011800"/>
                <a:gridCol w="2137900"/>
              </a:tblGrid>
              <a:tr h="637725">
                <a:tc>
                  <a:txBody>
                    <a:bodyPr/>
                    <a:lstStyle/>
                    <a:p>
                      <a:pPr indent="0" lvl="0" marL="0" rtl="0" algn="l">
                        <a:spcBef>
                          <a:spcPts val="0"/>
                        </a:spcBef>
                        <a:spcAft>
                          <a:spcPts val="0"/>
                        </a:spcAft>
                        <a:buNone/>
                      </a:pPr>
                      <a:r>
                        <a:rPr lang="en-GB" sz="1800">
                          <a:solidFill>
                            <a:schemeClr val="lt1"/>
                          </a:solidFill>
                          <a:latin typeface="Alata"/>
                          <a:ea typeface="Alata"/>
                          <a:cs typeface="Alata"/>
                          <a:sym typeface="Alata"/>
                        </a:rPr>
                        <a:t>Machine Learning Models</a:t>
                      </a:r>
                      <a:endParaRPr sz="1800">
                        <a:solidFill>
                          <a:schemeClr val="lt1"/>
                        </a:solidFill>
                        <a:latin typeface="Alata"/>
                        <a:ea typeface="Alata"/>
                        <a:cs typeface="Alata"/>
                        <a:sym typeface="A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Training ROC-AUC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Testing ROC-AUC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Testing PR-AUC</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6377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Logistic Regression</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0.919</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0.857</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0.979</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6377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Random Forest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0.991</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0.867</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0.982</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637725">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Support Vector Machine</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0.955</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0.882</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GB" sz="1800">
                          <a:solidFill>
                            <a:schemeClr val="dk2"/>
                          </a:solidFill>
                          <a:latin typeface="Montserrat"/>
                          <a:ea typeface="Montserrat"/>
                          <a:cs typeface="Montserrat"/>
                          <a:sym typeface="Montserrat"/>
                        </a:rPr>
                        <a:t>0.982</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1919" name="Google Shape;1919;p132"/>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16</a:t>
            </a:r>
            <a:endParaRPr sz="1500">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133"/>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latin typeface="Alata"/>
                <a:ea typeface="Alata"/>
                <a:cs typeface="Alata"/>
                <a:sym typeface="Alata"/>
              </a:rPr>
              <a:t>Performance Visualization</a:t>
            </a:r>
            <a:endParaRPr u="sng">
              <a:latin typeface="Alata"/>
              <a:ea typeface="Alata"/>
              <a:cs typeface="Alata"/>
              <a:sym typeface="Alata"/>
            </a:endParaRPr>
          </a:p>
        </p:txBody>
      </p:sp>
      <p:pic>
        <p:nvPicPr>
          <p:cNvPr id="1925" name="Google Shape;1925;p133"/>
          <p:cNvPicPr preferRelativeResize="0"/>
          <p:nvPr/>
        </p:nvPicPr>
        <p:blipFill>
          <a:blip r:embed="rId3">
            <a:alphaModFix/>
          </a:blip>
          <a:stretch>
            <a:fillRect/>
          </a:stretch>
        </p:blipFill>
        <p:spPr>
          <a:xfrm>
            <a:off x="4785250" y="1133372"/>
            <a:ext cx="3731700" cy="3580604"/>
          </a:xfrm>
          <a:prstGeom prst="rect">
            <a:avLst/>
          </a:prstGeom>
          <a:noFill/>
          <a:ln>
            <a:noFill/>
          </a:ln>
        </p:spPr>
      </p:pic>
      <p:pic>
        <p:nvPicPr>
          <p:cNvPr id="1926" name="Google Shape;1926;p133"/>
          <p:cNvPicPr preferRelativeResize="0"/>
          <p:nvPr/>
        </p:nvPicPr>
        <p:blipFill>
          <a:blip r:embed="rId4">
            <a:alphaModFix/>
          </a:blip>
          <a:stretch>
            <a:fillRect/>
          </a:stretch>
        </p:blipFill>
        <p:spPr>
          <a:xfrm>
            <a:off x="627250" y="1133375"/>
            <a:ext cx="3731700" cy="3594625"/>
          </a:xfrm>
          <a:prstGeom prst="rect">
            <a:avLst/>
          </a:prstGeom>
          <a:noFill/>
          <a:ln>
            <a:noFill/>
          </a:ln>
        </p:spPr>
      </p:pic>
      <p:sp>
        <p:nvSpPr>
          <p:cNvPr id="1927" name="Google Shape;1927;p133"/>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17</a:t>
            </a:r>
            <a:endParaRPr sz="1500">
              <a:latin typeface="Montserrat SemiBold"/>
              <a:ea typeface="Montserrat SemiBold"/>
              <a:cs typeface="Montserrat SemiBold"/>
              <a:sym typeface="Montserrat SemiBold"/>
            </a:endParaRPr>
          </a:p>
        </p:txBody>
      </p:sp>
      <p:sp>
        <p:nvSpPr>
          <p:cNvPr id="1928" name="Google Shape;1928;p133"/>
          <p:cNvSpPr txBox="1"/>
          <p:nvPr/>
        </p:nvSpPr>
        <p:spPr>
          <a:xfrm>
            <a:off x="4785250" y="4784800"/>
            <a:ext cx="37317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Curves Precision Recall Curve</a:t>
            </a:r>
            <a:endParaRPr sz="1200" u="sng">
              <a:solidFill>
                <a:schemeClr val="dk2"/>
              </a:solidFill>
              <a:latin typeface="Montserrat"/>
              <a:ea typeface="Montserrat"/>
              <a:cs typeface="Montserrat"/>
              <a:sym typeface="Montserrat"/>
            </a:endParaRPr>
          </a:p>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 </a:t>
            </a:r>
            <a:endParaRPr sz="1200" u="sng">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sz="1200" u="sng">
              <a:solidFill>
                <a:schemeClr val="dk2"/>
              </a:solidFill>
              <a:latin typeface="Montserrat"/>
              <a:ea typeface="Montserrat"/>
              <a:cs typeface="Montserrat"/>
              <a:sym typeface="Montserrat"/>
            </a:endParaRPr>
          </a:p>
        </p:txBody>
      </p:sp>
      <p:sp>
        <p:nvSpPr>
          <p:cNvPr id="1929" name="Google Shape;1929;p133"/>
          <p:cNvSpPr txBox="1"/>
          <p:nvPr/>
        </p:nvSpPr>
        <p:spPr>
          <a:xfrm>
            <a:off x="627250" y="4784800"/>
            <a:ext cx="37317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Receive Operating Characteristic Curve  </a:t>
            </a:r>
            <a:endParaRPr sz="1200" u="sng">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sz="1200" u="sng">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grpSp>
        <p:nvGrpSpPr>
          <p:cNvPr id="1934" name="Google Shape;1934;p134"/>
          <p:cNvGrpSpPr/>
          <p:nvPr/>
        </p:nvGrpSpPr>
        <p:grpSpPr>
          <a:xfrm>
            <a:off x="1138780" y="938675"/>
            <a:ext cx="7290769" cy="3941568"/>
            <a:chOff x="1465050" y="946225"/>
            <a:chExt cx="6213900" cy="3359100"/>
          </a:xfrm>
        </p:grpSpPr>
        <p:sp>
          <p:nvSpPr>
            <p:cNvPr id="1935" name="Google Shape;1935;p134"/>
            <p:cNvSpPr/>
            <p:nvPr/>
          </p:nvSpPr>
          <p:spPr>
            <a:xfrm flipH="1">
              <a:off x="1465050" y="946225"/>
              <a:ext cx="6213900" cy="33591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34"/>
            <p:cNvSpPr/>
            <p:nvPr/>
          </p:nvSpPr>
          <p:spPr>
            <a:xfrm flipH="1">
              <a:off x="1527450" y="1174625"/>
              <a:ext cx="6089100" cy="3073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34"/>
            <p:cNvSpPr/>
            <p:nvPr/>
          </p:nvSpPr>
          <p:spPr>
            <a:xfrm flipH="1">
              <a:off x="1542006" y="1017959"/>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34"/>
            <p:cNvSpPr/>
            <p:nvPr/>
          </p:nvSpPr>
          <p:spPr>
            <a:xfrm flipH="1">
              <a:off x="1689226" y="1017959"/>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34"/>
            <p:cNvSpPr/>
            <p:nvPr/>
          </p:nvSpPr>
          <p:spPr>
            <a:xfrm flipH="1">
              <a:off x="1839826" y="1016662"/>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0" name="Google Shape;1940;p134"/>
          <p:cNvSpPr txBox="1"/>
          <p:nvPr>
            <p:ph idx="1" type="subTitle"/>
          </p:nvPr>
        </p:nvSpPr>
        <p:spPr>
          <a:xfrm>
            <a:off x="1477500" y="2472625"/>
            <a:ext cx="4394700" cy="171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Support Vector Machine</a:t>
            </a:r>
            <a:endParaRPr/>
          </a:p>
          <a:p>
            <a:pPr indent="-317500" lvl="0" marL="457200" rtl="0" algn="l">
              <a:lnSpc>
                <a:spcPct val="150000"/>
              </a:lnSpc>
              <a:spcBef>
                <a:spcPts val="0"/>
              </a:spcBef>
              <a:spcAft>
                <a:spcPts val="0"/>
              </a:spcAft>
              <a:buSzPts val="1400"/>
              <a:buChar char="●"/>
            </a:pPr>
            <a:r>
              <a:rPr lang="en-GB"/>
              <a:t>Highest Testing ROC AUC</a:t>
            </a:r>
            <a:endParaRPr/>
          </a:p>
          <a:p>
            <a:pPr indent="-317500" lvl="0" marL="457200" rtl="0" algn="l">
              <a:lnSpc>
                <a:spcPct val="150000"/>
              </a:lnSpc>
              <a:spcBef>
                <a:spcPts val="0"/>
              </a:spcBef>
              <a:spcAft>
                <a:spcPts val="0"/>
              </a:spcAft>
              <a:buSzPts val="1400"/>
              <a:buChar char="●"/>
            </a:pPr>
            <a:r>
              <a:rPr lang="en-GB"/>
              <a:t>Enhanced by PCA and SMOTE</a:t>
            </a:r>
            <a:endParaRPr/>
          </a:p>
          <a:p>
            <a:pPr indent="-317500" lvl="0" marL="457200" rtl="0" algn="l">
              <a:lnSpc>
                <a:spcPct val="150000"/>
              </a:lnSpc>
              <a:spcBef>
                <a:spcPts val="0"/>
              </a:spcBef>
              <a:spcAft>
                <a:spcPts val="0"/>
              </a:spcAft>
              <a:buSzPts val="1400"/>
              <a:buChar char="●"/>
            </a:pPr>
            <a:r>
              <a:rPr lang="en-GB"/>
              <a:t>Effective for complex classification </a:t>
            </a:r>
            <a:r>
              <a:rPr lang="en-GB"/>
              <a:t>tasks</a:t>
            </a:r>
            <a:r>
              <a:rPr lang="en-GB"/>
              <a:t> with </a:t>
            </a:r>
            <a:r>
              <a:rPr lang="en-GB"/>
              <a:t>imbalance</a:t>
            </a:r>
            <a:endParaRPr/>
          </a:p>
        </p:txBody>
      </p:sp>
      <p:sp>
        <p:nvSpPr>
          <p:cNvPr id="1941" name="Google Shape;1941;p134"/>
          <p:cNvSpPr txBox="1"/>
          <p:nvPr>
            <p:ph type="title"/>
          </p:nvPr>
        </p:nvSpPr>
        <p:spPr>
          <a:xfrm>
            <a:off x="1477500" y="1515750"/>
            <a:ext cx="2881200" cy="74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Best Model</a:t>
            </a:r>
            <a:endParaRPr/>
          </a:p>
        </p:txBody>
      </p:sp>
      <p:pic>
        <p:nvPicPr>
          <p:cNvPr id="1942" name="Google Shape;1942;p134"/>
          <p:cNvPicPr preferRelativeResize="0"/>
          <p:nvPr/>
        </p:nvPicPr>
        <p:blipFill>
          <a:blip r:embed="rId3">
            <a:alphaModFix/>
          </a:blip>
          <a:stretch>
            <a:fillRect/>
          </a:stretch>
        </p:blipFill>
        <p:spPr>
          <a:xfrm>
            <a:off x="5548700" y="1515750"/>
            <a:ext cx="2576532" cy="1449299"/>
          </a:xfrm>
          <a:prstGeom prst="rect">
            <a:avLst/>
          </a:prstGeom>
          <a:noFill/>
          <a:ln>
            <a:noFill/>
          </a:ln>
        </p:spPr>
      </p:pic>
      <p:sp>
        <p:nvSpPr>
          <p:cNvPr id="1943" name="Google Shape;1943;p134"/>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18</a:t>
            </a:r>
            <a:endParaRPr sz="1500">
              <a:latin typeface="Montserrat SemiBold"/>
              <a:ea typeface="Montserrat SemiBold"/>
              <a:cs typeface="Montserrat SemiBold"/>
              <a:sym typeface="Montserrat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135"/>
          <p:cNvSpPr/>
          <p:nvPr/>
        </p:nvSpPr>
        <p:spPr>
          <a:xfrm flipH="1">
            <a:off x="1067096" y="470150"/>
            <a:ext cx="7362600" cy="3878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35"/>
          <p:cNvSpPr/>
          <p:nvPr/>
        </p:nvSpPr>
        <p:spPr>
          <a:xfrm flipH="1">
            <a:off x="1179338" y="722853"/>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35"/>
          <p:cNvSpPr/>
          <p:nvPr/>
        </p:nvSpPr>
        <p:spPr>
          <a:xfrm flipH="1">
            <a:off x="1332449" y="556058"/>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35"/>
          <p:cNvSpPr/>
          <p:nvPr/>
        </p:nvSpPr>
        <p:spPr>
          <a:xfrm flipH="1">
            <a:off x="1483049" y="554761"/>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2" name="Google Shape;1952;p135"/>
          <p:cNvGrpSpPr/>
          <p:nvPr/>
        </p:nvGrpSpPr>
        <p:grpSpPr>
          <a:xfrm>
            <a:off x="714228" y="788753"/>
            <a:ext cx="7362600" cy="3878400"/>
            <a:chOff x="714228" y="788753"/>
            <a:chExt cx="7362600" cy="3878400"/>
          </a:xfrm>
        </p:grpSpPr>
        <p:sp>
          <p:nvSpPr>
            <p:cNvPr id="1953" name="Google Shape;1953;p135"/>
            <p:cNvSpPr/>
            <p:nvPr/>
          </p:nvSpPr>
          <p:spPr>
            <a:xfrm flipH="1">
              <a:off x="714228" y="788753"/>
              <a:ext cx="7362600" cy="3878400"/>
            </a:xfrm>
            <a:prstGeom prst="roundRect">
              <a:avLst>
                <a:gd fmla="val 4601"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35"/>
            <p:cNvSpPr/>
            <p:nvPr/>
          </p:nvSpPr>
          <p:spPr>
            <a:xfrm flipH="1">
              <a:off x="826469" y="1041455"/>
              <a:ext cx="7138200" cy="35487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35"/>
            <p:cNvSpPr/>
            <p:nvPr/>
          </p:nvSpPr>
          <p:spPr>
            <a:xfrm flipH="1">
              <a:off x="1241351" y="873364"/>
              <a:ext cx="109764" cy="93378"/>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35"/>
            <p:cNvSpPr/>
            <p:nvPr/>
          </p:nvSpPr>
          <p:spPr>
            <a:xfrm flipH="1">
              <a:off x="943531" y="874661"/>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35"/>
            <p:cNvSpPr/>
            <p:nvPr/>
          </p:nvSpPr>
          <p:spPr>
            <a:xfrm flipH="1">
              <a:off x="1090751" y="874661"/>
              <a:ext cx="90517" cy="9077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8" name="Google Shape;1958;p135"/>
          <p:cNvSpPr/>
          <p:nvPr/>
        </p:nvSpPr>
        <p:spPr>
          <a:xfrm flipH="1">
            <a:off x="1185229" y="556058"/>
            <a:ext cx="90777" cy="9077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135"/>
          <p:cNvGrpSpPr/>
          <p:nvPr/>
        </p:nvGrpSpPr>
        <p:grpSpPr>
          <a:xfrm>
            <a:off x="2893551" y="3191655"/>
            <a:ext cx="3003938" cy="1766114"/>
            <a:chOff x="2123350" y="2406925"/>
            <a:chExt cx="3294875" cy="2034225"/>
          </a:xfrm>
        </p:grpSpPr>
        <p:sp>
          <p:nvSpPr>
            <p:cNvPr id="1960" name="Google Shape;1960;p135"/>
            <p:cNvSpPr/>
            <p:nvPr/>
          </p:nvSpPr>
          <p:spPr>
            <a:xfrm>
              <a:off x="2123350" y="2488675"/>
              <a:ext cx="3294875" cy="1891600"/>
            </a:xfrm>
            <a:custGeom>
              <a:rect b="b" l="l" r="r" t="t"/>
              <a:pathLst>
                <a:path extrusionOk="0" h="75664" w="131795">
                  <a:moveTo>
                    <a:pt x="38976" y="1"/>
                  </a:moveTo>
                  <a:cubicBezTo>
                    <a:pt x="35627" y="1"/>
                    <a:pt x="32278" y="840"/>
                    <a:pt x="29355" y="2478"/>
                  </a:cubicBezTo>
                  <a:cubicBezTo>
                    <a:pt x="24618" y="5079"/>
                    <a:pt x="21082" y="9683"/>
                    <a:pt x="19748" y="14920"/>
                  </a:cubicBezTo>
                  <a:cubicBezTo>
                    <a:pt x="18514" y="19690"/>
                    <a:pt x="19048" y="25027"/>
                    <a:pt x="16512" y="29230"/>
                  </a:cubicBezTo>
                  <a:cubicBezTo>
                    <a:pt x="14845" y="31965"/>
                    <a:pt x="12109" y="33867"/>
                    <a:pt x="9808" y="36068"/>
                  </a:cubicBezTo>
                  <a:cubicBezTo>
                    <a:pt x="4637" y="40938"/>
                    <a:pt x="1335" y="47710"/>
                    <a:pt x="668" y="54782"/>
                  </a:cubicBezTo>
                  <a:cubicBezTo>
                    <a:pt x="1" y="61820"/>
                    <a:pt x="1335" y="69926"/>
                    <a:pt x="5471" y="75663"/>
                  </a:cubicBezTo>
                  <a:lnTo>
                    <a:pt x="128359" y="75663"/>
                  </a:lnTo>
                  <a:cubicBezTo>
                    <a:pt x="131595" y="73228"/>
                    <a:pt x="131795" y="66257"/>
                    <a:pt x="130160" y="62554"/>
                  </a:cubicBezTo>
                  <a:cubicBezTo>
                    <a:pt x="128526" y="58851"/>
                    <a:pt x="125424" y="56049"/>
                    <a:pt x="122555" y="53147"/>
                  </a:cubicBezTo>
                  <a:cubicBezTo>
                    <a:pt x="119719" y="50278"/>
                    <a:pt x="116917" y="47009"/>
                    <a:pt x="116217" y="43040"/>
                  </a:cubicBezTo>
                  <a:cubicBezTo>
                    <a:pt x="115316" y="37836"/>
                    <a:pt x="118085" y="32299"/>
                    <a:pt x="116217" y="27362"/>
                  </a:cubicBezTo>
                  <a:cubicBezTo>
                    <a:pt x="114649" y="23192"/>
                    <a:pt x="110046" y="20791"/>
                    <a:pt x="105576" y="20457"/>
                  </a:cubicBezTo>
                  <a:cubicBezTo>
                    <a:pt x="105107" y="20422"/>
                    <a:pt x="104639" y="20405"/>
                    <a:pt x="104171" y="20405"/>
                  </a:cubicBezTo>
                  <a:cubicBezTo>
                    <a:pt x="100210" y="20405"/>
                    <a:pt x="96285" y="21595"/>
                    <a:pt x="92467" y="22759"/>
                  </a:cubicBezTo>
                  <a:cubicBezTo>
                    <a:pt x="88870" y="23818"/>
                    <a:pt x="85180" y="24854"/>
                    <a:pt x="81494" y="24854"/>
                  </a:cubicBezTo>
                  <a:cubicBezTo>
                    <a:pt x="80771" y="24854"/>
                    <a:pt x="80047" y="24814"/>
                    <a:pt x="79324" y="24727"/>
                  </a:cubicBezTo>
                  <a:cubicBezTo>
                    <a:pt x="72286" y="23860"/>
                    <a:pt x="66615" y="18756"/>
                    <a:pt x="61678" y="13686"/>
                  </a:cubicBezTo>
                  <a:cubicBezTo>
                    <a:pt x="56741" y="8615"/>
                    <a:pt x="51738" y="3111"/>
                    <a:pt x="44999" y="943"/>
                  </a:cubicBezTo>
                  <a:cubicBezTo>
                    <a:pt x="43055" y="312"/>
                    <a:pt x="41015" y="1"/>
                    <a:pt x="38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35"/>
            <p:cNvSpPr/>
            <p:nvPr/>
          </p:nvSpPr>
          <p:spPr>
            <a:xfrm>
              <a:off x="3745350" y="2406925"/>
              <a:ext cx="857300" cy="588050"/>
            </a:xfrm>
            <a:custGeom>
              <a:rect b="b" l="l" r="r" t="t"/>
              <a:pathLst>
                <a:path extrusionOk="0" h="23522" w="34292">
                  <a:moveTo>
                    <a:pt x="13141" y="1"/>
                  </a:moveTo>
                  <a:cubicBezTo>
                    <a:pt x="11364" y="1"/>
                    <a:pt x="9604" y="198"/>
                    <a:pt x="7906" y="711"/>
                  </a:cubicBezTo>
                  <a:cubicBezTo>
                    <a:pt x="4537" y="1711"/>
                    <a:pt x="501" y="4647"/>
                    <a:pt x="234" y="8483"/>
                  </a:cubicBezTo>
                  <a:cubicBezTo>
                    <a:pt x="0" y="12419"/>
                    <a:pt x="1468" y="16489"/>
                    <a:pt x="4470" y="19090"/>
                  </a:cubicBezTo>
                  <a:cubicBezTo>
                    <a:pt x="7372" y="21626"/>
                    <a:pt x="11208" y="22826"/>
                    <a:pt x="15044" y="23293"/>
                  </a:cubicBezTo>
                  <a:cubicBezTo>
                    <a:pt x="16191" y="23440"/>
                    <a:pt x="17358" y="23522"/>
                    <a:pt x="18524" y="23522"/>
                  </a:cubicBezTo>
                  <a:cubicBezTo>
                    <a:pt x="21865" y="23522"/>
                    <a:pt x="25192" y="22848"/>
                    <a:pt x="27987" y="21092"/>
                  </a:cubicBezTo>
                  <a:cubicBezTo>
                    <a:pt x="31756" y="18690"/>
                    <a:pt x="34291" y="13987"/>
                    <a:pt x="33124" y="9684"/>
                  </a:cubicBezTo>
                  <a:cubicBezTo>
                    <a:pt x="32357" y="6782"/>
                    <a:pt x="30088" y="4480"/>
                    <a:pt x="27453" y="3046"/>
                  </a:cubicBezTo>
                  <a:cubicBezTo>
                    <a:pt x="24851" y="1611"/>
                    <a:pt x="21883" y="977"/>
                    <a:pt x="18914" y="544"/>
                  </a:cubicBezTo>
                  <a:cubicBezTo>
                    <a:pt x="17007" y="232"/>
                    <a:pt x="15064" y="1"/>
                    <a:pt x="131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35"/>
            <p:cNvSpPr/>
            <p:nvPr/>
          </p:nvSpPr>
          <p:spPr>
            <a:xfrm>
              <a:off x="2180050" y="4319375"/>
              <a:ext cx="2312525" cy="121775"/>
            </a:xfrm>
            <a:custGeom>
              <a:rect b="b" l="l" r="r" t="t"/>
              <a:pathLst>
                <a:path extrusionOk="0" h="4871" w="92501">
                  <a:moveTo>
                    <a:pt x="2436" y="0"/>
                  </a:moveTo>
                  <a:cubicBezTo>
                    <a:pt x="1068" y="0"/>
                    <a:pt x="1" y="1101"/>
                    <a:pt x="1" y="2435"/>
                  </a:cubicBezTo>
                  <a:cubicBezTo>
                    <a:pt x="1" y="3770"/>
                    <a:pt x="1068" y="4870"/>
                    <a:pt x="2436" y="4870"/>
                  </a:cubicBezTo>
                  <a:lnTo>
                    <a:pt x="92500" y="4870"/>
                  </a:lnTo>
                  <a:cubicBezTo>
                    <a:pt x="91133" y="4870"/>
                    <a:pt x="90065" y="3770"/>
                    <a:pt x="90065" y="2435"/>
                  </a:cubicBezTo>
                  <a:cubicBezTo>
                    <a:pt x="90065" y="1101"/>
                    <a:pt x="91133" y="0"/>
                    <a:pt x="92500" y="0"/>
                  </a:cubicBezTo>
                  <a:close/>
                </a:path>
              </a:pathLst>
            </a:custGeom>
            <a:solidFill>
              <a:srgbClr val="D1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35"/>
            <p:cNvSpPr/>
            <p:nvPr/>
          </p:nvSpPr>
          <p:spPr>
            <a:xfrm>
              <a:off x="4431675" y="4319375"/>
              <a:ext cx="980725" cy="121775"/>
            </a:xfrm>
            <a:custGeom>
              <a:rect b="b" l="l" r="r" t="t"/>
              <a:pathLst>
                <a:path extrusionOk="0" h="4871" w="39229">
                  <a:moveTo>
                    <a:pt x="2435" y="0"/>
                  </a:moveTo>
                  <a:cubicBezTo>
                    <a:pt x="1068" y="0"/>
                    <a:pt x="0" y="1101"/>
                    <a:pt x="0" y="2435"/>
                  </a:cubicBezTo>
                  <a:cubicBezTo>
                    <a:pt x="0" y="3770"/>
                    <a:pt x="1068" y="4870"/>
                    <a:pt x="2435" y="4870"/>
                  </a:cubicBezTo>
                  <a:lnTo>
                    <a:pt x="36793" y="4870"/>
                  </a:lnTo>
                  <a:cubicBezTo>
                    <a:pt x="38161" y="4870"/>
                    <a:pt x="39228" y="3770"/>
                    <a:pt x="39228" y="2435"/>
                  </a:cubicBezTo>
                  <a:cubicBezTo>
                    <a:pt x="39228" y="1101"/>
                    <a:pt x="38161" y="0"/>
                    <a:pt x="36793" y="0"/>
                  </a:cubicBezTo>
                  <a:close/>
                </a:path>
              </a:pathLst>
            </a:custGeom>
            <a:solidFill>
              <a:srgbClr val="A3B8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35"/>
            <p:cNvSpPr/>
            <p:nvPr/>
          </p:nvSpPr>
          <p:spPr>
            <a:xfrm>
              <a:off x="3977175" y="3300300"/>
              <a:ext cx="753900" cy="1019100"/>
            </a:xfrm>
            <a:custGeom>
              <a:rect b="b" l="l" r="r" t="t"/>
              <a:pathLst>
                <a:path extrusionOk="0" h="40764" w="30156">
                  <a:moveTo>
                    <a:pt x="12810" y="1"/>
                  </a:moveTo>
                  <a:lnTo>
                    <a:pt x="3370" y="4637"/>
                  </a:lnTo>
                  <a:lnTo>
                    <a:pt x="568" y="16646"/>
                  </a:lnTo>
                  <a:cubicBezTo>
                    <a:pt x="1" y="18981"/>
                    <a:pt x="1201" y="21383"/>
                    <a:pt x="3403" y="22350"/>
                  </a:cubicBezTo>
                  <a:lnTo>
                    <a:pt x="3470" y="22383"/>
                  </a:lnTo>
                  <a:cubicBezTo>
                    <a:pt x="4637" y="22884"/>
                    <a:pt x="5505" y="23918"/>
                    <a:pt x="5805" y="25152"/>
                  </a:cubicBezTo>
                  <a:lnTo>
                    <a:pt x="6105" y="26386"/>
                  </a:lnTo>
                  <a:cubicBezTo>
                    <a:pt x="6739" y="29088"/>
                    <a:pt x="6672" y="31924"/>
                    <a:pt x="5938" y="34625"/>
                  </a:cubicBezTo>
                  <a:lnTo>
                    <a:pt x="4204" y="40763"/>
                  </a:lnTo>
                  <a:lnTo>
                    <a:pt x="30155" y="40763"/>
                  </a:lnTo>
                  <a:cubicBezTo>
                    <a:pt x="29822" y="38095"/>
                    <a:pt x="29121" y="35493"/>
                    <a:pt x="28021" y="33024"/>
                  </a:cubicBezTo>
                  <a:lnTo>
                    <a:pt x="26553" y="29722"/>
                  </a:lnTo>
                  <a:cubicBezTo>
                    <a:pt x="25552" y="27487"/>
                    <a:pt x="25052" y="25019"/>
                    <a:pt x="25052" y="22550"/>
                  </a:cubicBezTo>
                  <a:lnTo>
                    <a:pt x="25052" y="3136"/>
                  </a:lnTo>
                  <a:lnTo>
                    <a:pt x="128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35"/>
            <p:cNvSpPr/>
            <p:nvPr/>
          </p:nvSpPr>
          <p:spPr>
            <a:xfrm>
              <a:off x="4136450" y="4043325"/>
              <a:ext cx="546250" cy="176250"/>
            </a:xfrm>
            <a:custGeom>
              <a:rect b="b" l="l" r="r" t="t"/>
              <a:pathLst>
                <a:path extrusionOk="0" h="7050" w="21850">
                  <a:moveTo>
                    <a:pt x="1" y="1"/>
                  </a:moveTo>
                  <a:lnTo>
                    <a:pt x="1" y="2736"/>
                  </a:lnTo>
                  <a:lnTo>
                    <a:pt x="868" y="3437"/>
                  </a:lnTo>
                  <a:cubicBezTo>
                    <a:pt x="2198" y="4465"/>
                    <a:pt x="3829" y="5022"/>
                    <a:pt x="5479" y="5022"/>
                  </a:cubicBezTo>
                  <a:cubicBezTo>
                    <a:pt x="6023" y="5022"/>
                    <a:pt x="6568" y="4962"/>
                    <a:pt x="7106" y="4838"/>
                  </a:cubicBezTo>
                  <a:lnTo>
                    <a:pt x="7573" y="4738"/>
                  </a:lnTo>
                  <a:lnTo>
                    <a:pt x="8607" y="5805"/>
                  </a:lnTo>
                  <a:cubicBezTo>
                    <a:pt x="9411" y="6609"/>
                    <a:pt x="10468" y="7049"/>
                    <a:pt x="11550" y="7049"/>
                  </a:cubicBezTo>
                  <a:cubicBezTo>
                    <a:pt x="12039" y="7049"/>
                    <a:pt x="12532" y="6959"/>
                    <a:pt x="13010" y="6772"/>
                  </a:cubicBezTo>
                  <a:lnTo>
                    <a:pt x="21850" y="3403"/>
                  </a:lnTo>
                  <a:lnTo>
                    <a:pt x="20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35"/>
            <p:cNvSpPr/>
            <p:nvPr/>
          </p:nvSpPr>
          <p:spPr>
            <a:xfrm>
              <a:off x="4206500" y="3859050"/>
              <a:ext cx="310250" cy="109475"/>
            </a:xfrm>
            <a:custGeom>
              <a:rect b="b" l="l" r="r" t="t"/>
              <a:pathLst>
                <a:path extrusionOk="0" h="4379" w="12410">
                  <a:moveTo>
                    <a:pt x="12410" y="0"/>
                  </a:moveTo>
                  <a:lnTo>
                    <a:pt x="12410" y="0"/>
                  </a:lnTo>
                  <a:cubicBezTo>
                    <a:pt x="11609" y="467"/>
                    <a:pt x="10675" y="967"/>
                    <a:pt x="9641" y="1434"/>
                  </a:cubicBezTo>
                  <a:cubicBezTo>
                    <a:pt x="8640" y="1935"/>
                    <a:pt x="7540" y="2402"/>
                    <a:pt x="6439" y="2769"/>
                  </a:cubicBezTo>
                  <a:cubicBezTo>
                    <a:pt x="5305" y="3169"/>
                    <a:pt x="4170" y="3503"/>
                    <a:pt x="3070" y="3736"/>
                  </a:cubicBezTo>
                  <a:cubicBezTo>
                    <a:pt x="1969" y="4003"/>
                    <a:pt x="935" y="4170"/>
                    <a:pt x="1" y="4336"/>
                  </a:cubicBezTo>
                  <a:cubicBezTo>
                    <a:pt x="363" y="4362"/>
                    <a:pt x="745" y="4378"/>
                    <a:pt x="1143" y="4378"/>
                  </a:cubicBezTo>
                  <a:cubicBezTo>
                    <a:pt x="1772" y="4378"/>
                    <a:pt x="2442" y="4339"/>
                    <a:pt x="3136" y="4236"/>
                  </a:cubicBezTo>
                  <a:cubicBezTo>
                    <a:pt x="4304" y="4103"/>
                    <a:pt x="5471" y="3803"/>
                    <a:pt x="6639" y="3402"/>
                  </a:cubicBezTo>
                  <a:cubicBezTo>
                    <a:pt x="7806" y="3002"/>
                    <a:pt x="8907" y="2468"/>
                    <a:pt x="9908" y="1901"/>
                  </a:cubicBezTo>
                  <a:cubicBezTo>
                    <a:pt x="10875" y="1301"/>
                    <a:pt x="11743" y="634"/>
                    <a:pt x="12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35"/>
            <p:cNvSpPr/>
            <p:nvPr/>
          </p:nvSpPr>
          <p:spPr>
            <a:xfrm>
              <a:off x="4262375" y="3929925"/>
              <a:ext cx="256875" cy="54500"/>
            </a:xfrm>
            <a:custGeom>
              <a:rect b="b" l="l" r="r" t="t"/>
              <a:pathLst>
                <a:path extrusionOk="0" h="2180" w="10275">
                  <a:moveTo>
                    <a:pt x="10275" y="0"/>
                  </a:moveTo>
                  <a:lnTo>
                    <a:pt x="10275" y="0"/>
                  </a:lnTo>
                  <a:cubicBezTo>
                    <a:pt x="8874" y="367"/>
                    <a:pt x="7039" y="868"/>
                    <a:pt x="5204" y="1268"/>
                  </a:cubicBezTo>
                  <a:cubicBezTo>
                    <a:pt x="3336" y="1635"/>
                    <a:pt x="1468" y="1902"/>
                    <a:pt x="1" y="2102"/>
                  </a:cubicBezTo>
                  <a:cubicBezTo>
                    <a:pt x="451" y="2153"/>
                    <a:pt x="945" y="2179"/>
                    <a:pt x="1468" y="2179"/>
                  </a:cubicBezTo>
                  <a:cubicBezTo>
                    <a:pt x="2652" y="2179"/>
                    <a:pt x="3986" y="2046"/>
                    <a:pt x="5305" y="1768"/>
                  </a:cubicBezTo>
                  <a:cubicBezTo>
                    <a:pt x="7173" y="1401"/>
                    <a:pt x="9007" y="701"/>
                    <a:pt x="102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35"/>
            <p:cNvSpPr/>
            <p:nvPr/>
          </p:nvSpPr>
          <p:spPr>
            <a:xfrm>
              <a:off x="4207350" y="4203450"/>
              <a:ext cx="379450" cy="40200"/>
            </a:xfrm>
            <a:custGeom>
              <a:rect b="b" l="l" r="r" t="t"/>
              <a:pathLst>
                <a:path extrusionOk="0" h="1608" w="15178">
                  <a:moveTo>
                    <a:pt x="0" y="1"/>
                  </a:moveTo>
                  <a:lnTo>
                    <a:pt x="0" y="1"/>
                  </a:lnTo>
                  <a:cubicBezTo>
                    <a:pt x="1001" y="434"/>
                    <a:pt x="2168" y="801"/>
                    <a:pt x="3469" y="1101"/>
                  </a:cubicBezTo>
                  <a:cubicBezTo>
                    <a:pt x="4737" y="1368"/>
                    <a:pt x="6138" y="1535"/>
                    <a:pt x="7539" y="1602"/>
                  </a:cubicBezTo>
                  <a:cubicBezTo>
                    <a:pt x="7718" y="1606"/>
                    <a:pt x="7897" y="1608"/>
                    <a:pt x="8075" y="1608"/>
                  </a:cubicBezTo>
                  <a:cubicBezTo>
                    <a:pt x="9322" y="1608"/>
                    <a:pt x="10537" y="1506"/>
                    <a:pt x="11675" y="1301"/>
                  </a:cubicBezTo>
                  <a:cubicBezTo>
                    <a:pt x="12976" y="1101"/>
                    <a:pt x="14177" y="768"/>
                    <a:pt x="15178" y="401"/>
                  </a:cubicBezTo>
                  <a:lnTo>
                    <a:pt x="15178" y="401"/>
                  </a:lnTo>
                  <a:cubicBezTo>
                    <a:pt x="14110" y="534"/>
                    <a:pt x="12909" y="668"/>
                    <a:pt x="11608" y="734"/>
                  </a:cubicBezTo>
                  <a:cubicBezTo>
                    <a:pt x="10633" y="809"/>
                    <a:pt x="9620" y="847"/>
                    <a:pt x="8597" y="847"/>
                  </a:cubicBezTo>
                  <a:cubicBezTo>
                    <a:pt x="8256" y="847"/>
                    <a:pt x="7914" y="843"/>
                    <a:pt x="7572" y="834"/>
                  </a:cubicBezTo>
                  <a:cubicBezTo>
                    <a:pt x="6205" y="801"/>
                    <a:pt x="4837" y="668"/>
                    <a:pt x="3536" y="534"/>
                  </a:cubicBezTo>
                  <a:cubicBezTo>
                    <a:pt x="2268" y="367"/>
                    <a:pt x="1068" y="20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35"/>
            <p:cNvSpPr/>
            <p:nvPr/>
          </p:nvSpPr>
          <p:spPr>
            <a:xfrm>
              <a:off x="4314925" y="4249325"/>
              <a:ext cx="241025" cy="42025"/>
            </a:xfrm>
            <a:custGeom>
              <a:rect b="b" l="l" r="r" t="t"/>
              <a:pathLst>
                <a:path extrusionOk="0" h="1681" w="9641">
                  <a:moveTo>
                    <a:pt x="0" y="0"/>
                  </a:moveTo>
                  <a:cubicBezTo>
                    <a:pt x="601" y="334"/>
                    <a:pt x="1335" y="667"/>
                    <a:pt x="2135" y="934"/>
                  </a:cubicBezTo>
                  <a:cubicBezTo>
                    <a:pt x="2936" y="1201"/>
                    <a:pt x="3803" y="1401"/>
                    <a:pt x="4704" y="1535"/>
                  </a:cubicBezTo>
                  <a:cubicBezTo>
                    <a:pt x="5392" y="1637"/>
                    <a:pt x="6080" y="1680"/>
                    <a:pt x="6738" y="1680"/>
                  </a:cubicBezTo>
                  <a:cubicBezTo>
                    <a:pt x="6941" y="1680"/>
                    <a:pt x="7142" y="1676"/>
                    <a:pt x="7339" y="1668"/>
                  </a:cubicBezTo>
                  <a:cubicBezTo>
                    <a:pt x="8206" y="1635"/>
                    <a:pt x="8973" y="1501"/>
                    <a:pt x="9640" y="1334"/>
                  </a:cubicBezTo>
                  <a:cubicBezTo>
                    <a:pt x="8273" y="1334"/>
                    <a:pt x="6505" y="1301"/>
                    <a:pt x="4770" y="1034"/>
                  </a:cubicBezTo>
                  <a:cubicBezTo>
                    <a:pt x="3036" y="801"/>
                    <a:pt x="1301" y="367"/>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35"/>
            <p:cNvSpPr/>
            <p:nvPr/>
          </p:nvSpPr>
          <p:spPr>
            <a:xfrm>
              <a:off x="4063075" y="3339500"/>
              <a:ext cx="459525" cy="598775"/>
            </a:xfrm>
            <a:custGeom>
              <a:rect b="b" l="l" r="r" t="t"/>
              <a:pathLst>
                <a:path extrusionOk="0" h="23951" w="18381">
                  <a:moveTo>
                    <a:pt x="14010" y="0"/>
                  </a:moveTo>
                  <a:lnTo>
                    <a:pt x="3937" y="1101"/>
                  </a:lnTo>
                  <a:cubicBezTo>
                    <a:pt x="2369" y="2402"/>
                    <a:pt x="1101" y="4670"/>
                    <a:pt x="1101" y="4670"/>
                  </a:cubicBezTo>
                  <a:lnTo>
                    <a:pt x="3436" y="5805"/>
                  </a:lnTo>
                  <a:lnTo>
                    <a:pt x="0" y="8840"/>
                  </a:lnTo>
                  <a:cubicBezTo>
                    <a:pt x="1368" y="16512"/>
                    <a:pt x="5338" y="21716"/>
                    <a:pt x="6905" y="23751"/>
                  </a:cubicBezTo>
                  <a:lnTo>
                    <a:pt x="8340" y="23951"/>
                  </a:lnTo>
                  <a:cubicBezTo>
                    <a:pt x="10575" y="22383"/>
                    <a:pt x="16846" y="17213"/>
                    <a:pt x="18047" y="11108"/>
                  </a:cubicBezTo>
                  <a:lnTo>
                    <a:pt x="14611" y="7806"/>
                  </a:lnTo>
                  <a:lnTo>
                    <a:pt x="18380" y="5604"/>
                  </a:lnTo>
                  <a:cubicBezTo>
                    <a:pt x="18113" y="4937"/>
                    <a:pt x="16512" y="1502"/>
                    <a:pt x="14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35"/>
            <p:cNvSpPr/>
            <p:nvPr/>
          </p:nvSpPr>
          <p:spPr>
            <a:xfrm>
              <a:off x="4183150" y="3151025"/>
              <a:ext cx="115950" cy="193500"/>
            </a:xfrm>
            <a:custGeom>
              <a:rect b="b" l="l" r="r" t="t"/>
              <a:pathLst>
                <a:path extrusionOk="0" h="7740" w="4638">
                  <a:moveTo>
                    <a:pt x="4304" y="1"/>
                  </a:moveTo>
                  <a:lnTo>
                    <a:pt x="1" y="5605"/>
                  </a:lnTo>
                  <a:lnTo>
                    <a:pt x="568" y="6972"/>
                  </a:lnTo>
                  <a:lnTo>
                    <a:pt x="901" y="7740"/>
                  </a:lnTo>
                  <a:cubicBezTo>
                    <a:pt x="1735" y="7606"/>
                    <a:pt x="2503" y="7173"/>
                    <a:pt x="3070" y="6572"/>
                  </a:cubicBezTo>
                  <a:cubicBezTo>
                    <a:pt x="3837" y="5738"/>
                    <a:pt x="4271" y="4637"/>
                    <a:pt x="4437" y="3503"/>
                  </a:cubicBezTo>
                  <a:cubicBezTo>
                    <a:pt x="4637" y="2336"/>
                    <a:pt x="4604" y="1135"/>
                    <a:pt x="4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35"/>
            <p:cNvSpPr/>
            <p:nvPr/>
          </p:nvSpPr>
          <p:spPr>
            <a:xfrm>
              <a:off x="4204000" y="3149375"/>
              <a:ext cx="163475" cy="436150"/>
            </a:xfrm>
            <a:custGeom>
              <a:rect b="b" l="l" r="r" t="t"/>
              <a:pathLst>
                <a:path extrusionOk="0" h="17446" w="6539">
                  <a:moveTo>
                    <a:pt x="3537" y="0"/>
                  </a:moveTo>
                  <a:lnTo>
                    <a:pt x="3470" y="67"/>
                  </a:lnTo>
                  <a:cubicBezTo>
                    <a:pt x="3770" y="1201"/>
                    <a:pt x="3803" y="2402"/>
                    <a:pt x="3603" y="3569"/>
                  </a:cubicBezTo>
                  <a:cubicBezTo>
                    <a:pt x="3437" y="4703"/>
                    <a:pt x="3003" y="5804"/>
                    <a:pt x="2236" y="6638"/>
                  </a:cubicBezTo>
                  <a:cubicBezTo>
                    <a:pt x="1669" y="7239"/>
                    <a:pt x="901" y="7672"/>
                    <a:pt x="67" y="7806"/>
                  </a:cubicBezTo>
                  <a:lnTo>
                    <a:pt x="668" y="9173"/>
                  </a:lnTo>
                  <a:lnTo>
                    <a:pt x="334" y="11175"/>
                  </a:lnTo>
                  <a:cubicBezTo>
                    <a:pt x="201" y="11875"/>
                    <a:pt x="101" y="12576"/>
                    <a:pt x="34" y="13310"/>
                  </a:cubicBezTo>
                  <a:cubicBezTo>
                    <a:pt x="1" y="14477"/>
                    <a:pt x="34" y="15678"/>
                    <a:pt x="168" y="16879"/>
                  </a:cubicBezTo>
                  <a:cubicBezTo>
                    <a:pt x="1068" y="17146"/>
                    <a:pt x="2036" y="17312"/>
                    <a:pt x="3036" y="17446"/>
                  </a:cubicBezTo>
                  <a:cubicBezTo>
                    <a:pt x="4070" y="17446"/>
                    <a:pt x="5138" y="17379"/>
                    <a:pt x="6172" y="17212"/>
                  </a:cubicBezTo>
                  <a:cubicBezTo>
                    <a:pt x="6439" y="15211"/>
                    <a:pt x="6539" y="13176"/>
                    <a:pt x="6505" y="11141"/>
                  </a:cubicBezTo>
                  <a:lnTo>
                    <a:pt x="6372" y="6805"/>
                  </a:lnTo>
                  <a:lnTo>
                    <a:pt x="5638" y="5070"/>
                  </a:lnTo>
                  <a:lnTo>
                    <a:pt x="3537" y="0"/>
                  </a:ln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35"/>
            <p:cNvSpPr/>
            <p:nvPr/>
          </p:nvSpPr>
          <p:spPr>
            <a:xfrm>
              <a:off x="4199000" y="3482100"/>
              <a:ext cx="80925" cy="103425"/>
            </a:xfrm>
            <a:custGeom>
              <a:rect b="b" l="l" r="r" t="t"/>
              <a:pathLst>
                <a:path extrusionOk="0" h="4137" w="3237">
                  <a:moveTo>
                    <a:pt x="234" y="1"/>
                  </a:moveTo>
                  <a:cubicBezTo>
                    <a:pt x="67" y="1301"/>
                    <a:pt x="1" y="2602"/>
                    <a:pt x="1" y="3903"/>
                  </a:cubicBezTo>
                  <a:cubicBezTo>
                    <a:pt x="1068" y="4037"/>
                    <a:pt x="2135" y="4137"/>
                    <a:pt x="3236" y="4137"/>
                  </a:cubicBezTo>
                  <a:cubicBezTo>
                    <a:pt x="2236" y="4003"/>
                    <a:pt x="1268" y="3837"/>
                    <a:pt x="368" y="3570"/>
                  </a:cubicBezTo>
                  <a:cubicBezTo>
                    <a:pt x="234" y="2369"/>
                    <a:pt x="201" y="1168"/>
                    <a:pt x="2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35"/>
            <p:cNvSpPr/>
            <p:nvPr/>
          </p:nvSpPr>
          <p:spPr>
            <a:xfrm>
              <a:off x="3374250" y="3936600"/>
              <a:ext cx="92600" cy="41725"/>
            </a:xfrm>
            <a:custGeom>
              <a:rect b="b" l="l" r="r" t="t"/>
              <a:pathLst>
                <a:path extrusionOk="0" h="1669" w="3704">
                  <a:moveTo>
                    <a:pt x="0" y="0"/>
                  </a:moveTo>
                  <a:lnTo>
                    <a:pt x="1935" y="801"/>
                  </a:lnTo>
                  <a:lnTo>
                    <a:pt x="3269" y="1668"/>
                  </a:lnTo>
                  <a:lnTo>
                    <a:pt x="3703" y="968"/>
                  </a:lnTo>
                  <a:lnTo>
                    <a:pt x="2836" y="200"/>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35"/>
            <p:cNvSpPr/>
            <p:nvPr/>
          </p:nvSpPr>
          <p:spPr>
            <a:xfrm>
              <a:off x="3374250" y="3916575"/>
              <a:ext cx="70900" cy="25050"/>
            </a:xfrm>
            <a:custGeom>
              <a:rect b="b" l="l" r="r" t="t"/>
              <a:pathLst>
                <a:path extrusionOk="0" h="1002" w="2836">
                  <a:moveTo>
                    <a:pt x="2269" y="1"/>
                  </a:moveTo>
                  <a:lnTo>
                    <a:pt x="0" y="801"/>
                  </a:lnTo>
                  <a:lnTo>
                    <a:pt x="2836" y="1001"/>
                  </a:lnTo>
                  <a:lnTo>
                    <a:pt x="22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35"/>
            <p:cNvSpPr/>
            <p:nvPr/>
          </p:nvSpPr>
          <p:spPr>
            <a:xfrm>
              <a:off x="4251550" y="3276125"/>
              <a:ext cx="253525" cy="682175"/>
            </a:xfrm>
            <a:custGeom>
              <a:rect b="b" l="l" r="r" t="t"/>
              <a:pathLst>
                <a:path extrusionOk="0" h="27287" w="10141">
                  <a:moveTo>
                    <a:pt x="3736" y="0"/>
                  </a:moveTo>
                  <a:lnTo>
                    <a:pt x="4470" y="1735"/>
                  </a:lnTo>
                  <a:lnTo>
                    <a:pt x="4603" y="6071"/>
                  </a:lnTo>
                  <a:cubicBezTo>
                    <a:pt x="4637" y="8106"/>
                    <a:pt x="4537" y="10141"/>
                    <a:pt x="4270" y="12142"/>
                  </a:cubicBezTo>
                  <a:cubicBezTo>
                    <a:pt x="3936" y="14844"/>
                    <a:pt x="3336" y="17513"/>
                    <a:pt x="2435" y="20081"/>
                  </a:cubicBezTo>
                  <a:lnTo>
                    <a:pt x="0" y="27287"/>
                  </a:lnTo>
                  <a:cubicBezTo>
                    <a:pt x="0" y="27287"/>
                    <a:pt x="7572" y="20315"/>
                    <a:pt x="9907" y="13643"/>
                  </a:cubicBezTo>
                  <a:lnTo>
                    <a:pt x="6271" y="10241"/>
                  </a:lnTo>
                  <a:lnTo>
                    <a:pt x="10141" y="8006"/>
                  </a:lnTo>
                  <a:cubicBezTo>
                    <a:pt x="10141" y="8006"/>
                    <a:pt x="8273" y="2269"/>
                    <a:pt x="37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35"/>
            <p:cNvSpPr/>
            <p:nvPr/>
          </p:nvSpPr>
          <p:spPr>
            <a:xfrm>
              <a:off x="4082250" y="3325325"/>
              <a:ext cx="169325" cy="632975"/>
            </a:xfrm>
            <a:custGeom>
              <a:rect b="b" l="l" r="r" t="t"/>
              <a:pathLst>
                <a:path extrusionOk="0" h="25319" w="6773">
                  <a:moveTo>
                    <a:pt x="4604" y="0"/>
                  </a:moveTo>
                  <a:cubicBezTo>
                    <a:pt x="2536" y="2135"/>
                    <a:pt x="968" y="4904"/>
                    <a:pt x="968" y="4904"/>
                  </a:cubicBezTo>
                  <a:lnTo>
                    <a:pt x="3336" y="6305"/>
                  </a:lnTo>
                  <a:lnTo>
                    <a:pt x="1" y="9507"/>
                  </a:lnTo>
                  <a:cubicBezTo>
                    <a:pt x="1035" y="16779"/>
                    <a:pt x="6772" y="25319"/>
                    <a:pt x="6772" y="25319"/>
                  </a:cubicBezTo>
                  <a:lnTo>
                    <a:pt x="5304" y="17613"/>
                  </a:lnTo>
                  <a:cubicBezTo>
                    <a:pt x="4837" y="15145"/>
                    <a:pt x="4637" y="12676"/>
                    <a:pt x="4671" y="10174"/>
                  </a:cubicBezTo>
                  <a:cubicBezTo>
                    <a:pt x="4671" y="8140"/>
                    <a:pt x="4837" y="6138"/>
                    <a:pt x="5204" y="4137"/>
                  </a:cubicBezTo>
                  <a:lnTo>
                    <a:pt x="5538" y="2135"/>
                  </a:lnTo>
                  <a:lnTo>
                    <a:pt x="4937" y="768"/>
                  </a:lnTo>
                  <a:lnTo>
                    <a:pt x="46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35"/>
            <p:cNvSpPr/>
            <p:nvPr/>
          </p:nvSpPr>
          <p:spPr>
            <a:xfrm>
              <a:off x="4198175" y="3579675"/>
              <a:ext cx="160125" cy="378625"/>
            </a:xfrm>
            <a:custGeom>
              <a:rect b="b" l="l" r="r" t="t"/>
              <a:pathLst>
                <a:path extrusionOk="0" h="15145" w="6405">
                  <a:moveTo>
                    <a:pt x="34" y="0"/>
                  </a:moveTo>
                  <a:lnTo>
                    <a:pt x="34" y="0"/>
                  </a:lnTo>
                  <a:cubicBezTo>
                    <a:pt x="0" y="2502"/>
                    <a:pt x="200" y="4971"/>
                    <a:pt x="667" y="7439"/>
                  </a:cubicBezTo>
                  <a:lnTo>
                    <a:pt x="2135" y="15145"/>
                  </a:lnTo>
                  <a:lnTo>
                    <a:pt x="4570" y="7939"/>
                  </a:lnTo>
                  <a:cubicBezTo>
                    <a:pt x="5471" y="5371"/>
                    <a:pt x="6071" y="2702"/>
                    <a:pt x="6405" y="0"/>
                  </a:cubicBezTo>
                  <a:lnTo>
                    <a:pt x="6405" y="0"/>
                  </a:lnTo>
                  <a:cubicBezTo>
                    <a:pt x="5354" y="150"/>
                    <a:pt x="4287" y="226"/>
                    <a:pt x="3219" y="226"/>
                  </a:cubicBezTo>
                  <a:cubicBezTo>
                    <a:pt x="2152" y="226"/>
                    <a:pt x="1084" y="150"/>
                    <a:pt x="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35"/>
            <p:cNvSpPr/>
            <p:nvPr/>
          </p:nvSpPr>
          <p:spPr>
            <a:xfrm>
              <a:off x="4039725" y="2700900"/>
              <a:ext cx="222675" cy="106575"/>
            </a:xfrm>
            <a:custGeom>
              <a:rect b="b" l="l" r="r" t="t"/>
              <a:pathLst>
                <a:path extrusionOk="0" h="4263" w="8907">
                  <a:moveTo>
                    <a:pt x="3677" y="1"/>
                  </a:moveTo>
                  <a:cubicBezTo>
                    <a:pt x="3110" y="1"/>
                    <a:pt x="2546" y="71"/>
                    <a:pt x="2002" y="226"/>
                  </a:cubicBezTo>
                  <a:cubicBezTo>
                    <a:pt x="1268" y="426"/>
                    <a:pt x="567" y="793"/>
                    <a:pt x="0" y="1294"/>
                  </a:cubicBezTo>
                  <a:cubicBezTo>
                    <a:pt x="768" y="3028"/>
                    <a:pt x="2536" y="4263"/>
                    <a:pt x="4570" y="4263"/>
                  </a:cubicBezTo>
                  <a:cubicBezTo>
                    <a:pt x="6438" y="4263"/>
                    <a:pt x="8073" y="3262"/>
                    <a:pt x="8907" y="1727"/>
                  </a:cubicBezTo>
                  <a:cubicBezTo>
                    <a:pt x="8073" y="1227"/>
                    <a:pt x="7239" y="793"/>
                    <a:pt x="6305" y="460"/>
                  </a:cubicBezTo>
                  <a:cubicBezTo>
                    <a:pt x="5469" y="174"/>
                    <a:pt x="4570" y="1"/>
                    <a:pt x="36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35"/>
            <p:cNvSpPr/>
            <p:nvPr/>
          </p:nvSpPr>
          <p:spPr>
            <a:xfrm>
              <a:off x="4029725" y="2558100"/>
              <a:ext cx="249350" cy="186000"/>
            </a:xfrm>
            <a:custGeom>
              <a:rect b="b" l="l" r="r" t="t"/>
              <a:pathLst>
                <a:path extrusionOk="0" h="7440" w="9974">
                  <a:moveTo>
                    <a:pt x="4970" y="1"/>
                  </a:moveTo>
                  <a:cubicBezTo>
                    <a:pt x="2235" y="1"/>
                    <a:pt x="0" y="2236"/>
                    <a:pt x="0" y="5004"/>
                  </a:cubicBezTo>
                  <a:cubicBezTo>
                    <a:pt x="0" y="5705"/>
                    <a:pt x="134" y="6372"/>
                    <a:pt x="400" y="7006"/>
                  </a:cubicBezTo>
                  <a:cubicBezTo>
                    <a:pt x="967" y="6505"/>
                    <a:pt x="1668" y="6138"/>
                    <a:pt x="2402" y="5938"/>
                  </a:cubicBezTo>
                  <a:cubicBezTo>
                    <a:pt x="2946" y="5783"/>
                    <a:pt x="3510" y="5713"/>
                    <a:pt x="4077" y="5713"/>
                  </a:cubicBezTo>
                  <a:cubicBezTo>
                    <a:pt x="4970" y="5713"/>
                    <a:pt x="5869" y="5886"/>
                    <a:pt x="6705" y="6172"/>
                  </a:cubicBezTo>
                  <a:cubicBezTo>
                    <a:pt x="7639" y="6505"/>
                    <a:pt x="8473" y="6939"/>
                    <a:pt x="9307" y="7439"/>
                  </a:cubicBezTo>
                  <a:cubicBezTo>
                    <a:pt x="9740" y="6739"/>
                    <a:pt x="9974" y="5905"/>
                    <a:pt x="9974" y="5004"/>
                  </a:cubicBezTo>
                  <a:cubicBezTo>
                    <a:pt x="9974" y="2236"/>
                    <a:pt x="7739" y="1"/>
                    <a:pt x="49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35"/>
            <p:cNvSpPr/>
            <p:nvPr/>
          </p:nvSpPr>
          <p:spPr>
            <a:xfrm>
              <a:off x="3822075" y="2749450"/>
              <a:ext cx="532900" cy="485000"/>
            </a:xfrm>
            <a:custGeom>
              <a:rect b="b" l="l" r="r" t="t"/>
              <a:pathLst>
                <a:path extrusionOk="0" h="19400" w="21316">
                  <a:moveTo>
                    <a:pt x="9422" y="0"/>
                  </a:moveTo>
                  <a:cubicBezTo>
                    <a:pt x="8578" y="0"/>
                    <a:pt x="7732" y="104"/>
                    <a:pt x="6905" y="319"/>
                  </a:cubicBezTo>
                  <a:cubicBezTo>
                    <a:pt x="4503" y="953"/>
                    <a:pt x="2335" y="2587"/>
                    <a:pt x="1234" y="4822"/>
                  </a:cubicBezTo>
                  <a:cubicBezTo>
                    <a:pt x="0" y="7224"/>
                    <a:pt x="67" y="10126"/>
                    <a:pt x="934" y="12661"/>
                  </a:cubicBezTo>
                  <a:cubicBezTo>
                    <a:pt x="1835" y="15230"/>
                    <a:pt x="3469" y="17431"/>
                    <a:pt x="5304" y="19399"/>
                  </a:cubicBezTo>
                  <a:cubicBezTo>
                    <a:pt x="10041" y="19133"/>
                    <a:pt x="15211" y="17798"/>
                    <a:pt x="19347" y="15463"/>
                  </a:cubicBezTo>
                  <a:cubicBezTo>
                    <a:pt x="20948" y="12028"/>
                    <a:pt x="21315" y="8025"/>
                    <a:pt x="20348" y="4355"/>
                  </a:cubicBezTo>
                  <a:cubicBezTo>
                    <a:pt x="20014" y="3155"/>
                    <a:pt x="19514" y="1954"/>
                    <a:pt x="18513" y="1186"/>
                  </a:cubicBezTo>
                  <a:cubicBezTo>
                    <a:pt x="17892" y="703"/>
                    <a:pt x="17073" y="452"/>
                    <a:pt x="16261" y="452"/>
                  </a:cubicBezTo>
                  <a:cubicBezTo>
                    <a:pt x="15506" y="452"/>
                    <a:pt x="14756" y="669"/>
                    <a:pt x="14177" y="1120"/>
                  </a:cubicBezTo>
                  <a:cubicBezTo>
                    <a:pt x="12701" y="393"/>
                    <a:pt x="11065" y="0"/>
                    <a:pt x="94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35"/>
            <p:cNvSpPr/>
            <p:nvPr/>
          </p:nvSpPr>
          <p:spPr>
            <a:xfrm>
              <a:off x="3932150" y="3248400"/>
              <a:ext cx="25775" cy="27750"/>
            </a:xfrm>
            <a:custGeom>
              <a:rect b="b" l="l" r="r" t="t"/>
              <a:pathLst>
                <a:path extrusionOk="0" h="1110" w="1031">
                  <a:moveTo>
                    <a:pt x="385" y="1"/>
                  </a:moveTo>
                  <a:cubicBezTo>
                    <a:pt x="348" y="1"/>
                    <a:pt x="309" y="3"/>
                    <a:pt x="267" y="9"/>
                  </a:cubicBezTo>
                  <a:lnTo>
                    <a:pt x="0" y="642"/>
                  </a:lnTo>
                  <a:lnTo>
                    <a:pt x="734" y="1109"/>
                  </a:lnTo>
                  <a:cubicBezTo>
                    <a:pt x="987" y="794"/>
                    <a:pt x="1030" y="1"/>
                    <a:pt x="385" y="1"/>
                  </a:cubicBezTo>
                  <a:close/>
                </a:path>
              </a:pathLst>
            </a:custGeom>
            <a:solidFill>
              <a:srgbClr val="E0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35"/>
            <p:cNvSpPr/>
            <p:nvPr/>
          </p:nvSpPr>
          <p:spPr>
            <a:xfrm>
              <a:off x="3866275" y="3149225"/>
              <a:ext cx="125950" cy="115975"/>
            </a:xfrm>
            <a:custGeom>
              <a:rect b="b" l="l" r="r" t="t"/>
              <a:pathLst>
                <a:path extrusionOk="0" h="4639" w="5038">
                  <a:moveTo>
                    <a:pt x="2551" y="0"/>
                  </a:moveTo>
                  <a:cubicBezTo>
                    <a:pt x="2414" y="0"/>
                    <a:pt x="2275" y="13"/>
                    <a:pt x="2135" y="39"/>
                  </a:cubicBezTo>
                  <a:cubicBezTo>
                    <a:pt x="867" y="240"/>
                    <a:pt x="0" y="1440"/>
                    <a:pt x="234" y="2708"/>
                  </a:cubicBezTo>
                  <a:cubicBezTo>
                    <a:pt x="444" y="3849"/>
                    <a:pt x="1438" y="4639"/>
                    <a:pt x="2535" y="4639"/>
                  </a:cubicBezTo>
                  <a:cubicBezTo>
                    <a:pt x="2657" y="4639"/>
                    <a:pt x="2779" y="4629"/>
                    <a:pt x="2902" y="4609"/>
                  </a:cubicBezTo>
                  <a:cubicBezTo>
                    <a:pt x="4170" y="4376"/>
                    <a:pt x="5037" y="3175"/>
                    <a:pt x="4804" y="1907"/>
                  </a:cubicBezTo>
                  <a:cubicBezTo>
                    <a:pt x="4596" y="783"/>
                    <a:pt x="3629" y="0"/>
                    <a:pt x="2551" y="0"/>
                  </a:cubicBezTo>
                  <a:close/>
                </a:path>
              </a:pathLst>
            </a:custGeom>
            <a:solidFill>
              <a:srgbClr val="DB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35"/>
            <p:cNvSpPr/>
            <p:nvPr/>
          </p:nvSpPr>
          <p:spPr>
            <a:xfrm>
              <a:off x="3892125" y="3173000"/>
              <a:ext cx="74225" cy="67825"/>
            </a:xfrm>
            <a:custGeom>
              <a:rect b="b" l="l" r="r" t="t"/>
              <a:pathLst>
                <a:path extrusionOk="0" h="2713" w="2969">
                  <a:moveTo>
                    <a:pt x="1482" y="1"/>
                  </a:moveTo>
                  <a:cubicBezTo>
                    <a:pt x="1401" y="1"/>
                    <a:pt x="1318" y="8"/>
                    <a:pt x="1234" y="22"/>
                  </a:cubicBezTo>
                  <a:cubicBezTo>
                    <a:pt x="501" y="156"/>
                    <a:pt x="0" y="856"/>
                    <a:pt x="134" y="1590"/>
                  </a:cubicBezTo>
                  <a:cubicBezTo>
                    <a:pt x="252" y="2244"/>
                    <a:pt x="822" y="2713"/>
                    <a:pt x="1463" y="2713"/>
                  </a:cubicBezTo>
                  <a:cubicBezTo>
                    <a:pt x="1542" y="2713"/>
                    <a:pt x="1621" y="2706"/>
                    <a:pt x="1701" y="2691"/>
                  </a:cubicBezTo>
                  <a:cubicBezTo>
                    <a:pt x="2469" y="2558"/>
                    <a:pt x="2969" y="1857"/>
                    <a:pt x="2836" y="1123"/>
                  </a:cubicBezTo>
                  <a:cubicBezTo>
                    <a:pt x="2717" y="469"/>
                    <a:pt x="2148" y="1"/>
                    <a:pt x="1482" y="1"/>
                  </a:cubicBezTo>
                  <a:close/>
                </a:path>
              </a:pathLst>
            </a:custGeom>
            <a:solidFill>
              <a:srgbClr val="D1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35"/>
            <p:cNvSpPr/>
            <p:nvPr/>
          </p:nvSpPr>
          <p:spPr>
            <a:xfrm>
              <a:off x="3925475" y="3249425"/>
              <a:ext cx="25050" cy="32025"/>
            </a:xfrm>
            <a:custGeom>
              <a:rect b="b" l="l" r="r" t="t"/>
              <a:pathLst>
                <a:path extrusionOk="0" h="1281" w="1002">
                  <a:moveTo>
                    <a:pt x="201" y="1"/>
                  </a:moveTo>
                  <a:cubicBezTo>
                    <a:pt x="134" y="1"/>
                    <a:pt x="67" y="68"/>
                    <a:pt x="67" y="134"/>
                  </a:cubicBezTo>
                  <a:cubicBezTo>
                    <a:pt x="0" y="334"/>
                    <a:pt x="0" y="535"/>
                    <a:pt x="67" y="701"/>
                  </a:cubicBezTo>
                  <a:cubicBezTo>
                    <a:pt x="101" y="902"/>
                    <a:pt x="201" y="1035"/>
                    <a:pt x="334" y="1168"/>
                  </a:cubicBezTo>
                  <a:cubicBezTo>
                    <a:pt x="384" y="1243"/>
                    <a:pt x="490" y="1281"/>
                    <a:pt x="597" y="1281"/>
                  </a:cubicBezTo>
                  <a:cubicBezTo>
                    <a:pt x="632" y="1281"/>
                    <a:pt x="668" y="1277"/>
                    <a:pt x="701" y="1268"/>
                  </a:cubicBezTo>
                  <a:cubicBezTo>
                    <a:pt x="901" y="1202"/>
                    <a:pt x="1001" y="1068"/>
                    <a:pt x="1001" y="1068"/>
                  </a:cubicBezTo>
                  <a:cubicBezTo>
                    <a:pt x="734" y="835"/>
                    <a:pt x="568" y="501"/>
                    <a:pt x="534" y="134"/>
                  </a:cubicBezTo>
                  <a:cubicBezTo>
                    <a:pt x="534" y="68"/>
                    <a:pt x="467" y="1"/>
                    <a:pt x="367" y="1"/>
                  </a:cubicBezTo>
                  <a:close/>
                </a:path>
              </a:pathLst>
            </a:custGeom>
            <a:solidFill>
              <a:srgbClr val="ECB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35"/>
            <p:cNvSpPr/>
            <p:nvPr/>
          </p:nvSpPr>
          <p:spPr>
            <a:xfrm>
              <a:off x="3920475" y="2914200"/>
              <a:ext cx="391975" cy="425400"/>
            </a:xfrm>
            <a:custGeom>
              <a:rect b="b" l="l" r="r" t="t"/>
              <a:pathLst>
                <a:path extrusionOk="0" h="17016" w="15679">
                  <a:moveTo>
                    <a:pt x="8673" y="0"/>
                  </a:moveTo>
                  <a:cubicBezTo>
                    <a:pt x="7939" y="2102"/>
                    <a:pt x="6605" y="3936"/>
                    <a:pt x="4870" y="5271"/>
                  </a:cubicBezTo>
                  <a:cubicBezTo>
                    <a:pt x="3436" y="6372"/>
                    <a:pt x="1768" y="7105"/>
                    <a:pt x="0" y="7439"/>
                  </a:cubicBezTo>
                  <a:lnTo>
                    <a:pt x="601" y="10941"/>
                  </a:lnTo>
                  <a:cubicBezTo>
                    <a:pt x="1228" y="14527"/>
                    <a:pt x="4318" y="17016"/>
                    <a:pt x="7809" y="17016"/>
                  </a:cubicBezTo>
                  <a:cubicBezTo>
                    <a:pt x="8215" y="17016"/>
                    <a:pt x="8627" y="16982"/>
                    <a:pt x="9040" y="16912"/>
                  </a:cubicBezTo>
                  <a:cubicBezTo>
                    <a:pt x="13010" y="16212"/>
                    <a:pt x="15678" y="12443"/>
                    <a:pt x="14978" y="8440"/>
                  </a:cubicBezTo>
                  <a:lnTo>
                    <a:pt x="14844" y="7639"/>
                  </a:lnTo>
                  <a:cubicBezTo>
                    <a:pt x="13577" y="7072"/>
                    <a:pt x="9974" y="5071"/>
                    <a:pt x="8673" y="0"/>
                  </a:cubicBez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35"/>
            <p:cNvSpPr/>
            <p:nvPr/>
          </p:nvSpPr>
          <p:spPr>
            <a:xfrm>
              <a:off x="4335775" y="3164175"/>
              <a:ext cx="25775" cy="27750"/>
            </a:xfrm>
            <a:custGeom>
              <a:rect b="b" l="l" r="r" t="t"/>
              <a:pathLst>
                <a:path extrusionOk="0" h="1110" w="1031">
                  <a:moveTo>
                    <a:pt x="381" y="1"/>
                  </a:moveTo>
                  <a:cubicBezTo>
                    <a:pt x="345" y="1"/>
                    <a:pt x="307" y="3"/>
                    <a:pt x="267" y="8"/>
                  </a:cubicBezTo>
                  <a:lnTo>
                    <a:pt x="0" y="642"/>
                  </a:lnTo>
                  <a:lnTo>
                    <a:pt x="734" y="1109"/>
                  </a:lnTo>
                  <a:cubicBezTo>
                    <a:pt x="987" y="825"/>
                    <a:pt x="1030" y="1"/>
                    <a:pt x="381" y="1"/>
                  </a:cubicBezTo>
                  <a:close/>
                </a:path>
              </a:pathLst>
            </a:custGeom>
            <a:solidFill>
              <a:srgbClr val="E0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35"/>
            <p:cNvSpPr/>
            <p:nvPr/>
          </p:nvSpPr>
          <p:spPr>
            <a:xfrm>
              <a:off x="4279050" y="3063475"/>
              <a:ext cx="115950" cy="115925"/>
            </a:xfrm>
            <a:custGeom>
              <a:rect b="b" l="l" r="r" t="t"/>
              <a:pathLst>
                <a:path extrusionOk="0" h="4637" w="4638">
                  <a:moveTo>
                    <a:pt x="2303" y="0"/>
                  </a:moveTo>
                  <a:cubicBezTo>
                    <a:pt x="1035" y="0"/>
                    <a:pt x="1" y="1034"/>
                    <a:pt x="1" y="2302"/>
                  </a:cubicBezTo>
                  <a:cubicBezTo>
                    <a:pt x="1" y="3569"/>
                    <a:pt x="1035" y="4637"/>
                    <a:pt x="2303" y="4637"/>
                  </a:cubicBezTo>
                  <a:cubicBezTo>
                    <a:pt x="3603" y="4637"/>
                    <a:pt x="4638" y="3569"/>
                    <a:pt x="4638" y="2302"/>
                  </a:cubicBezTo>
                  <a:cubicBezTo>
                    <a:pt x="4638" y="1034"/>
                    <a:pt x="3603" y="0"/>
                    <a:pt x="2303" y="0"/>
                  </a:cubicBez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35"/>
            <p:cNvSpPr/>
            <p:nvPr/>
          </p:nvSpPr>
          <p:spPr>
            <a:xfrm>
              <a:off x="4303250" y="3086825"/>
              <a:ext cx="67575" cy="68400"/>
            </a:xfrm>
            <a:custGeom>
              <a:rect b="b" l="l" r="r" t="t"/>
              <a:pathLst>
                <a:path extrusionOk="0" h="2736" w="2703">
                  <a:moveTo>
                    <a:pt x="1335" y="0"/>
                  </a:moveTo>
                  <a:cubicBezTo>
                    <a:pt x="601" y="0"/>
                    <a:pt x="0" y="634"/>
                    <a:pt x="0" y="1368"/>
                  </a:cubicBezTo>
                  <a:cubicBezTo>
                    <a:pt x="0" y="2135"/>
                    <a:pt x="601" y="2736"/>
                    <a:pt x="1335" y="2736"/>
                  </a:cubicBezTo>
                  <a:cubicBezTo>
                    <a:pt x="2102" y="2736"/>
                    <a:pt x="2702" y="2135"/>
                    <a:pt x="2702" y="1368"/>
                  </a:cubicBezTo>
                  <a:cubicBezTo>
                    <a:pt x="2702" y="634"/>
                    <a:pt x="2102" y="0"/>
                    <a:pt x="1335" y="0"/>
                  </a:cubicBezTo>
                  <a:close/>
                </a:path>
              </a:pathLst>
            </a:custGeom>
            <a:solidFill>
              <a:srgbClr val="DB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35"/>
            <p:cNvSpPr/>
            <p:nvPr/>
          </p:nvSpPr>
          <p:spPr>
            <a:xfrm>
              <a:off x="4329100" y="3165200"/>
              <a:ext cx="25050" cy="32025"/>
            </a:xfrm>
            <a:custGeom>
              <a:rect b="b" l="l" r="r" t="t"/>
              <a:pathLst>
                <a:path extrusionOk="0" h="1281" w="1002">
                  <a:moveTo>
                    <a:pt x="200" y="1"/>
                  </a:moveTo>
                  <a:cubicBezTo>
                    <a:pt x="134" y="1"/>
                    <a:pt x="67" y="68"/>
                    <a:pt x="67" y="134"/>
                  </a:cubicBezTo>
                  <a:cubicBezTo>
                    <a:pt x="0" y="301"/>
                    <a:pt x="0" y="535"/>
                    <a:pt x="67" y="701"/>
                  </a:cubicBezTo>
                  <a:cubicBezTo>
                    <a:pt x="100" y="868"/>
                    <a:pt x="200" y="1035"/>
                    <a:pt x="301" y="1168"/>
                  </a:cubicBezTo>
                  <a:cubicBezTo>
                    <a:pt x="376" y="1243"/>
                    <a:pt x="469" y="1281"/>
                    <a:pt x="568" y="1281"/>
                  </a:cubicBezTo>
                  <a:cubicBezTo>
                    <a:pt x="601" y="1281"/>
                    <a:pt x="634" y="1277"/>
                    <a:pt x="667" y="1268"/>
                  </a:cubicBezTo>
                  <a:cubicBezTo>
                    <a:pt x="868" y="1202"/>
                    <a:pt x="1001" y="1068"/>
                    <a:pt x="1001" y="1068"/>
                  </a:cubicBezTo>
                  <a:cubicBezTo>
                    <a:pt x="734" y="835"/>
                    <a:pt x="567" y="501"/>
                    <a:pt x="534" y="134"/>
                  </a:cubicBezTo>
                  <a:cubicBezTo>
                    <a:pt x="534" y="68"/>
                    <a:pt x="467" y="1"/>
                    <a:pt x="367" y="1"/>
                  </a:cubicBezTo>
                  <a:close/>
                </a:path>
              </a:pathLst>
            </a:custGeom>
            <a:solidFill>
              <a:srgbClr val="ECB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35"/>
            <p:cNvSpPr/>
            <p:nvPr/>
          </p:nvSpPr>
          <p:spPr>
            <a:xfrm>
              <a:off x="3954650" y="3071850"/>
              <a:ext cx="94275" cy="35850"/>
            </a:xfrm>
            <a:custGeom>
              <a:rect b="b" l="l" r="r" t="t"/>
              <a:pathLst>
                <a:path extrusionOk="0" h="1434" w="3771">
                  <a:moveTo>
                    <a:pt x="2095" y="1"/>
                  </a:moveTo>
                  <a:cubicBezTo>
                    <a:pt x="1966" y="1"/>
                    <a:pt x="1835" y="11"/>
                    <a:pt x="1702" y="32"/>
                  </a:cubicBezTo>
                  <a:cubicBezTo>
                    <a:pt x="902" y="199"/>
                    <a:pt x="268" y="766"/>
                    <a:pt x="1" y="1433"/>
                  </a:cubicBezTo>
                  <a:cubicBezTo>
                    <a:pt x="1117" y="968"/>
                    <a:pt x="2319" y="762"/>
                    <a:pt x="3501" y="762"/>
                  </a:cubicBezTo>
                  <a:cubicBezTo>
                    <a:pt x="3591" y="762"/>
                    <a:pt x="3681" y="764"/>
                    <a:pt x="3770" y="766"/>
                  </a:cubicBezTo>
                  <a:cubicBezTo>
                    <a:pt x="3406" y="289"/>
                    <a:pt x="2781" y="1"/>
                    <a:pt x="20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35"/>
            <p:cNvSpPr/>
            <p:nvPr/>
          </p:nvSpPr>
          <p:spPr>
            <a:xfrm>
              <a:off x="4102275" y="3045725"/>
              <a:ext cx="105100" cy="38625"/>
            </a:xfrm>
            <a:custGeom>
              <a:rect b="b" l="l" r="r" t="t"/>
              <a:pathLst>
                <a:path extrusionOk="0" h="1545" w="4204">
                  <a:moveTo>
                    <a:pt x="2369" y="0"/>
                  </a:moveTo>
                  <a:cubicBezTo>
                    <a:pt x="2215" y="0"/>
                    <a:pt x="2059" y="14"/>
                    <a:pt x="1902" y="43"/>
                  </a:cubicBezTo>
                  <a:cubicBezTo>
                    <a:pt x="1001" y="177"/>
                    <a:pt x="300" y="810"/>
                    <a:pt x="0" y="1544"/>
                  </a:cubicBezTo>
                  <a:cubicBezTo>
                    <a:pt x="1334" y="1044"/>
                    <a:pt x="2769" y="777"/>
                    <a:pt x="4203" y="777"/>
                  </a:cubicBezTo>
                  <a:cubicBezTo>
                    <a:pt x="3763" y="309"/>
                    <a:pt x="3095" y="0"/>
                    <a:pt x="2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5"/>
            <p:cNvSpPr/>
            <p:nvPr/>
          </p:nvSpPr>
          <p:spPr>
            <a:xfrm>
              <a:off x="4136450" y="3097650"/>
              <a:ext cx="38400" cy="30900"/>
            </a:xfrm>
            <a:custGeom>
              <a:rect b="b" l="l" r="r" t="t"/>
              <a:pathLst>
                <a:path extrusionOk="0" h="1236" w="1536">
                  <a:moveTo>
                    <a:pt x="601" y="1"/>
                  </a:moveTo>
                  <a:cubicBezTo>
                    <a:pt x="268" y="1"/>
                    <a:pt x="1" y="268"/>
                    <a:pt x="1" y="601"/>
                  </a:cubicBezTo>
                  <a:cubicBezTo>
                    <a:pt x="1" y="968"/>
                    <a:pt x="268" y="1235"/>
                    <a:pt x="601" y="1235"/>
                  </a:cubicBezTo>
                  <a:cubicBezTo>
                    <a:pt x="968" y="1235"/>
                    <a:pt x="1235" y="968"/>
                    <a:pt x="1235" y="601"/>
                  </a:cubicBezTo>
                  <a:cubicBezTo>
                    <a:pt x="1235" y="568"/>
                    <a:pt x="1235" y="535"/>
                    <a:pt x="1235" y="468"/>
                  </a:cubicBezTo>
                  <a:lnTo>
                    <a:pt x="1502" y="134"/>
                  </a:lnTo>
                  <a:cubicBezTo>
                    <a:pt x="1535" y="101"/>
                    <a:pt x="1469" y="34"/>
                    <a:pt x="1402" y="34"/>
                  </a:cubicBezTo>
                  <a:lnTo>
                    <a:pt x="1002" y="134"/>
                  </a:lnTo>
                  <a:cubicBezTo>
                    <a:pt x="901" y="34"/>
                    <a:pt x="768" y="1"/>
                    <a:pt x="6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35"/>
            <p:cNvSpPr/>
            <p:nvPr/>
          </p:nvSpPr>
          <p:spPr>
            <a:xfrm>
              <a:off x="3967175" y="3114875"/>
              <a:ext cx="41725" cy="31250"/>
            </a:xfrm>
            <a:custGeom>
              <a:rect b="b" l="l" r="r" t="t"/>
              <a:pathLst>
                <a:path extrusionOk="0" h="1250" w="1669">
                  <a:moveTo>
                    <a:pt x="992" y="1"/>
                  </a:moveTo>
                  <a:cubicBezTo>
                    <a:pt x="952" y="1"/>
                    <a:pt x="910" y="5"/>
                    <a:pt x="868" y="12"/>
                  </a:cubicBezTo>
                  <a:cubicBezTo>
                    <a:pt x="734" y="12"/>
                    <a:pt x="601" y="112"/>
                    <a:pt x="534" y="213"/>
                  </a:cubicBezTo>
                  <a:lnTo>
                    <a:pt x="100" y="179"/>
                  </a:lnTo>
                  <a:cubicBezTo>
                    <a:pt x="34" y="179"/>
                    <a:pt x="0" y="246"/>
                    <a:pt x="34" y="313"/>
                  </a:cubicBezTo>
                  <a:lnTo>
                    <a:pt x="367" y="579"/>
                  </a:lnTo>
                  <a:cubicBezTo>
                    <a:pt x="367" y="613"/>
                    <a:pt x="367" y="680"/>
                    <a:pt x="367" y="713"/>
                  </a:cubicBezTo>
                  <a:cubicBezTo>
                    <a:pt x="430" y="1025"/>
                    <a:pt x="697" y="1250"/>
                    <a:pt x="1032" y="1250"/>
                  </a:cubicBezTo>
                  <a:cubicBezTo>
                    <a:pt x="1055" y="1250"/>
                    <a:pt x="1078" y="1249"/>
                    <a:pt x="1101" y="1247"/>
                  </a:cubicBezTo>
                  <a:cubicBezTo>
                    <a:pt x="1435" y="1180"/>
                    <a:pt x="1668" y="846"/>
                    <a:pt x="1601" y="513"/>
                  </a:cubicBezTo>
                  <a:cubicBezTo>
                    <a:pt x="1542" y="218"/>
                    <a:pt x="1301" y="1"/>
                    <a:pt x="992" y="1"/>
                  </a:cubicBezTo>
                  <a:close/>
                </a:path>
              </a:pathLst>
            </a:custGeom>
            <a:solidFill>
              <a:srgbClr val="2724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35"/>
            <p:cNvSpPr/>
            <p:nvPr/>
          </p:nvSpPr>
          <p:spPr>
            <a:xfrm>
              <a:off x="4039725" y="3201900"/>
              <a:ext cx="42550" cy="17550"/>
            </a:xfrm>
            <a:custGeom>
              <a:rect b="b" l="l" r="r" t="t"/>
              <a:pathLst>
                <a:path extrusionOk="0" h="702" w="1702">
                  <a:moveTo>
                    <a:pt x="1702" y="1"/>
                  </a:moveTo>
                  <a:lnTo>
                    <a:pt x="1702" y="1"/>
                  </a:lnTo>
                  <a:cubicBezTo>
                    <a:pt x="1135" y="101"/>
                    <a:pt x="567" y="134"/>
                    <a:pt x="0" y="134"/>
                  </a:cubicBezTo>
                  <a:cubicBezTo>
                    <a:pt x="167" y="468"/>
                    <a:pt x="501" y="701"/>
                    <a:pt x="868" y="701"/>
                  </a:cubicBezTo>
                  <a:cubicBezTo>
                    <a:pt x="1235" y="701"/>
                    <a:pt x="1535" y="334"/>
                    <a:pt x="1702" y="1"/>
                  </a:cubicBezTo>
                  <a:close/>
                </a:path>
              </a:pathLst>
            </a:custGeom>
            <a:solidFill>
              <a:srgbClr val="DB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5"/>
            <p:cNvSpPr/>
            <p:nvPr/>
          </p:nvSpPr>
          <p:spPr>
            <a:xfrm>
              <a:off x="4048050" y="3226075"/>
              <a:ext cx="122625" cy="53925"/>
            </a:xfrm>
            <a:custGeom>
              <a:rect b="b" l="l" r="r" t="t"/>
              <a:pathLst>
                <a:path extrusionOk="0" h="2157" w="4905">
                  <a:moveTo>
                    <a:pt x="4904" y="1"/>
                  </a:moveTo>
                  <a:cubicBezTo>
                    <a:pt x="3337" y="568"/>
                    <a:pt x="1669" y="868"/>
                    <a:pt x="1" y="868"/>
                  </a:cubicBezTo>
                  <a:cubicBezTo>
                    <a:pt x="510" y="1646"/>
                    <a:pt x="1422" y="2156"/>
                    <a:pt x="2327" y="2156"/>
                  </a:cubicBezTo>
                  <a:cubicBezTo>
                    <a:pt x="2430" y="2156"/>
                    <a:pt x="2533" y="2149"/>
                    <a:pt x="2636" y="2136"/>
                  </a:cubicBezTo>
                  <a:cubicBezTo>
                    <a:pt x="3670" y="1969"/>
                    <a:pt x="4604" y="1002"/>
                    <a:pt x="49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5"/>
            <p:cNvSpPr/>
            <p:nvPr/>
          </p:nvSpPr>
          <p:spPr>
            <a:xfrm>
              <a:off x="3905450" y="2862500"/>
              <a:ext cx="186825" cy="101400"/>
            </a:xfrm>
            <a:custGeom>
              <a:rect b="b" l="l" r="r" t="t"/>
              <a:pathLst>
                <a:path extrusionOk="0" h="4056" w="7473">
                  <a:moveTo>
                    <a:pt x="7473" y="0"/>
                  </a:moveTo>
                  <a:lnTo>
                    <a:pt x="1" y="3703"/>
                  </a:lnTo>
                  <a:cubicBezTo>
                    <a:pt x="631" y="3937"/>
                    <a:pt x="1299" y="4056"/>
                    <a:pt x="1975" y="4056"/>
                  </a:cubicBezTo>
                  <a:cubicBezTo>
                    <a:pt x="2838" y="4056"/>
                    <a:pt x="3714" y="3862"/>
                    <a:pt x="4537" y="3469"/>
                  </a:cubicBezTo>
                  <a:cubicBezTo>
                    <a:pt x="6005" y="2735"/>
                    <a:pt x="7039" y="1435"/>
                    <a:pt x="7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35"/>
            <p:cNvSpPr/>
            <p:nvPr/>
          </p:nvSpPr>
          <p:spPr>
            <a:xfrm>
              <a:off x="3992200" y="2819950"/>
              <a:ext cx="112600" cy="24225"/>
            </a:xfrm>
            <a:custGeom>
              <a:rect b="b" l="l" r="r" t="t"/>
              <a:pathLst>
                <a:path extrusionOk="0" h="969" w="4504">
                  <a:moveTo>
                    <a:pt x="4503" y="1"/>
                  </a:moveTo>
                  <a:lnTo>
                    <a:pt x="0" y="34"/>
                  </a:lnTo>
                  <a:cubicBezTo>
                    <a:pt x="567" y="601"/>
                    <a:pt x="1368" y="968"/>
                    <a:pt x="2268" y="968"/>
                  </a:cubicBezTo>
                  <a:cubicBezTo>
                    <a:pt x="3136" y="968"/>
                    <a:pt x="3936" y="601"/>
                    <a:pt x="45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35"/>
            <p:cNvSpPr/>
            <p:nvPr/>
          </p:nvSpPr>
          <p:spPr>
            <a:xfrm>
              <a:off x="4191500" y="2831625"/>
              <a:ext cx="81750" cy="111775"/>
            </a:xfrm>
            <a:custGeom>
              <a:rect b="b" l="l" r="r" t="t"/>
              <a:pathLst>
                <a:path extrusionOk="0" h="4471" w="3270">
                  <a:moveTo>
                    <a:pt x="234" y="1"/>
                  </a:moveTo>
                  <a:cubicBezTo>
                    <a:pt x="0" y="968"/>
                    <a:pt x="167" y="2002"/>
                    <a:pt x="768" y="2870"/>
                  </a:cubicBezTo>
                  <a:cubicBezTo>
                    <a:pt x="1368" y="3770"/>
                    <a:pt x="2302" y="4304"/>
                    <a:pt x="3269" y="4471"/>
                  </a:cubicBezTo>
                  <a:lnTo>
                    <a:pt x="2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5"/>
            <p:cNvSpPr/>
            <p:nvPr/>
          </p:nvSpPr>
          <p:spPr>
            <a:xfrm>
              <a:off x="3964675" y="3181950"/>
              <a:ext cx="80075" cy="77525"/>
            </a:xfrm>
            <a:custGeom>
              <a:rect b="b" l="l" r="r" t="t"/>
              <a:pathLst>
                <a:path extrusionOk="0" h="3101" w="3203">
                  <a:moveTo>
                    <a:pt x="1529" y="1"/>
                  </a:moveTo>
                  <a:cubicBezTo>
                    <a:pt x="1411" y="1"/>
                    <a:pt x="1310" y="32"/>
                    <a:pt x="1234" y="98"/>
                  </a:cubicBezTo>
                  <a:lnTo>
                    <a:pt x="0" y="1232"/>
                  </a:lnTo>
                  <a:cubicBezTo>
                    <a:pt x="75" y="1166"/>
                    <a:pt x="177" y="1135"/>
                    <a:pt x="294" y="1135"/>
                  </a:cubicBezTo>
                  <a:cubicBezTo>
                    <a:pt x="594" y="1135"/>
                    <a:pt x="999" y="1340"/>
                    <a:pt x="1335" y="1699"/>
                  </a:cubicBezTo>
                  <a:cubicBezTo>
                    <a:pt x="1835" y="2233"/>
                    <a:pt x="1968" y="2833"/>
                    <a:pt x="1701" y="3100"/>
                  </a:cubicBezTo>
                  <a:lnTo>
                    <a:pt x="2936" y="1966"/>
                  </a:lnTo>
                  <a:cubicBezTo>
                    <a:pt x="3203" y="1699"/>
                    <a:pt x="3069" y="1099"/>
                    <a:pt x="2569" y="565"/>
                  </a:cubicBezTo>
                  <a:cubicBezTo>
                    <a:pt x="2233" y="205"/>
                    <a:pt x="1829" y="1"/>
                    <a:pt x="1529" y="1"/>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5"/>
            <p:cNvSpPr/>
            <p:nvPr/>
          </p:nvSpPr>
          <p:spPr>
            <a:xfrm>
              <a:off x="3943825" y="3210325"/>
              <a:ext cx="70075" cy="68325"/>
            </a:xfrm>
            <a:custGeom>
              <a:rect b="b" l="l" r="r" t="t"/>
              <a:pathLst>
                <a:path extrusionOk="0" h="2733" w="2803">
                  <a:moveTo>
                    <a:pt x="1128" y="0"/>
                  </a:moveTo>
                  <a:cubicBezTo>
                    <a:pt x="1011" y="0"/>
                    <a:pt x="909" y="31"/>
                    <a:pt x="834" y="97"/>
                  </a:cubicBezTo>
                  <a:lnTo>
                    <a:pt x="0" y="864"/>
                  </a:lnTo>
                  <a:cubicBezTo>
                    <a:pt x="75" y="799"/>
                    <a:pt x="177" y="767"/>
                    <a:pt x="294" y="767"/>
                  </a:cubicBezTo>
                  <a:cubicBezTo>
                    <a:pt x="595" y="767"/>
                    <a:pt x="999" y="972"/>
                    <a:pt x="1335" y="1331"/>
                  </a:cubicBezTo>
                  <a:cubicBezTo>
                    <a:pt x="1802" y="1865"/>
                    <a:pt x="1968" y="2466"/>
                    <a:pt x="1702" y="2732"/>
                  </a:cubicBezTo>
                  <a:lnTo>
                    <a:pt x="2535" y="1965"/>
                  </a:lnTo>
                  <a:cubicBezTo>
                    <a:pt x="2802" y="1698"/>
                    <a:pt x="2669" y="1098"/>
                    <a:pt x="2169" y="564"/>
                  </a:cubicBezTo>
                  <a:cubicBezTo>
                    <a:pt x="1833" y="205"/>
                    <a:pt x="1428" y="0"/>
                    <a:pt x="1128" y="0"/>
                  </a:cubicBez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5"/>
            <p:cNvSpPr/>
            <p:nvPr/>
          </p:nvSpPr>
          <p:spPr>
            <a:xfrm>
              <a:off x="3904625" y="3229500"/>
              <a:ext cx="88425" cy="85000"/>
            </a:xfrm>
            <a:custGeom>
              <a:rect b="b" l="l" r="r" t="t"/>
              <a:pathLst>
                <a:path extrusionOk="0" h="3400" w="3537">
                  <a:moveTo>
                    <a:pt x="1862" y="0"/>
                  </a:moveTo>
                  <a:cubicBezTo>
                    <a:pt x="1745" y="0"/>
                    <a:pt x="1643" y="32"/>
                    <a:pt x="1568" y="97"/>
                  </a:cubicBezTo>
                  <a:lnTo>
                    <a:pt x="1" y="1565"/>
                  </a:lnTo>
                  <a:lnTo>
                    <a:pt x="1702" y="3400"/>
                  </a:lnTo>
                  <a:lnTo>
                    <a:pt x="3270" y="1965"/>
                  </a:lnTo>
                  <a:cubicBezTo>
                    <a:pt x="3536" y="1699"/>
                    <a:pt x="3370" y="1098"/>
                    <a:pt x="2903" y="564"/>
                  </a:cubicBezTo>
                  <a:cubicBezTo>
                    <a:pt x="2567" y="205"/>
                    <a:pt x="2163" y="0"/>
                    <a:pt x="1862" y="0"/>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5"/>
            <p:cNvSpPr/>
            <p:nvPr/>
          </p:nvSpPr>
          <p:spPr>
            <a:xfrm>
              <a:off x="4121450" y="3181950"/>
              <a:ext cx="80075" cy="77525"/>
            </a:xfrm>
            <a:custGeom>
              <a:rect b="b" l="l" r="r" t="t"/>
              <a:pathLst>
                <a:path extrusionOk="0" h="3101" w="3203">
                  <a:moveTo>
                    <a:pt x="1529" y="1"/>
                  </a:moveTo>
                  <a:cubicBezTo>
                    <a:pt x="1411" y="1"/>
                    <a:pt x="1310" y="32"/>
                    <a:pt x="1235" y="98"/>
                  </a:cubicBezTo>
                  <a:lnTo>
                    <a:pt x="0" y="1232"/>
                  </a:lnTo>
                  <a:cubicBezTo>
                    <a:pt x="76" y="1166"/>
                    <a:pt x="177" y="1135"/>
                    <a:pt x="295" y="1135"/>
                  </a:cubicBezTo>
                  <a:cubicBezTo>
                    <a:pt x="595" y="1135"/>
                    <a:pt x="999" y="1340"/>
                    <a:pt x="1335" y="1699"/>
                  </a:cubicBezTo>
                  <a:cubicBezTo>
                    <a:pt x="1802" y="2233"/>
                    <a:pt x="1968" y="2833"/>
                    <a:pt x="1702" y="3100"/>
                  </a:cubicBezTo>
                  <a:lnTo>
                    <a:pt x="2936" y="1966"/>
                  </a:lnTo>
                  <a:cubicBezTo>
                    <a:pt x="3203" y="1699"/>
                    <a:pt x="3036" y="1099"/>
                    <a:pt x="2569" y="565"/>
                  </a:cubicBezTo>
                  <a:cubicBezTo>
                    <a:pt x="2233" y="205"/>
                    <a:pt x="1829" y="1"/>
                    <a:pt x="1529" y="1"/>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5"/>
            <p:cNvSpPr/>
            <p:nvPr/>
          </p:nvSpPr>
          <p:spPr>
            <a:xfrm>
              <a:off x="4100600" y="3210325"/>
              <a:ext cx="70075" cy="68325"/>
            </a:xfrm>
            <a:custGeom>
              <a:rect b="b" l="l" r="r" t="t"/>
              <a:pathLst>
                <a:path extrusionOk="0" h="2733" w="2803">
                  <a:moveTo>
                    <a:pt x="1129" y="0"/>
                  </a:moveTo>
                  <a:cubicBezTo>
                    <a:pt x="1011" y="0"/>
                    <a:pt x="910" y="31"/>
                    <a:pt x="834" y="97"/>
                  </a:cubicBezTo>
                  <a:lnTo>
                    <a:pt x="0" y="864"/>
                  </a:lnTo>
                  <a:cubicBezTo>
                    <a:pt x="76" y="799"/>
                    <a:pt x="177" y="767"/>
                    <a:pt x="295" y="767"/>
                  </a:cubicBezTo>
                  <a:cubicBezTo>
                    <a:pt x="595" y="767"/>
                    <a:pt x="999" y="972"/>
                    <a:pt x="1335" y="1331"/>
                  </a:cubicBezTo>
                  <a:cubicBezTo>
                    <a:pt x="1802" y="1865"/>
                    <a:pt x="1969" y="2466"/>
                    <a:pt x="1668" y="2732"/>
                  </a:cubicBezTo>
                  <a:lnTo>
                    <a:pt x="2536" y="1965"/>
                  </a:lnTo>
                  <a:cubicBezTo>
                    <a:pt x="2802" y="1698"/>
                    <a:pt x="2636" y="1098"/>
                    <a:pt x="2169" y="564"/>
                  </a:cubicBezTo>
                  <a:cubicBezTo>
                    <a:pt x="1833" y="205"/>
                    <a:pt x="1429" y="0"/>
                    <a:pt x="1129" y="0"/>
                  </a:cubicBez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5"/>
            <p:cNvSpPr/>
            <p:nvPr/>
          </p:nvSpPr>
          <p:spPr>
            <a:xfrm>
              <a:off x="4060575" y="3229500"/>
              <a:ext cx="89250" cy="85000"/>
            </a:xfrm>
            <a:custGeom>
              <a:rect b="b" l="l" r="r" t="t"/>
              <a:pathLst>
                <a:path extrusionOk="0" h="3400" w="3570">
                  <a:moveTo>
                    <a:pt x="1896" y="0"/>
                  </a:moveTo>
                  <a:cubicBezTo>
                    <a:pt x="1778" y="0"/>
                    <a:pt x="1677" y="32"/>
                    <a:pt x="1601" y="97"/>
                  </a:cubicBezTo>
                  <a:lnTo>
                    <a:pt x="0" y="1565"/>
                  </a:lnTo>
                  <a:lnTo>
                    <a:pt x="1702" y="3400"/>
                  </a:lnTo>
                  <a:lnTo>
                    <a:pt x="3269" y="1965"/>
                  </a:lnTo>
                  <a:cubicBezTo>
                    <a:pt x="3570" y="1699"/>
                    <a:pt x="3403" y="1098"/>
                    <a:pt x="2936" y="564"/>
                  </a:cubicBezTo>
                  <a:cubicBezTo>
                    <a:pt x="2600" y="205"/>
                    <a:pt x="2196" y="0"/>
                    <a:pt x="1896" y="0"/>
                  </a:cubicBezTo>
                  <a:close/>
                </a:path>
              </a:pathLst>
            </a:custGeom>
            <a:solidFill>
              <a:srgbClr val="79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35"/>
            <p:cNvSpPr/>
            <p:nvPr/>
          </p:nvSpPr>
          <p:spPr>
            <a:xfrm>
              <a:off x="3800375" y="3265275"/>
              <a:ext cx="365300" cy="252700"/>
            </a:xfrm>
            <a:custGeom>
              <a:rect b="b" l="l" r="r" t="t"/>
              <a:pathLst>
                <a:path extrusionOk="0" h="10108" w="14612">
                  <a:moveTo>
                    <a:pt x="3804" y="1"/>
                  </a:moveTo>
                  <a:cubicBezTo>
                    <a:pt x="3437" y="1"/>
                    <a:pt x="3070" y="134"/>
                    <a:pt x="2803" y="401"/>
                  </a:cubicBezTo>
                  <a:lnTo>
                    <a:pt x="1" y="2969"/>
                  </a:lnTo>
                  <a:lnTo>
                    <a:pt x="11376" y="2969"/>
                  </a:lnTo>
                  <a:lnTo>
                    <a:pt x="11376" y="10108"/>
                  </a:lnTo>
                  <a:lnTo>
                    <a:pt x="14144" y="7573"/>
                  </a:lnTo>
                  <a:cubicBezTo>
                    <a:pt x="14445" y="7306"/>
                    <a:pt x="14611" y="6906"/>
                    <a:pt x="14611" y="6505"/>
                  </a:cubicBezTo>
                  <a:lnTo>
                    <a:pt x="14611" y="1101"/>
                  </a:lnTo>
                  <a:cubicBezTo>
                    <a:pt x="14611" y="501"/>
                    <a:pt x="14111" y="1"/>
                    <a:pt x="13511" y="1"/>
                  </a:cubicBez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35"/>
            <p:cNvSpPr/>
            <p:nvPr/>
          </p:nvSpPr>
          <p:spPr>
            <a:xfrm>
              <a:off x="3951325" y="3550475"/>
              <a:ext cx="133450" cy="211850"/>
            </a:xfrm>
            <a:custGeom>
              <a:rect b="b" l="l" r="r" t="t"/>
              <a:pathLst>
                <a:path extrusionOk="0" h="8474" w="5338">
                  <a:moveTo>
                    <a:pt x="1" y="1"/>
                  </a:moveTo>
                  <a:lnTo>
                    <a:pt x="1" y="8474"/>
                  </a:lnTo>
                  <a:cubicBezTo>
                    <a:pt x="1" y="8474"/>
                    <a:pt x="4137" y="7840"/>
                    <a:pt x="5338" y="5672"/>
                  </a:cubicBezTo>
                  <a:lnTo>
                    <a:pt x="5338" y="1"/>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5"/>
            <p:cNvSpPr/>
            <p:nvPr/>
          </p:nvSpPr>
          <p:spPr>
            <a:xfrm>
              <a:off x="3521850" y="3339500"/>
              <a:ext cx="596275" cy="834800"/>
            </a:xfrm>
            <a:custGeom>
              <a:rect b="b" l="l" r="r" t="t"/>
              <a:pathLst>
                <a:path extrusionOk="0" h="33392" w="23851">
                  <a:moveTo>
                    <a:pt x="9341" y="0"/>
                  </a:moveTo>
                  <a:lnTo>
                    <a:pt x="1769" y="6939"/>
                  </a:lnTo>
                  <a:cubicBezTo>
                    <a:pt x="634" y="7973"/>
                    <a:pt x="1" y="9441"/>
                    <a:pt x="1" y="10975"/>
                  </a:cubicBezTo>
                  <a:lnTo>
                    <a:pt x="1" y="33391"/>
                  </a:lnTo>
                  <a:lnTo>
                    <a:pt x="13977" y="33391"/>
                  </a:lnTo>
                  <a:lnTo>
                    <a:pt x="13977" y="11776"/>
                  </a:lnTo>
                  <a:cubicBezTo>
                    <a:pt x="13977" y="10274"/>
                    <a:pt x="14578" y="8840"/>
                    <a:pt x="15678" y="7806"/>
                  </a:cubicBezTo>
                  <a:lnTo>
                    <a:pt x="23851" y="0"/>
                  </a:lnTo>
                  <a:close/>
                </a:path>
              </a:pathLst>
            </a:custGeom>
            <a:solidFill>
              <a:srgbClr val="CBCB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5"/>
            <p:cNvSpPr/>
            <p:nvPr/>
          </p:nvSpPr>
          <p:spPr>
            <a:xfrm>
              <a:off x="3871275" y="3339500"/>
              <a:ext cx="246850" cy="834800"/>
            </a:xfrm>
            <a:custGeom>
              <a:rect b="b" l="l" r="r" t="t"/>
              <a:pathLst>
                <a:path extrusionOk="0" h="33392" w="9874">
                  <a:moveTo>
                    <a:pt x="9874" y="0"/>
                  </a:moveTo>
                  <a:lnTo>
                    <a:pt x="1701" y="7806"/>
                  </a:lnTo>
                  <a:cubicBezTo>
                    <a:pt x="601" y="8840"/>
                    <a:pt x="0" y="10274"/>
                    <a:pt x="0" y="11776"/>
                  </a:cubicBezTo>
                  <a:lnTo>
                    <a:pt x="0" y="33391"/>
                  </a:lnTo>
                  <a:lnTo>
                    <a:pt x="4637" y="33391"/>
                  </a:lnTo>
                  <a:lnTo>
                    <a:pt x="4637" y="12876"/>
                  </a:lnTo>
                  <a:cubicBezTo>
                    <a:pt x="4637" y="12309"/>
                    <a:pt x="4870" y="11776"/>
                    <a:pt x="5304" y="11375"/>
                  </a:cubicBezTo>
                  <a:lnTo>
                    <a:pt x="9874" y="7206"/>
                  </a:lnTo>
                  <a:lnTo>
                    <a:pt x="9874" y="0"/>
                  </a:lnTo>
                  <a:close/>
                </a:path>
              </a:pathLst>
            </a:custGeom>
            <a:solidFill>
              <a:srgbClr val="B1B1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5"/>
            <p:cNvSpPr/>
            <p:nvPr/>
          </p:nvSpPr>
          <p:spPr>
            <a:xfrm>
              <a:off x="3443475" y="4174275"/>
              <a:ext cx="506200" cy="145125"/>
            </a:xfrm>
            <a:custGeom>
              <a:rect b="b" l="l" r="r" t="t"/>
              <a:pathLst>
                <a:path extrusionOk="0" h="5805" w="20248">
                  <a:moveTo>
                    <a:pt x="0" y="0"/>
                  </a:moveTo>
                  <a:lnTo>
                    <a:pt x="0" y="5804"/>
                  </a:lnTo>
                  <a:lnTo>
                    <a:pt x="20248" y="5804"/>
                  </a:lnTo>
                  <a:lnTo>
                    <a:pt x="20248"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35"/>
            <p:cNvSpPr/>
            <p:nvPr/>
          </p:nvSpPr>
          <p:spPr>
            <a:xfrm>
              <a:off x="3949650" y="4174275"/>
              <a:ext cx="214350" cy="145125"/>
            </a:xfrm>
            <a:custGeom>
              <a:rect b="b" l="l" r="r" t="t"/>
              <a:pathLst>
                <a:path extrusionOk="0" h="5805" w="8574">
                  <a:moveTo>
                    <a:pt x="1" y="0"/>
                  </a:moveTo>
                  <a:lnTo>
                    <a:pt x="1" y="5804"/>
                  </a:lnTo>
                  <a:lnTo>
                    <a:pt x="8574" y="5804"/>
                  </a:lnTo>
                  <a:lnTo>
                    <a:pt x="8574" y="0"/>
                  </a:lnTo>
                  <a:close/>
                </a:path>
              </a:pathLst>
            </a:custGeom>
            <a:solidFill>
              <a:srgbClr val="7B7B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35"/>
            <p:cNvSpPr/>
            <p:nvPr/>
          </p:nvSpPr>
          <p:spPr>
            <a:xfrm>
              <a:off x="3884600" y="4208450"/>
              <a:ext cx="24225" cy="77575"/>
            </a:xfrm>
            <a:custGeom>
              <a:rect b="b" l="l" r="r" t="t"/>
              <a:pathLst>
                <a:path extrusionOk="0" h="3103" w="969">
                  <a:moveTo>
                    <a:pt x="1" y="1"/>
                  </a:moveTo>
                  <a:cubicBezTo>
                    <a:pt x="201" y="1"/>
                    <a:pt x="368" y="134"/>
                    <a:pt x="368" y="368"/>
                  </a:cubicBezTo>
                  <a:lnTo>
                    <a:pt x="368" y="2736"/>
                  </a:lnTo>
                  <a:cubicBezTo>
                    <a:pt x="368" y="2936"/>
                    <a:pt x="201" y="3103"/>
                    <a:pt x="1" y="3103"/>
                  </a:cubicBezTo>
                  <a:lnTo>
                    <a:pt x="601" y="3103"/>
                  </a:lnTo>
                  <a:cubicBezTo>
                    <a:pt x="802" y="3103"/>
                    <a:pt x="968" y="2936"/>
                    <a:pt x="968" y="2736"/>
                  </a:cubicBezTo>
                  <a:lnTo>
                    <a:pt x="968" y="368"/>
                  </a:lnTo>
                  <a:cubicBezTo>
                    <a:pt x="968" y="167"/>
                    <a:pt x="802" y="1"/>
                    <a:pt x="601" y="1"/>
                  </a:cubicBezTo>
                  <a:close/>
                </a:path>
              </a:pathLst>
            </a:cu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35"/>
            <p:cNvSpPr/>
            <p:nvPr/>
          </p:nvSpPr>
          <p:spPr>
            <a:xfrm>
              <a:off x="3778700" y="4208450"/>
              <a:ext cx="115100" cy="77575"/>
            </a:xfrm>
            <a:custGeom>
              <a:rect b="b" l="l" r="r" t="t"/>
              <a:pathLst>
                <a:path extrusionOk="0" h="3103" w="4604">
                  <a:moveTo>
                    <a:pt x="368" y="1"/>
                  </a:moveTo>
                  <a:cubicBezTo>
                    <a:pt x="167" y="1"/>
                    <a:pt x="1" y="134"/>
                    <a:pt x="1" y="368"/>
                  </a:cubicBezTo>
                  <a:lnTo>
                    <a:pt x="1" y="2736"/>
                  </a:lnTo>
                  <a:cubicBezTo>
                    <a:pt x="1" y="2936"/>
                    <a:pt x="167" y="3103"/>
                    <a:pt x="368" y="3103"/>
                  </a:cubicBezTo>
                  <a:lnTo>
                    <a:pt x="4237" y="3103"/>
                  </a:lnTo>
                  <a:cubicBezTo>
                    <a:pt x="4437" y="3103"/>
                    <a:pt x="4604" y="2936"/>
                    <a:pt x="4604" y="2736"/>
                  </a:cubicBezTo>
                  <a:lnTo>
                    <a:pt x="4604" y="368"/>
                  </a:lnTo>
                  <a:cubicBezTo>
                    <a:pt x="4604" y="167"/>
                    <a:pt x="4437" y="1"/>
                    <a:pt x="42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35"/>
            <p:cNvSpPr/>
            <p:nvPr/>
          </p:nvSpPr>
          <p:spPr>
            <a:xfrm>
              <a:off x="3856250" y="4225975"/>
              <a:ext cx="16700" cy="45050"/>
            </a:xfrm>
            <a:custGeom>
              <a:rect b="b" l="l" r="r" t="t"/>
              <a:pathLst>
                <a:path extrusionOk="0" h="1802" w="668">
                  <a:moveTo>
                    <a:pt x="668" y="0"/>
                  </a:moveTo>
                  <a:lnTo>
                    <a:pt x="434" y="767"/>
                  </a:lnTo>
                  <a:lnTo>
                    <a:pt x="1" y="1201"/>
                  </a:lnTo>
                  <a:lnTo>
                    <a:pt x="668" y="1801"/>
                  </a:lnTo>
                  <a:lnTo>
                    <a:pt x="668" y="0"/>
                  </a:lnTo>
                  <a:close/>
                </a:path>
              </a:pathLst>
            </a:custGeom>
            <a:solidFill>
              <a:srgbClr val="D14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5"/>
            <p:cNvSpPr/>
            <p:nvPr/>
          </p:nvSpPr>
          <p:spPr>
            <a:xfrm>
              <a:off x="3845425" y="4225975"/>
              <a:ext cx="27525" cy="19200"/>
            </a:xfrm>
            <a:custGeom>
              <a:rect b="b" l="l" r="r" t="t"/>
              <a:pathLst>
                <a:path extrusionOk="0" h="768" w="1101">
                  <a:moveTo>
                    <a:pt x="234" y="0"/>
                  </a:moveTo>
                  <a:lnTo>
                    <a:pt x="0" y="767"/>
                  </a:lnTo>
                  <a:lnTo>
                    <a:pt x="867" y="767"/>
                  </a:lnTo>
                  <a:lnTo>
                    <a:pt x="11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35"/>
            <p:cNvSpPr/>
            <p:nvPr/>
          </p:nvSpPr>
          <p:spPr>
            <a:xfrm>
              <a:off x="3834575" y="4245150"/>
              <a:ext cx="32550" cy="10875"/>
            </a:xfrm>
            <a:custGeom>
              <a:rect b="b" l="l" r="r" t="t"/>
              <a:pathLst>
                <a:path extrusionOk="0" h="435" w="1302">
                  <a:moveTo>
                    <a:pt x="434" y="0"/>
                  </a:moveTo>
                  <a:lnTo>
                    <a:pt x="1" y="434"/>
                  </a:lnTo>
                  <a:lnTo>
                    <a:pt x="868" y="434"/>
                  </a:lnTo>
                  <a:lnTo>
                    <a:pt x="130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5"/>
            <p:cNvSpPr/>
            <p:nvPr/>
          </p:nvSpPr>
          <p:spPr>
            <a:xfrm>
              <a:off x="3834575" y="4256000"/>
              <a:ext cx="38375" cy="15025"/>
            </a:xfrm>
            <a:custGeom>
              <a:rect b="b" l="l" r="r" t="t"/>
              <a:pathLst>
                <a:path extrusionOk="0" h="601" w="1535">
                  <a:moveTo>
                    <a:pt x="1" y="0"/>
                  </a:moveTo>
                  <a:lnTo>
                    <a:pt x="668" y="600"/>
                  </a:lnTo>
                  <a:lnTo>
                    <a:pt x="1535" y="600"/>
                  </a:lnTo>
                  <a:lnTo>
                    <a:pt x="8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5"/>
            <p:cNvSpPr/>
            <p:nvPr/>
          </p:nvSpPr>
          <p:spPr>
            <a:xfrm>
              <a:off x="3808725" y="4225975"/>
              <a:ext cx="16700" cy="45050"/>
            </a:xfrm>
            <a:custGeom>
              <a:rect b="b" l="l" r="r" t="t"/>
              <a:pathLst>
                <a:path extrusionOk="0" h="1802" w="668">
                  <a:moveTo>
                    <a:pt x="668" y="0"/>
                  </a:moveTo>
                  <a:lnTo>
                    <a:pt x="0" y="601"/>
                  </a:lnTo>
                  <a:lnTo>
                    <a:pt x="434" y="1034"/>
                  </a:lnTo>
                  <a:lnTo>
                    <a:pt x="668" y="1801"/>
                  </a:lnTo>
                  <a:lnTo>
                    <a:pt x="668" y="0"/>
                  </a:lnTo>
                  <a:close/>
                </a:path>
              </a:pathLst>
            </a:custGeom>
            <a:solidFill>
              <a:srgbClr val="D142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5"/>
            <p:cNvSpPr/>
            <p:nvPr/>
          </p:nvSpPr>
          <p:spPr>
            <a:xfrm>
              <a:off x="3797875" y="4251825"/>
              <a:ext cx="27550" cy="19200"/>
            </a:xfrm>
            <a:custGeom>
              <a:rect b="b" l="l" r="r" t="t"/>
              <a:pathLst>
                <a:path extrusionOk="0" h="768" w="1102">
                  <a:moveTo>
                    <a:pt x="1" y="0"/>
                  </a:moveTo>
                  <a:lnTo>
                    <a:pt x="234" y="767"/>
                  </a:lnTo>
                  <a:lnTo>
                    <a:pt x="1102" y="767"/>
                  </a:lnTo>
                  <a:lnTo>
                    <a:pt x="8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5"/>
            <p:cNvSpPr/>
            <p:nvPr/>
          </p:nvSpPr>
          <p:spPr>
            <a:xfrm>
              <a:off x="3787050" y="4240975"/>
              <a:ext cx="32550" cy="10875"/>
            </a:xfrm>
            <a:custGeom>
              <a:rect b="b" l="l" r="r" t="t"/>
              <a:pathLst>
                <a:path extrusionOk="0" h="435" w="1302">
                  <a:moveTo>
                    <a:pt x="0" y="1"/>
                  </a:moveTo>
                  <a:lnTo>
                    <a:pt x="434" y="434"/>
                  </a:lnTo>
                  <a:lnTo>
                    <a:pt x="1301" y="434"/>
                  </a:lnTo>
                  <a:lnTo>
                    <a:pt x="8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5"/>
            <p:cNvSpPr/>
            <p:nvPr/>
          </p:nvSpPr>
          <p:spPr>
            <a:xfrm>
              <a:off x="3787050" y="4225975"/>
              <a:ext cx="38375" cy="15025"/>
            </a:xfrm>
            <a:custGeom>
              <a:rect b="b" l="l" r="r" t="t"/>
              <a:pathLst>
                <a:path extrusionOk="0" h="601" w="1535">
                  <a:moveTo>
                    <a:pt x="667" y="0"/>
                  </a:moveTo>
                  <a:lnTo>
                    <a:pt x="0" y="601"/>
                  </a:lnTo>
                  <a:lnTo>
                    <a:pt x="867" y="601"/>
                  </a:lnTo>
                  <a:lnTo>
                    <a:pt x="15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5"/>
            <p:cNvSpPr/>
            <p:nvPr/>
          </p:nvSpPr>
          <p:spPr>
            <a:xfrm>
              <a:off x="3576050" y="4211800"/>
              <a:ext cx="37550" cy="77575"/>
            </a:xfrm>
            <a:custGeom>
              <a:rect b="b" l="l" r="r" t="t"/>
              <a:pathLst>
                <a:path extrusionOk="0" h="3103" w="1502">
                  <a:moveTo>
                    <a:pt x="1" y="0"/>
                  </a:moveTo>
                  <a:cubicBezTo>
                    <a:pt x="501" y="0"/>
                    <a:pt x="935" y="400"/>
                    <a:pt x="935" y="901"/>
                  </a:cubicBezTo>
                  <a:lnTo>
                    <a:pt x="935" y="2202"/>
                  </a:lnTo>
                  <a:cubicBezTo>
                    <a:pt x="935" y="2702"/>
                    <a:pt x="501" y="3102"/>
                    <a:pt x="1" y="3102"/>
                  </a:cubicBezTo>
                  <a:lnTo>
                    <a:pt x="601" y="3102"/>
                  </a:lnTo>
                  <a:cubicBezTo>
                    <a:pt x="1102" y="3102"/>
                    <a:pt x="1502" y="2702"/>
                    <a:pt x="1502" y="2202"/>
                  </a:cubicBezTo>
                  <a:lnTo>
                    <a:pt x="1502" y="901"/>
                  </a:lnTo>
                  <a:cubicBezTo>
                    <a:pt x="1502" y="400"/>
                    <a:pt x="1102" y="0"/>
                    <a:pt x="601" y="0"/>
                  </a:cubicBezTo>
                  <a:close/>
                </a:path>
              </a:pathLst>
            </a:custGeom>
            <a:solidFill>
              <a:srgbClr val="4E4E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5"/>
            <p:cNvSpPr/>
            <p:nvPr/>
          </p:nvSpPr>
          <p:spPr>
            <a:xfrm>
              <a:off x="3501850" y="4211800"/>
              <a:ext cx="97575" cy="77575"/>
            </a:xfrm>
            <a:custGeom>
              <a:rect b="b" l="l" r="r" t="t"/>
              <a:pathLst>
                <a:path extrusionOk="0" h="3103" w="3903">
                  <a:moveTo>
                    <a:pt x="901" y="0"/>
                  </a:moveTo>
                  <a:cubicBezTo>
                    <a:pt x="400" y="0"/>
                    <a:pt x="0" y="400"/>
                    <a:pt x="0" y="901"/>
                  </a:cubicBezTo>
                  <a:lnTo>
                    <a:pt x="0" y="2202"/>
                  </a:lnTo>
                  <a:cubicBezTo>
                    <a:pt x="0" y="2702"/>
                    <a:pt x="400" y="3102"/>
                    <a:pt x="901" y="3102"/>
                  </a:cubicBezTo>
                  <a:lnTo>
                    <a:pt x="2969" y="3102"/>
                  </a:lnTo>
                  <a:cubicBezTo>
                    <a:pt x="3469" y="3102"/>
                    <a:pt x="3903" y="2702"/>
                    <a:pt x="3903" y="2202"/>
                  </a:cubicBezTo>
                  <a:lnTo>
                    <a:pt x="3903" y="901"/>
                  </a:lnTo>
                  <a:cubicBezTo>
                    <a:pt x="3903" y="400"/>
                    <a:pt x="3469" y="0"/>
                    <a:pt x="29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5"/>
            <p:cNvSpPr/>
            <p:nvPr/>
          </p:nvSpPr>
          <p:spPr>
            <a:xfrm>
              <a:off x="3435950" y="3698925"/>
              <a:ext cx="85925" cy="60900"/>
            </a:xfrm>
            <a:custGeom>
              <a:rect b="b" l="l" r="r" t="t"/>
              <a:pathLst>
                <a:path extrusionOk="0" h="2436" w="3437">
                  <a:moveTo>
                    <a:pt x="568" y="0"/>
                  </a:moveTo>
                  <a:cubicBezTo>
                    <a:pt x="234" y="0"/>
                    <a:pt x="1" y="568"/>
                    <a:pt x="1" y="1235"/>
                  </a:cubicBezTo>
                  <a:cubicBezTo>
                    <a:pt x="1" y="1902"/>
                    <a:pt x="234" y="2436"/>
                    <a:pt x="568" y="2436"/>
                  </a:cubicBezTo>
                  <a:lnTo>
                    <a:pt x="3437" y="2436"/>
                  </a:lnTo>
                  <a:lnTo>
                    <a:pt x="3437" y="0"/>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5"/>
            <p:cNvSpPr/>
            <p:nvPr/>
          </p:nvSpPr>
          <p:spPr>
            <a:xfrm>
              <a:off x="3435950" y="3949925"/>
              <a:ext cx="85925" cy="184325"/>
            </a:xfrm>
            <a:custGeom>
              <a:rect b="b" l="l" r="r" t="t"/>
              <a:pathLst>
                <a:path extrusionOk="0" h="7373" w="3437">
                  <a:moveTo>
                    <a:pt x="1769" y="1"/>
                  </a:moveTo>
                  <a:cubicBezTo>
                    <a:pt x="768" y="1"/>
                    <a:pt x="1" y="1635"/>
                    <a:pt x="1" y="3670"/>
                  </a:cubicBezTo>
                  <a:cubicBezTo>
                    <a:pt x="1" y="5705"/>
                    <a:pt x="768" y="7373"/>
                    <a:pt x="1769" y="7373"/>
                  </a:cubicBezTo>
                  <a:lnTo>
                    <a:pt x="3437" y="7373"/>
                  </a:lnTo>
                  <a:lnTo>
                    <a:pt x="3437" y="1"/>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5"/>
            <p:cNvSpPr/>
            <p:nvPr/>
          </p:nvSpPr>
          <p:spPr>
            <a:xfrm>
              <a:off x="3478500" y="3643050"/>
              <a:ext cx="43375" cy="30050"/>
            </a:xfrm>
            <a:custGeom>
              <a:rect b="b" l="l" r="r" t="t"/>
              <a:pathLst>
                <a:path extrusionOk="0" h="1202" w="1735">
                  <a:moveTo>
                    <a:pt x="300" y="1"/>
                  </a:moveTo>
                  <a:cubicBezTo>
                    <a:pt x="133" y="1"/>
                    <a:pt x="0" y="267"/>
                    <a:pt x="0" y="601"/>
                  </a:cubicBezTo>
                  <a:cubicBezTo>
                    <a:pt x="0" y="935"/>
                    <a:pt x="133" y="1201"/>
                    <a:pt x="300" y="1201"/>
                  </a:cubicBezTo>
                  <a:lnTo>
                    <a:pt x="1735" y="1201"/>
                  </a:lnTo>
                  <a:lnTo>
                    <a:pt x="1735" y="1"/>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5"/>
            <p:cNvSpPr/>
            <p:nvPr/>
          </p:nvSpPr>
          <p:spPr>
            <a:xfrm>
              <a:off x="3987175" y="3904075"/>
              <a:ext cx="225200" cy="54225"/>
            </a:xfrm>
            <a:custGeom>
              <a:rect b="b" l="l" r="r" t="t"/>
              <a:pathLst>
                <a:path extrusionOk="0" h="2169" w="9008">
                  <a:moveTo>
                    <a:pt x="1" y="0"/>
                  </a:moveTo>
                  <a:lnTo>
                    <a:pt x="1" y="2169"/>
                  </a:lnTo>
                  <a:lnTo>
                    <a:pt x="9007" y="2169"/>
                  </a:lnTo>
                  <a:lnTo>
                    <a:pt x="9007" y="0"/>
                  </a:lnTo>
                  <a:close/>
                </a:path>
              </a:pathLst>
            </a:custGeom>
            <a:solidFill>
              <a:srgbClr val="5151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5"/>
            <p:cNvSpPr/>
            <p:nvPr/>
          </p:nvSpPr>
          <p:spPr>
            <a:xfrm>
              <a:off x="4505050" y="3579675"/>
              <a:ext cx="94275" cy="378625"/>
            </a:xfrm>
            <a:custGeom>
              <a:rect b="b" l="l" r="r" t="t"/>
              <a:pathLst>
                <a:path extrusionOk="0" h="15145" w="3771">
                  <a:moveTo>
                    <a:pt x="1" y="0"/>
                  </a:moveTo>
                  <a:lnTo>
                    <a:pt x="67" y="1668"/>
                  </a:lnTo>
                  <a:cubicBezTo>
                    <a:pt x="167" y="5538"/>
                    <a:pt x="1068" y="9374"/>
                    <a:pt x="2703" y="12876"/>
                  </a:cubicBezTo>
                  <a:lnTo>
                    <a:pt x="3770" y="15145"/>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5"/>
            <p:cNvSpPr/>
            <p:nvPr/>
          </p:nvSpPr>
          <p:spPr>
            <a:xfrm>
              <a:off x="4335775" y="3958475"/>
              <a:ext cx="125950" cy="202875"/>
            </a:xfrm>
            <a:custGeom>
              <a:rect b="b" l="l" r="r" t="t"/>
              <a:pathLst>
                <a:path extrusionOk="0" h="8115" w="5038">
                  <a:moveTo>
                    <a:pt x="2085" y="1"/>
                  </a:moveTo>
                  <a:cubicBezTo>
                    <a:pt x="2027" y="1"/>
                    <a:pt x="1968" y="9"/>
                    <a:pt x="1902" y="26"/>
                  </a:cubicBezTo>
                  <a:cubicBezTo>
                    <a:pt x="701" y="193"/>
                    <a:pt x="0" y="2161"/>
                    <a:pt x="367" y="4396"/>
                  </a:cubicBezTo>
                  <a:cubicBezTo>
                    <a:pt x="682" y="6509"/>
                    <a:pt x="1803" y="8115"/>
                    <a:pt x="2939" y="8115"/>
                  </a:cubicBezTo>
                  <a:cubicBezTo>
                    <a:pt x="3005" y="8115"/>
                    <a:pt x="3070" y="8109"/>
                    <a:pt x="3136" y="8098"/>
                  </a:cubicBezTo>
                  <a:cubicBezTo>
                    <a:pt x="4337" y="7932"/>
                    <a:pt x="5037" y="5963"/>
                    <a:pt x="4704" y="3729"/>
                  </a:cubicBezTo>
                  <a:cubicBezTo>
                    <a:pt x="4403" y="1727"/>
                    <a:pt x="3336" y="159"/>
                    <a:pt x="2268" y="26"/>
                  </a:cubicBezTo>
                  <a:cubicBezTo>
                    <a:pt x="2202" y="9"/>
                    <a:pt x="2143" y="1"/>
                    <a:pt x="2085" y="1"/>
                  </a:cubicBezTo>
                  <a:close/>
                </a:path>
              </a:pathLst>
            </a:custGeom>
            <a:solidFill>
              <a:srgbClr val="E4D3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5"/>
            <p:cNvSpPr/>
            <p:nvPr/>
          </p:nvSpPr>
          <p:spPr>
            <a:xfrm>
              <a:off x="4289075" y="4004975"/>
              <a:ext cx="153450" cy="117600"/>
            </a:xfrm>
            <a:custGeom>
              <a:rect b="b" l="l" r="r" t="t"/>
              <a:pathLst>
                <a:path extrusionOk="0" h="4704" w="6138">
                  <a:moveTo>
                    <a:pt x="5638" y="1"/>
                  </a:moveTo>
                  <a:lnTo>
                    <a:pt x="0" y="501"/>
                  </a:lnTo>
                  <a:lnTo>
                    <a:pt x="167" y="4337"/>
                  </a:lnTo>
                  <a:lnTo>
                    <a:pt x="5137" y="4704"/>
                  </a:lnTo>
                  <a:cubicBezTo>
                    <a:pt x="5604" y="4103"/>
                    <a:pt x="5871" y="3370"/>
                    <a:pt x="6004" y="2636"/>
                  </a:cubicBezTo>
                  <a:cubicBezTo>
                    <a:pt x="6138" y="1735"/>
                    <a:pt x="6004" y="801"/>
                    <a:pt x="5638" y="1"/>
                  </a:cubicBezTo>
                  <a:close/>
                </a:path>
              </a:pathLst>
            </a:custGeom>
            <a:solidFill>
              <a:srgbClr val="E9B4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5"/>
            <p:cNvSpPr/>
            <p:nvPr/>
          </p:nvSpPr>
          <p:spPr>
            <a:xfrm>
              <a:off x="4417500" y="4001650"/>
              <a:ext cx="62550" cy="125100"/>
            </a:xfrm>
            <a:custGeom>
              <a:rect b="b" l="l" r="r" t="t"/>
              <a:pathLst>
                <a:path extrusionOk="0" h="5004" w="2502">
                  <a:moveTo>
                    <a:pt x="1868" y="0"/>
                  </a:moveTo>
                  <a:lnTo>
                    <a:pt x="501" y="134"/>
                  </a:lnTo>
                  <a:cubicBezTo>
                    <a:pt x="867" y="934"/>
                    <a:pt x="1001" y="1868"/>
                    <a:pt x="867" y="2769"/>
                  </a:cubicBezTo>
                  <a:cubicBezTo>
                    <a:pt x="734" y="3503"/>
                    <a:pt x="467" y="4236"/>
                    <a:pt x="0" y="4837"/>
                  </a:cubicBezTo>
                  <a:lnTo>
                    <a:pt x="2502" y="5004"/>
                  </a:lnTo>
                  <a:lnTo>
                    <a:pt x="2502" y="5004"/>
                  </a:lnTo>
                  <a:lnTo>
                    <a:pt x="18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5"/>
            <p:cNvSpPr/>
            <p:nvPr/>
          </p:nvSpPr>
          <p:spPr>
            <a:xfrm>
              <a:off x="3965500" y="3933250"/>
              <a:ext cx="366125" cy="196375"/>
            </a:xfrm>
            <a:custGeom>
              <a:rect b="b" l="l" r="r" t="t"/>
              <a:pathLst>
                <a:path extrusionOk="0" h="7855" w="14645">
                  <a:moveTo>
                    <a:pt x="5471" y="1"/>
                  </a:moveTo>
                  <a:lnTo>
                    <a:pt x="3236" y="134"/>
                  </a:lnTo>
                  <a:cubicBezTo>
                    <a:pt x="3003" y="168"/>
                    <a:pt x="2803" y="201"/>
                    <a:pt x="2602" y="301"/>
                  </a:cubicBezTo>
                  <a:lnTo>
                    <a:pt x="701" y="1202"/>
                  </a:lnTo>
                  <a:cubicBezTo>
                    <a:pt x="434" y="1335"/>
                    <a:pt x="301" y="1635"/>
                    <a:pt x="368" y="1902"/>
                  </a:cubicBezTo>
                  <a:cubicBezTo>
                    <a:pt x="424" y="2183"/>
                    <a:pt x="692" y="2393"/>
                    <a:pt x="975" y="2393"/>
                  </a:cubicBezTo>
                  <a:cubicBezTo>
                    <a:pt x="1028" y="2393"/>
                    <a:pt x="1082" y="2385"/>
                    <a:pt x="1135" y="2369"/>
                  </a:cubicBezTo>
                  <a:lnTo>
                    <a:pt x="3069" y="1802"/>
                  </a:lnTo>
                  <a:lnTo>
                    <a:pt x="4671" y="1969"/>
                  </a:lnTo>
                  <a:lnTo>
                    <a:pt x="2269" y="2403"/>
                  </a:lnTo>
                  <a:lnTo>
                    <a:pt x="434" y="3136"/>
                  </a:lnTo>
                  <a:cubicBezTo>
                    <a:pt x="167" y="3236"/>
                    <a:pt x="1" y="3537"/>
                    <a:pt x="67" y="3804"/>
                  </a:cubicBezTo>
                  <a:cubicBezTo>
                    <a:pt x="128" y="4078"/>
                    <a:pt x="385" y="4241"/>
                    <a:pt x="658" y="4241"/>
                  </a:cubicBezTo>
                  <a:cubicBezTo>
                    <a:pt x="684" y="4241"/>
                    <a:pt x="709" y="4240"/>
                    <a:pt x="734" y="4237"/>
                  </a:cubicBezTo>
                  <a:lnTo>
                    <a:pt x="2502" y="3904"/>
                  </a:lnTo>
                  <a:lnTo>
                    <a:pt x="4871" y="3970"/>
                  </a:lnTo>
                  <a:lnTo>
                    <a:pt x="2903" y="4204"/>
                  </a:lnTo>
                  <a:lnTo>
                    <a:pt x="1168" y="4704"/>
                  </a:lnTo>
                  <a:cubicBezTo>
                    <a:pt x="935" y="4771"/>
                    <a:pt x="768" y="5004"/>
                    <a:pt x="835" y="5271"/>
                  </a:cubicBezTo>
                  <a:cubicBezTo>
                    <a:pt x="868" y="5505"/>
                    <a:pt x="1068" y="5672"/>
                    <a:pt x="1335" y="5672"/>
                  </a:cubicBezTo>
                  <a:lnTo>
                    <a:pt x="4671" y="5538"/>
                  </a:lnTo>
                  <a:lnTo>
                    <a:pt x="2469" y="5838"/>
                  </a:lnTo>
                  <a:cubicBezTo>
                    <a:pt x="2202" y="5905"/>
                    <a:pt x="2002" y="6172"/>
                    <a:pt x="2069" y="6439"/>
                  </a:cubicBezTo>
                  <a:cubicBezTo>
                    <a:pt x="2130" y="6652"/>
                    <a:pt x="2302" y="6810"/>
                    <a:pt x="2510" y="6810"/>
                  </a:cubicBezTo>
                  <a:cubicBezTo>
                    <a:pt x="2529" y="6810"/>
                    <a:pt x="2549" y="6809"/>
                    <a:pt x="2569" y="6806"/>
                  </a:cubicBezTo>
                  <a:lnTo>
                    <a:pt x="6739" y="6405"/>
                  </a:lnTo>
                  <a:cubicBezTo>
                    <a:pt x="7567" y="7062"/>
                    <a:pt x="8567" y="7401"/>
                    <a:pt x="9591" y="7401"/>
                  </a:cubicBezTo>
                  <a:cubicBezTo>
                    <a:pt x="9763" y="7401"/>
                    <a:pt x="9935" y="7392"/>
                    <a:pt x="10108" y="7373"/>
                  </a:cubicBezTo>
                  <a:lnTo>
                    <a:pt x="11609" y="7206"/>
                  </a:lnTo>
                  <a:lnTo>
                    <a:pt x="12543" y="7740"/>
                  </a:lnTo>
                  <a:cubicBezTo>
                    <a:pt x="12687" y="7818"/>
                    <a:pt x="12843" y="7855"/>
                    <a:pt x="12996" y="7855"/>
                  </a:cubicBezTo>
                  <a:cubicBezTo>
                    <a:pt x="13303" y="7855"/>
                    <a:pt x="13599" y="7706"/>
                    <a:pt x="13777" y="7439"/>
                  </a:cubicBezTo>
                  <a:cubicBezTo>
                    <a:pt x="14611" y="6205"/>
                    <a:pt x="14644" y="4604"/>
                    <a:pt x="13844" y="3337"/>
                  </a:cubicBezTo>
                  <a:cubicBezTo>
                    <a:pt x="13644" y="3036"/>
                    <a:pt x="13310" y="2836"/>
                    <a:pt x="12943" y="2836"/>
                  </a:cubicBezTo>
                  <a:lnTo>
                    <a:pt x="11242" y="2836"/>
                  </a:lnTo>
                  <a:lnTo>
                    <a:pt x="6372" y="201"/>
                  </a:lnTo>
                  <a:cubicBezTo>
                    <a:pt x="6105" y="68"/>
                    <a:pt x="5805" y="1"/>
                    <a:pt x="54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5"/>
            <p:cNvSpPr/>
            <p:nvPr/>
          </p:nvSpPr>
          <p:spPr>
            <a:xfrm>
              <a:off x="4123950" y="3942425"/>
              <a:ext cx="42550" cy="137625"/>
            </a:xfrm>
            <a:custGeom>
              <a:rect b="b" l="l" r="r" t="t"/>
              <a:pathLst>
                <a:path extrusionOk="0" h="5505" w="1702">
                  <a:moveTo>
                    <a:pt x="334" y="1"/>
                  </a:moveTo>
                  <a:cubicBezTo>
                    <a:pt x="0" y="1769"/>
                    <a:pt x="367" y="3603"/>
                    <a:pt x="1401" y="5071"/>
                  </a:cubicBezTo>
                  <a:lnTo>
                    <a:pt x="1702" y="5505"/>
                  </a:lnTo>
                  <a:lnTo>
                    <a:pt x="3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5"/>
            <p:cNvSpPr/>
            <p:nvPr/>
          </p:nvSpPr>
          <p:spPr>
            <a:xfrm>
              <a:off x="3998850" y="4064875"/>
              <a:ext cx="83425" cy="10175"/>
            </a:xfrm>
            <a:custGeom>
              <a:rect b="b" l="l" r="r" t="t"/>
              <a:pathLst>
                <a:path extrusionOk="0" h="407" w="3337">
                  <a:moveTo>
                    <a:pt x="1829" y="1"/>
                  </a:moveTo>
                  <a:cubicBezTo>
                    <a:pt x="1325" y="1"/>
                    <a:pt x="820" y="93"/>
                    <a:pt x="334" y="273"/>
                  </a:cubicBezTo>
                  <a:lnTo>
                    <a:pt x="1" y="407"/>
                  </a:lnTo>
                  <a:lnTo>
                    <a:pt x="3337" y="273"/>
                  </a:lnTo>
                  <a:lnTo>
                    <a:pt x="3103" y="206"/>
                  </a:lnTo>
                  <a:cubicBezTo>
                    <a:pt x="2688" y="68"/>
                    <a:pt x="2259" y="1"/>
                    <a:pt x="18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35"/>
            <p:cNvSpPr/>
            <p:nvPr/>
          </p:nvSpPr>
          <p:spPr>
            <a:xfrm>
              <a:off x="3983850" y="4024125"/>
              <a:ext cx="103425" cy="15075"/>
            </a:xfrm>
            <a:custGeom>
              <a:rect b="b" l="l" r="r" t="t"/>
              <a:pathLst>
                <a:path extrusionOk="0" h="603" w="4137">
                  <a:moveTo>
                    <a:pt x="2236" y="0"/>
                  </a:moveTo>
                  <a:cubicBezTo>
                    <a:pt x="1627" y="0"/>
                    <a:pt x="1018" y="126"/>
                    <a:pt x="467" y="369"/>
                  </a:cubicBezTo>
                  <a:lnTo>
                    <a:pt x="0" y="602"/>
                  </a:lnTo>
                  <a:lnTo>
                    <a:pt x="1768" y="269"/>
                  </a:lnTo>
                  <a:lnTo>
                    <a:pt x="4137" y="335"/>
                  </a:lnTo>
                  <a:lnTo>
                    <a:pt x="3169" y="102"/>
                  </a:lnTo>
                  <a:cubicBezTo>
                    <a:pt x="2863" y="34"/>
                    <a:pt x="2550" y="0"/>
                    <a:pt x="22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35"/>
            <p:cNvSpPr/>
            <p:nvPr/>
          </p:nvSpPr>
          <p:spPr>
            <a:xfrm>
              <a:off x="3993850" y="3968950"/>
              <a:ext cx="88425" cy="23550"/>
            </a:xfrm>
            <a:custGeom>
              <a:rect b="b" l="l" r="r" t="t"/>
              <a:pathLst>
                <a:path extrusionOk="0" h="942" w="3537">
                  <a:moveTo>
                    <a:pt x="1967" y="0"/>
                  </a:moveTo>
                  <a:cubicBezTo>
                    <a:pt x="1740" y="0"/>
                    <a:pt x="1510" y="60"/>
                    <a:pt x="1302" y="174"/>
                  </a:cubicBezTo>
                  <a:lnTo>
                    <a:pt x="1" y="941"/>
                  </a:lnTo>
                  <a:lnTo>
                    <a:pt x="1935" y="374"/>
                  </a:lnTo>
                  <a:lnTo>
                    <a:pt x="3537" y="541"/>
                  </a:lnTo>
                  <a:lnTo>
                    <a:pt x="2469" y="107"/>
                  </a:lnTo>
                  <a:cubicBezTo>
                    <a:pt x="2311" y="35"/>
                    <a:pt x="2140" y="0"/>
                    <a:pt x="19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5"/>
            <p:cNvSpPr/>
            <p:nvPr/>
          </p:nvSpPr>
          <p:spPr>
            <a:xfrm>
              <a:off x="4045550" y="4089500"/>
              <a:ext cx="88425" cy="12225"/>
            </a:xfrm>
            <a:custGeom>
              <a:rect b="b" l="l" r="r" t="t"/>
              <a:pathLst>
                <a:path extrusionOk="0" h="489" w="3537">
                  <a:moveTo>
                    <a:pt x="2385" y="1"/>
                  </a:moveTo>
                  <a:cubicBezTo>
                    <a:pt x="2010" y="1"/>
                    <a:pt x="1635" y="51"/>
                    <a:pt x="1268" y="155"/>
                  </a:cubicBezTo>
                  <a:lnTo>
                    <a:pt x="1" y="489"/>
                  </a:lnTo>
                  <a:lnTo>
                    <a:pt x="1" y="489"/>
                  </a:lnTo>
                  <a:lnTo>
                    <a:pt x="3537" y="155"/>
                  </a:lnTo>
                  <a:lnTo>
                    <a:pt x="3403" y="122"/>
                  </a:lnTo>
                  <a:cubicBezTo>
                    <a:pt x="3069" y="42"/>
                    <a:pt x="2727" y="1"/>
                    <a:pt x="23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5"/>
            <p:cNvSpPr/>
            <p:nvPr/>
          </p:nvSpPr>
          <p:spPr>
            <a:xfrm>
              <a:off x="4392475" y="3378700"/>
              <a:ext cx="409475" cy="782250"/>
            </a:xfrm>
            <a:custGeom>
              <a:rect b="b" l="l" r="r" t="t"/>
              <a:pathLst>
                <a:path extrusionOk="0" h="31290" w="16379">
                  <a:moveTo>
                    <a:pt x="8440" y="0"/>
                  </a:moveTo>
                  <a:cubicBezTo>
                    <a:pt x="6872" y="1535"/>
                    <a:pt x="5738" y="3469"/>
                    <a:pt x="5171" y="5571"/>
                  </a:cubicBezTo>
                  <a:lnTo>
                    <a:pt x="4504" y="8039"/>
                  </a:lnTo>
                  <a:lnTo>
                    <a:pt x="8273" y="23184"/>
                  </a:lnTo>
                  <a:lnTo>
                    <a:pt x="0" y="23217"/>
                  </a:lnTo>
                  <a:cubicBezTo>
                    <a:pt x="1068" y="23350"/>
                    <a:pt x="2135" y="24918"/>
                    <a:pt x="2436" y="26920"/>
                  </a:cubicBezTo>
                  <a:cubicBezTo>
                    <a:pt x="2769" y="29154"/>
                    <a:pt x="2069" y="31123"/>
                    <a:pt x="868" y="31289"/>
                  </a:cubicBezTo>
                  <a:lnTo>
                    <a:pt x="11609" y="29988"/>
                  </a:lnTo>
                  <a:cubicBezTo>
                    <a:pt x="14444" y="29621"/>
                    <a:pt x="16379" y="26920"/>
                    <a:pt x="15778" y="24118"/>
                  </a:cubicBezTo>
                  <a:lnTo>
                    <a:pt x="11142" y="2736"/>
                  </a:lnTo>
                  <a:cubicBezTo>
                    <a:pt x="10842" y="1368"/>
                    <a:pt x="9774" y="300"/>
                    <a:pt x="8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5"/>
            <p:cNvSpPr/>
            <p:nvPr/>
          </p:nvSpPr>
          <p:spPr>
            <a:xfrm>
              <a:off x="4599300" y="3928800"/>
              <a:ext cx="135950" cy="29500"/>
            </a:xfrm>
            <a:custGeom>
              <a:rect b="b" l="l" r="r" t="t"/>
              <a:pathLst>
                <a:path extrusionOk="0" h="1180" w="5438">
                  <a:moveTo>
                    <a:pt x="2511" y="1"/>
                  </a:moveTo>
                  <a:cubicBezTo>
                    <a:pt x="1568" y="1"/>
                    <a:pt x="647" y="407"/>
                    <a:pt x="0" y="1180"/>
                  </a:cubicBezTo>
                  <a:lnTo>
                    <a:pt x="5437" y="1180"/>
                  </a:lnTo>
                  <a:lnTo>
                    <a:pt x="4170" y="446"/>
                  </a:lnTo>
                  <a:cubicBezTo>
                    <a:pt x="3645" y="146"/>
                    <a:pt x="3074" y="1"/>
                    <a:pt x="25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35"/>
            <p:cNvSpPr/>
            <p:nvPr/>
          </p:nvSpPr>
          <p:spPr>
            <a:xfrm>
              <a:off x="4517575" y="3411225"/>
              <a:ext cx="107600" cy="164300"/>
            </a:xfrm>
            <a:custGeom>
              <a:rect b="b" l="l" r="r" t="t"/>
              <a:pathLst>
                <a:path extrusionOk="0" h="6572" w="4304">
                  <a:moveTo>
                    <a:pt x="4303" y="0"/>
                  </a:moveTo>
                  <a:lnTo>
                    <a:pt x="4303" y="0"/>
                  </a:lnTo>
                  <a:cubicBezTo>
                    <a:pt x="3803" y="267"/>
                    <a:pt x="3269" y="634"/>
                    <a:pt x="2769" y="1101"/>
                  </a:cubicBezTo>
                  <a:cubicBezTo>
                    <a:pt x="2235" y="1568"/>
                    <a:pt x="1735" y="2135"/>
                    <a:pt x="1334" y="2769"/>
                  </a:cubicBezTo>
                  <a:cubicBezTo>
                    <a:pt x="934" y="3369"/>
                    <a:pt x="600" y="4036"/>
                    <a:pt x="367" y="4704"/>
                  </a:cubicBezTo>
                  <a:cubicBezTo>
                    <a:pt x="167" y="5371"/>
                    <a:pt x="33" y="6004"/>
                    <a:pt x="0" y="6572"/>
                  </a:cubicBezTo>
                  <a:cubicBezTo>
                    <a:pt x="167" y="6038"/>
                    <a:pt x="367" y="5437"/>
                    <a:pt x="667" y="4804"/>
                  </a:cubicBezTo>
                  <a:cubicBezTo>
                    <a:pt x="934" y="4203"/>
                    <a:pt x="1268" y="3569"/>
                    <a:pt x="1668" y="2969"/>
                  </a:cubicBezTo>
                  <a:cubicBezTo>
                    <a:pt x="2068" y="2369"/>
                    <a:pt x="2502" y="1801"/>
                    <a:pt x="2969" y="1301"/>
                  </a:cubicBezTo>
                  <a:cubicBezTo>
                    <a:pt x="3402" y="801"/>
                    <a:pt x="3869" y="367"/>
                    <a:pt x="4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35"/>
            <p:cNvSpPr/>
            <p:nvPr/>
          </p:nvSpPr>
          <p:spPr>
            <a:xfrm>
              <a:off x="4519225" y="3495450"/>
              <a:ext cx="89250" cy="79250"/>
            </a:xfrm>
            <a:custGeom>
              <a:rect b="b" l="l" r="r" t="t"/>
              <a:pathLst>
                <a:path extrusionOk="0" h="3170" w="3570">
                  <a:moveTo>
                    <a:pt x="3570" y="0"/>
                  </a:moveTo>
                  <a:cubicBezTo>
                    <a:pt x="2903" y="134"/>
                    <a:pt x="2069" y="567"/>
                    <a:pt x="1402" y="1168"/>
                  </a:cubicBezTo>
                  <a:cubicBezTo>
                    <a:pt x="735" y="1768"/>
                    <a:pt x="234" y="2535"/>
                    <a:pt x="1" y="3169"/>
                  </a:cubicBezTo>
                  <a:cubicBezTo>
                    <a:pt x="468" y="2669"/>
                    <a:pt x="1035" y="2035"/>
                    <a:pt x="1669" y="1468"/>
                  </a:cubicBezTo>
                  <a:cubicBezTo>
                    <a:pt x="2302" y="901"/>
                    <a:pt x="3003" y="401"/>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35"/>
            <p:cNvSpPr/>
            <p:nvPr/>
          </p:nvSpPr>
          <p:spPr>
            <a:xfrm>
              <a:off x="4601800" y="3670575"/>
              <a:ext cx="67575" cy="232675"/>
            </a:xfrm>
            <a:custGeom>
              <a:rect b="b" l="l" r="r" t="t"/>
              <a:pathLst>
                <a:path extrusionOk="0" h="9307" w="2703">
                  <a:moveTo>
                    <a:pt x="2702" y="0"/>
                  </a:moveTo>
                  <a:lnTo>
                    <a:pt x="2702" y="0"/>
                  </a:lnTo>
                  <a:cubicBezTo>
                    <a:pt x="1968" y="1134"/>
                    <a:pt x="1201" y="2736"/>
                    <a:pt x="734" y="4470"/>
                  </a:cubicBezTo>
                  <a:cubicBezTo>
                    <a:pt x="234" y="6171"/>
                    <a:pt x="0" y="7973"/>
                    <a:pt x="0" y="9307"/>
                  </a:cubicBezTo>
                  <a:cubicBezTo>
                    <a:pt x="300" y="8006"/>
                    <a:pt x="701" y="6271"/>
                    <a:pt x="1201" y="4604"/>
                  </a:cubicBezTo>
                  <a:cubicBezTo>
                    <a:pt x="1668" y="2902"/>
                    <a:pt x="2268" y="1268"/>
                    <a:pt x="27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5"/>
            <p:cNvSpPr/>
            <p:nvPr/>
          </p:nvSpPr>
          <p:spPr>
            <a:xfrm>
              <a:off x="4582600" y="3642225"/>
              <a:ext cx="15875" cy="217675"/>
            </a:xfrm>
            <a:custGeom>
              <a:rect b="b" l="l" r="r" t="t"/>
              <a:pathLst>
                <a:path extrusionOk="0" h="8707" w="635">
                  <a:moveTo>
                    <a:pt x="635" y="0"/>
                  </a:moveTo>
                  <a:lnTo>
                    <a:pt x="635" y="0"/>
                  </a:lnTo>
                  <a:cubicBezTo>
                    <a:pt x="301" y="1168"/>
                    <a:pt x="34" y="2735"/>
                    <a:pt x="34" y="4337"/>
                  </a:cubicBezTo>
                  <a:cubicBezTo>
                    <a:pt x="1" y="5938"/>
                    <a:pt x="201" y="7539"/>
                    <a:pt x="535" y="8706"/>
                  </a:cubicBezTo>
                  <a:cubicBezTo>
                    <a:pt x="501" y="7472"/>
                    <a:pt x="435" y="5904"/>
                    <a:pt x="468" y="4337"/>
                  </a:cubicBezTo>
                  <a:cubicBezTo>
                    <a:pt x="468" y="2769"/>
                    <a:pt x="568" y="1201"/>
                    <a:pt x="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35"/>
            <p:cNvSpPr/>
            <p:nvPr/>
          </p:nvSpPr>
          <p:spPr>
            <a:xfrm>
              <a:off x="3386750" y="3999975"/>
              <a:ext cx="87600" cy="40875"/>
            </a:xfrm>
            <a:custGeom>
              <a:rect b="b" l="l" r="r" t="t"/>
              <a:pathLst>
                <a:path extrusionOk="0" h="1635" w="3504">
                  <a:moveTo>
                    <a:pt x="468" y="0"/>
                  </a:moveTo>
                  <a:lnTo>
                    <a:pt x="468" y="0"/>
                  </a:lnTo>
                  <a:cubicBezTo>
                    <a:pt x="201" y="134"/>
                    <a:pt x="1" y="401"/>
                    <a:pt x="1" y="734"/>
                  </a:cubicBezTo>
                  <a:cubicBezTo>
                    <a:pt x="1" y="1201"/>
                    <a:pt x="368" y="1568"/>
                    <a:pt x="801" y="1568"/>
                  </a:cubicBezTo>
                  <a:lnTo>
                    <a:pt x="2002" y="1635"/>
                  </a:lnTo>
                  <a:lnTo>
                    <a:pt x="2970" y="1568"/>
                  </a:lnTo>
                  <a:cubicBezTo>
                    <a:pt x="3270" y="1535"/>
                    <a:pt x="3503" y="1301"/>
                    <a:pt x="3503" y="1001"/>
                  </a:cubicBezTo>
                  <a:lnTo>
                    <a:pt x="3503" y="1001"/>
                  </a:lnTo>
                  <a:cubicBezTo>
                    <a:pt x="3403" y="1068"/>
                    <a:pt x="3270" y="1168"/>
                    <a:pt x="3136" y="1201"/>
                  </a:cubicBezTo>
                  <a:cubicBezTo>
                    <a:pt x="2955" y="1282"/>
                    <a:pt x="2748" y="1326"/>
                    <a:pt x="2547" y="1326"/>
                  </a:cubicBezTo>
                  <a:cubicBezTo>
                    <a:pt x="2416" y="1326"/>
                    <a:pt x="2287" y="1307"/>
                    <a:pt x="2169" y="1268"/>
                  </a:cubicBezTo>
                  <a:cubicBezTo>
                    <a:pt x="2202" y="1001"/>
                    <a:pt x="2169" y="701"/>
                    <a:pt x="2069" y="401"/>
                  </a:cubicBezTo>
                  <a:cubicBezTo>
                    <a:pt x="1935" y="668"/>
                    <a:pt x="1835" y="968"/>
                    <a:pt x="1869" y="1268"/>
                  </a:cubicBezTo>
                  <a:cubicBezTo>
                    <a:pt x="1502" y="1235"/>
                    <a:pt x="1068" y="1201"/>
                    <a:pt x="701" y="1168"/>
                  </a:cubicBezTo>
                  <a:cubicBezTo>
                    <a:pt x="635" y="1101"/>
                    <a:pt x="601" y="1068"/>
                    <a:pt x="568" y="968"/>
                  </a:cubicBezTo>
                  <a:cubicBezTo>
                    <a:pt x="434" y="668"/>
                    <a:pt x="401" y="334"/>
                    <a:pt x="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35"/>
            <p:cNvSpPr/>
            <p:nvPr/>
          </p:nvSpPr>
          <p:spPr>
            <a:xfrm>
              <a:off x="3396775" y="3997975"/>
              <a:ext cx="77575" cy="35175"/>
            </a:xfrm>
            <a:custGeom>
              <a:rect b="b" l="l" r="r" t="t"/>
              <a:pathLst>
                <a:path extrusionOk="0" h="1407" w="3103">
                  <a:moveTo>
                    <a:pt x="433" y="1"/>
                  </a:moveTo>
                  <a:cubicBezTo>
                    <a:pt x="311" y="1"/>
                    <a:pt x="189" y="32"/>
                    <a:pt x="67" y="80"/>
                  </a:cubicBezTo>
                  <a:cubicBezTo>
                    <a:pt x="0" y="414"/>
                    <a:pt x="33" y="748"/>
                    <a:pt x="167" y="1048"/>
                  </a:cubicBezTo>
                  <a:cubicBezTo>
                    <a:pt x="200" y="1148"/>
                    <a:pt x="234" y="1181"/>
                    <a:pt x="300" y="1248"/>
                  </a:cubicBezTo>
                  <a:cubicBezTo>
                    <a:pt x="667" y="1281"/>
                    <a:pt x="1101" y="1315"/>
                    <a:pt x="1468" y="1348"/>
                  </a:cubicBezTo>
                  <a:cubicBezTo>
                    <a:pt x="1434" y="1048"/>
                    <a:pt x="1534" y="748"/>
                    <a:pt x="1668" y="481"/>
                  </a:cubicBezTo>
                  <a:cubicBezTo>
                    <a:pt x="1768" y="781"/>
                    <a:pt x="1801" y="1081"/>
                    <a:pt x="1768" y="1348"/>
                  </a:cubicBezTo>
                  <a:cubicBezTo>
                    <a:pt x="1886" y="1387"/>
                    <a:pt x="2015" y="1406"/>
                    <a:pt x="2146" y="1406"/>
                  </a:cubicBezTo>
                  <a:cubicBezTo>
                    <a:pt x="2347" y="1406"/>
                    <a:pt x="2554" y="1362"/>
                    <a:pt x="2735" y="1281"/>
                  </a:cubicBezTo>
                  <a:cubicBezTo>
                    <a:pt x="2869" y="1248"/>
                    <a:pt x="3002" y="1148"/>
                    <a:pt x="3102" y="1081"/>
                  </a:cubicBezTo>
                  <a:cubicBezTo>
                    <a:pt x="3102" y="1081"/>
                    <a:pt x="3102" y="1048"/>
                    <a:pt x="3102" y="1048"/>
                  </a:cubicBezTo>
                  <a:cubicBezTo>
                    <a:pt x="3102" y="814"/>
                    <a:pt x="2935" y="581"/>
                    <a:pt x="2702" y="514"/>
                  </a:cubicBezTo>
                  <a:lnTo>
                    <a:pt x="1901" y="214"/>
                  </a:lnTo>
                  <a:lnTo>
                    <a:pt x="567" y="14"/>
                  </a:lnTo>
                  <a:cubicBezTo>
                    <a:pt x="522" y="5"/>
                    <a:pt x="478" y="1"/>
                    <a:pt x="4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5"/>
            <p:cNvSpPr/>
            <p:nvPr/>
          </p:nvSpPr>
          <p:spPr>
            <a:xfrm>
              <a:off x="3406775" y="4039175"/>
              <a:ext cx="68400" cy="33050"/>
            </a:xfrm>
            <a:custGeom>
              <a:rect b="b" l="l" r="r" t="t"/>
              <a:pathLst>
                <a:path extrusionOk="0" h="1322" w="2736">
                  <a:moveTo>
                    <a:pt x="0" y="0"/>
                  </a:moveTo>
                  <a:lnTo>
                    <a:pt x="0" y="434"/>
                  </a:lnTo>
                  <a:cubicBezTo>
                    <a:pt x="0" y="667"/>
                    <a:pt x="67" y="901"/>
                    <a:pt x="200" y="1101"/>
                  </a:cubicBezTo>
                  <a:cubicBezTo>
                    <a:pt x="541" y="1232"/>
                    <a:pt x="903" y="1322"/>
                    <a:pt x="1253" y="1322"/>
                  </a:cubicBezTo>
                  <a:cubicBezTo>
                    <a:pt x="1348" y="1322"/>
                    <a:pt x="1442" y="1315"/>
                    <a:pt x="1535" y="1301"/>
                  </a:cubicBezTo>
                  <a:cubicBezTo>
                    <a:pt x="1435" y="1001"/>
                    <a:pt x="1401" y="667"/>
                    <a:pt x="1435" y="367"/>
                  </a:cubicBezTo>
                  <a:lnTo>
                    <a:pt x="1435" y="367"/>
                  </a:lnTo>
                  <a:cubicBezTo>
                    <a:pt x="1601" y="601"/>
                    <a:pt x="1735" y="934"/>
                    <a:pt x="1768" y="1201"/>
                  </a:cubicBezTo>
                  <a:cubicBezTo>
                    <a:pt x="2102" y="1168"/>
                    <a:pt x="2369" y="1001"/>
                    <a:pt x="2602" y="801"/>
                  </a:cubicBezTo>
                  <a:cubicBezTo>
                    <a:pt x="2636" y="734"/>
                    <a:pt x="2669" y="701"/>
                    <a:pt x="2702" y="667"/>
                  </a:cubicBezTo>
                  <a:cubicBezTo>
                    <a:pt x="2736" y="567"/>
                    <a:pt x="2702" y="467"/>
                    <a:pt x="2636" y="367"/>
                  </a:cubicBezTo>
                  <a:cubicBezTo>
                    <a:pt x="2535" y="167"/>
                    <a:pt x="2369" y="67"/>
                    <a:pt x="2169" y="67"/>
                  </a:cubicBezTo>
                  <a:lnTo>
                    <a:pt x="1201" y="67"/>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5"/>
            <p:cNvSpPr/>
            <p:nvPr/>
          </p:nvSpPr>
          <p:spPr>
            <a:xfrm>
              <a:off x="3411775" y="4048350"/>
              <a:ext cx="63400" cy="30325"/>
            </a:xfrm>
            <a:custGeom>
              <a:rect b="b" l="l" r="r" t="t"/>
              <a:pathLst>
                <a:path extrusionOk="0" h="1213" w="2536">
                  <a:moveTo>
                    <a:pt x="1235" y="0"/>
                  </a:moveTo>
                  <a:lnTo>
                    <a:pt x="1235" y="0"/>
                  </a:lnTo>
                  <a:cubicBezTo>
                    <a:pt x="1201" y="300"/>
                    <a:pt x="1235" y="634"/>
                    <a:pt x="1335" y="934"/>
                  </a:cubicBezTo>
                  <a:cubicBezTo>
                    <a:pt x="1242" y="948"/>
                    <a:pt x="1148" y="955"/>
                    <a:pt x="1053" y="955"/>
                  </a:cubicBezTo>
                  <a:cubicBezTo>
                    <a:pt x="703" y="955"/>
                    <a:pt x="341" y="865"/>
                    <a:pt x="0" y="734"/>
                  </a:cubicBezTo>
                  <a:lnTo>
                    <a:pt x="0" y="734"/>
                  </a:lnTo>
                  <a:cubicBezTo>
                    <a:pt x="167" y="934"/>
                    <a:pt x="401" y="1068"/>
                    <a:pt x="668" y="1134"/>
                  </a:cubicBezTo>
                  <a:lnTo>
                    <a:pt x="901" y="1201"/>
                  </a:lnTo>
                  <a:cubicBezTo>
                    <a:pt x="969" y="1208"/>
                    <a:pt x="1036" y="1213"/>
                    <a:pt x="1103" y="1213"/>
                  </a:cubicBezTo>
                  <a:cubicBezTo>
                    <a:pt x="1333" y="1213"/>
                    <a:pt x="1554" y="1163"/>
                    <a:pt x="1735" y="1034"/>
                  </a:cubicBezTo>
                  <a:lnTo>
                    <a:pt x="2235" y="734"/>
                  </a:lnTo>
                  <a:cubicBezTo>
                    <a:pt x="2402" y="634"/>
                    <a:pt x="2502" y="467"/>
                    <a:pt x="2536" y="300"/>
                  </a:cubicBezTo>
                  <a:lnTo>
                    <a:pt x="2536" y="300"/>
                  </a:lnTo>
                  <a:cubicBezTo>
                    <a:pt x="2469" y="334"/>
                    <a:pt x="2436" y="367"/>
                    <a:pt x="2402" y="434"/>
                  </a:cubicBezTo>
                  <a:cubicBezTo>
                    <a:pt x="2169" y="634"/>
                    <a:pt x="1902" y="801"/>
                    <a:pt x="1568" y="834"/>
                  </a:cubicBezTo>
                  <a:cubicBezTo>
                    <a:pt x="1535" y="567"/>
                    <a:pt x="1401" y="234"/>
                    <a:pt x="1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5"/>
            <p:cNvSpPr/>
            <p:nvPr/>
          </p:nvSpPr>
          <p:spPr>
            <a:xfrm>
              <a:off x="3360900" y="3941600"/>
              <a:ext cx="101775" cy="67625"/>
            </a:xfrm>
            <a:custGeom>
              <a:rect b="b" l="l" r="r" t="t"/>
              <a:pathLst>
                <a:path extrusionOk="0" h="2705" w="4071">
                  <a:moveTo>
                    <a:pt x="234" y="0"/>
                  </a:moveTo>
                  <a:lnTo>
                    <a:pt x="234" y="0"/>
                  </a:lnTo>
                  <a:cubicBezTo>
                    <a:pt x="134" y="100"/>
                    <a:pt x="67" y="201"/>
                    <a:pt x="34" y="334"/>
                  </a:cubicBezTo>
                  <a:cubicBezTo>
                    <a:pt x="1" y="634"/>
                    <a:pt x="134" y="934"/>
                    <a:pt x="401" y="1101"/>
                  </a:cubicBezTo>
                  <a:lnTo>
                    <a:pt x="3003" y="2602"/>
                  </a:lnTo>
                  <a:cubicBezTo>
                    <a:pt x="3130" y="2672"/>
                    <a:pt x="3265" y="2705"/>
                    <a:pt x="3396" y="2705"/>
                  </a:cubicBezTo>
                  <a:cubicBezTo>
                    <a:pt x="3642" y="2705"/>
                    <a:pt x="3873" y="2587"/>
                    <a:pt x="4004" y="2369"/>
                  </a:cubicBezTo>
                  <a:cubicBezTo>
                    <a:pt x="4037" y="2302"/>
                    <a:pt x="4070" y="2269"/>
                    <a:pt x="4070" y="2202"/>
                  </a:cubicBezTo>
                  <a:lnTo>
                    <a:pt x="4070" y="2202"/>
                  </a:lnTo>
                  <a:cubicBezTo>
                    <a:pt x="3970" y="2302"/>
                    <a:pt x="3837" y="2335"/>
                    <a:pt x="3703" y="2369"/>
                  </a:cubicBezTo>
                  <a:cubicBezTo>
                    <a:pt x="3653" y="2377"/>
                    <a:pt x="3601" y="2381"/>
                    <a:pt x="3548" y="2381"/>
                  </a:cubicBezTo>
                  <a:cubicBezTo>
                    <a:pt x="3389" y="2381"/>
                    <a:pt x="3220" y="2344"/>
                    <a:pt x="3070" y="2269"/>
                  </a:cubicBezTo>
                  <a:cubicBezTo>
                    <a:pt x="2869" y="2169"/>
                    <a:pt x="2669" y="2035"/>
                    <a:pt x="2469" y="1902"/>
                  </a:cubicBezTo>
                  <a:cubicBezTo>
                    <a:pt x="2569" y="1668"/>
                    <a:pt x="2669" y="1401"/>
                    <a:pt x="2669" y="1135"/>
                  </a:cubicBezTo>
                  <a:lnTo>
                    <a:pt x="2669" y="1135"/>
                  </a:lnTo>
                  <a:cubicBezTo>
                    <a:pt x="2469" y="1301"/>
                    <a:pt x="2336" y="1535"/>
                    <a:pt x="2236" y="1768"/>
                  </a:cubicBezTo>
                  <a:lnTo>
                    <a:pt x="835" y="1001"/>
                  </a:lnTo>
                  <a:cubicBezTo>
                    <a:pt x="935" y="768"/>
                    <a:pt x="1001" y="534"/>
                    <a:pt x="1068" y="301"/>
                  </a:cubicBezTo>
                  <a:lnTo>
                    <a:pt x="1068" y="301"/>
                  </a:lnTo>
                  <a:cubicBezTo>
                    <a:pt x="868" y="434"/>
                    <a:pt x="735" y="668"/>
                    <a:pt x="634" y="901"/>
                  </a:cubicBezTo>
                  <a:cubicBezTo>
                    <a:pt x="468" y="768"/>
                    <a:pt x="334" y="567"/>
                    <a:pt x="268" y="367"/>
                  </a:cubicBezTo>
                  <a:cubicBezTo>
                    <a:pt x="234" y="234"/>
                    <a:pt x="201" y="134"/>
                    <a:pt x="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35"/>
            <p:cNvSpPr/>
            <p:nvPr/>
          </p:nvSpPr>
          <p:spPr>
            <a:xfrm>
              <a:off x="3365900" y="3935725"/>
              <a:ext cx="100100" cy="65425"/>
            </a:xfrm>
            <a:custGeom>
              <a:rect b="b" l="l" r="r" t="t"/>
              <a:pathLst>
                <a:path extrusionOk="0" h="2617" w="4004">
                  <a:moveTo>
                    <a:pt x="554" y="1"/>
                  </a:moveTo>
                  <a:cubicBezTo>
                    <a:pt x="355" y="1"/>
                    <a:pt x="166" y="82"/>
                    <a:pt x="34" y="235"/>
                  </a:cubicBezTo>
                  <a:cubicBezTo>
                    <a:pt x="1" y="369"/>
                    <a:pt x="34" y="469"/>
                    <a:pt x="68" y="602"/>
                  </a:cubicBezTo>
                  <a:cubicBezTo>
                    <a:pt x="134" y="802"/>
                    <a:pt x="268" y="1003"/>
                    <a:pt x="434" y="1136"/>
                  </a:cubicBezTo>
                  <a:cubicBezTo>
                    <a:pt x="535" y="903"/>
                    <a:pt x="668" y="669"/>
                    <a:pt x="868" y="536"/>
                  </a:cubicBezTo>
                  <a:lnTo>
                    <a:pt x="868" y="536"/>
                  </a:lnTo>
                  <a:cubicBezTo>
                    <a:pt x="801" y="769"/>
                    <a:pt x="735" y="1003"/>
                    <a:pt x="635" y="1236"/>
                  </a:cubicBezTo>
                  <a:lnTo>
                    <a:pt x="2036" y="2003"/>
                  </a:lnTo>
                  <a:cubicBezTo>
                    <a:pt x="2136" y="1770"/>
                    <a:pt x="2269" y="1536"/>
                    <a:pt x="2469" y="1370"/>
                  </a:cubicBezTo>
                  <a:lnTo>
                    <a:pt x="2469" y="1370"/>
                  </a:lnTo>
                  <a:cubicBezTo>
                    <a:pt x="2469" y="1636"/>
                    <a:pt x="2369" y="1903"/>
                    <a:pt x="2269" y="2137"/>
                  </a:cubicBezTo>
                  <a:cubicBezTo>
                    <a:pt x="2469" y="2270"/>
                    <a:pt x="2669" y="2404"/>
                    <a:pt x="2870" y="2504"/>
                  </a:cubicBezTo>
                  <a:cubicBezTo>
                    <a:pt x="3020" y="2579"/>
                    <a:pt x="3189" y="2616"/>
                    <a:pt x="3348" y="2616"/>
                  </a:cubicBezTo>
                  <a:cubicBezTo>
                    <a:pt x="3401" y="2616"/>
                    <a:pt x="3453" y="2612"/>
                    <a:pt x="3503" y="2604"/>
                  </a:cubicBezTo>
                  <a:cubicBezTo>
                    <a:pt x="3637" y="2570"/>
                    <a:pt x="3770" y="2537"/>
                    <a:pt x="3870" y="2437"/>
                  </a:cubicBezTo>
                  <a:cubicBezTo>
                    <a:pt x="4004" y="2103"/>
                    <a:pt x="3837" y="1736"/>
                    <a:pt x="3537" y="1536"/>
                  </a:cubicBezTo>
                  <a:lnTo>
                    <a:pt x="868" y="69"/>
                  </a:lnTo>
                  <a:cubicBezTo>
                    <a:pt x="765" y="23"/>
                    <a:pt x="658" y="1"/>
                    <a:pt x="5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35"/>
            <p:cNvSpPr/>
            <p:nvPr/>
          </p:nvSpPr>
          <p:spPr>
            <a:xfrm>
              <a:off x="3415950" y="3873225"/>
              <a:ext cx="59225" cy="87875"/>
            </a:xfrm>
            <a:custGeom>
              <a:rect b="b" l="l" r="r" t="t"/>
              <a:pathLst>
                <a:path extrusionOk="0" h="3515" w="2369">
                  <a:moveTo>
                    <a:pt x="901" y="0"/>
                  </a:moveTo>
                  <a:cubicBezTo>
                    <a:pt x="601" y="0"/>
                    <a:pt x="300" y="167"/>
                    <a:pt x="134" y="434"/>
                  </a:cubicBezTo>
                  <a:cubicBezTo>
                    <a:pt x="0" y="701"/>
                    <a:pt x="0" y="1068"/>
                    <a:pt x="167" y="1334"/>
                  </a:cubicBezTo>
                  <a:lnTo>
                    <a:pt x="1301" y="3136"/>
                  </a:lnTo>
                  <a:cubicBezTo>
                    <a:pt x="1439" y="3388"/>
                    <a:pt x="1703" y="3514"/>
                    <a:pt x="1973" y="3514"/>
                  </a:cubicBezTo>
                  <a:cubicBezTo>
                    <a:pt x="2096" y="3514"/>
                    <a:pt x="2221" y="3488"/>
                    <a:pt x="2335" y="3436"/>
                  </a:cubicBezTo>
                  <a:cubicBezTo>
                    <a:pt x="2369" y="3403"/>
                    <a:pt x="2369" y="3403"/>
                    <a:pt x="2369" y="3403"/>
                  </a:cubicBezTo>
                  <a:cubicBezTo>
                    <a:pt x="2369" y="3403"/>
                    <a:pt x="2369" y="3403"/>
                    <a:pt x="2369" y="3369"/>
                  </a:cubicBezTo>
                  <a:cubicBezTo>
                    <a:pt x="2068" y="3336"/>
                    <a:pt x="1802" y="3136"/>
                    <a:pt x="1568" y="2902"/>
                  </a:cubicBezTo>
                  <a:cubicBezTo>
                    <a:pt x="1368" y="2702"/>
                    <a:pt x="1201" y="2435"/>
                    <a:pt x="1034" y="2168"/>
                  </a:cubicBezTo>
                  <a:cubicBezTo>
                    <a:pt x="934" y="1968"/>
                    <a:pt x="834" y="1801"/>
                    <a:pt x="701" y="1601"/>
                  </a:cubicBezTo>
                  <a:cubicBezTo>
                    <a:pt x="601" y="1434"/>
                    <a:pt x="467" y="1234"/>
                    <a:pt x="434" y="1034"/>
                  </a:cubicBezTo>
                  <a:cubicBezTo>
                    <a:pt x="434" y="801"/>
                    <a:pt x="501" y="567"/>
                    <a:pt x="601" y="400"/>
                  </a:cubicBezTo>
                  <a:cubicBezTo>
                    <a:pt x="701" y="234"/>
                    <a:pt x="801" y="100"/>
                    <a:pt x="9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35"/>
            <p:cNvSpPr/>
            <p:nvPr/>
          </p:nvSpPr>
          <p:spPr>
            <a:xfrm>
              <a:off x="3426775" y="3873225"/>
              <a:ext cx="60075" cy="85075"/>
            </a:xfrm>
            <a:custGeom>
              <a:rect b="b" l="l" r="r" t="t"/>
              <a:pathLst>
                <a:path extrusionOk="0" h="3403" w="2403">
                  <a:moveTo>
                    <a:pt x="468" y="0"/>
                  </a:moveTo>
                  <a:cubicBezTo>
                    <a:pt x="368" y="100"/>
                    <a:pt x="268" y="234"/>
                    <a:pt x="168" y="400"/>
                  </a:cubicBezTo>
                  <a:cubicBezTo>
                    <a:pt x="68" y="567"/>
                    <a:pt x="1" y="801"/>
                    <a:pt x="34" y="1034"/>
                  </a:cubicBezTo>
                  <a:cubicBezTo>
                    <a:pt x="34" y="1234"/>
                    <a:pt x="168" y="1434"/>
                    <a:pt x="268" y="1601"/>
                  </a:cubicBezTo>
                  <a:cubicBezTo>
                    <a:pt x="368" y="1801"/>
                    <a:pt x="501" y="1968"/>
                    <a:pt x="601" y="2168"/>
                  </a:cubicBezTo>
                  <a:cubicBezTo>
                    <a:pt x="768" y="2435"/>
                    <a:pt x="935" y="2702"/>
                    <a:pt x="1135" y="2902"/>
                  </a:cubicBezTo>
                  <a:cubicBezTo>
                    <a:pt x="1369" y="3136"/>
                    <a:pt x="1635" y="3336"/>
                    <a:pt x="1936" y="3369"/>
                  </a:cubicBezTo>
                  <a:cubicBezTo>
                    <a:pt x="1936" y="3403"/>
                    <a:pt x="1936" y="3403"/>
                    <a:pt x="1936" y="3403"/>
                  </a:cubicBezTo>
                  <a:cubicBezTo>
                    <a:pt x="2269" y="3169"/>
                    <a:pt x="2403" y="2769"/>
                    <a:pt x="2269" y="2402"/>
                  </a:cubicBezTo>
                  <a:lnTo>
                    <a:pt x="1502" y="534"/>
                  </a:lnTo>
                  <a:cubicBezTo>
                    <a:pt x="1369" y="200"/>
                    <a:pt x="1035" y="0"/>
                    <a:pt x="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35"/>
            <p:cNvSpPr/>
            <p:nvPr/>
          </p:nvSpPr>
          <p:spPr>
            <a:xfrm>
              <a:off x="4199000" y="3608025"/>
              <a:ext cx="155150" cy="16225"/>
            </a:xfrm>
            <a:custGeom>
              <a:rect b="b" l="l" r="r" t="t"/>
              <a:pathLst>
                <a:path extrusionOk="0" h="649" w="6206">
                  <a:moveTo>
                    <a:pt x="1" y="0"/>
                  </a:moveTo>
                  <a:cubicBezTo>
                    <a:pt x="1" y="101"/>
                    <a:pt x="1" y="234"/>
                    <a:pt x="1" y="334"/>
                  </a:cubicBezTo>
                  <a:cubicBezTo>
                    <a:pt x="701" y="467"/>
                    <a:pt x="1435" y="601"/>
                    <a:pt x="2202" y="634"/>
                  </a:cubicBezTo>
                  <a:cubicBezTo>
                    <a:pt x="2416" y="644"/>
                    <a:pt x="2630" y="649"/>
                    <a:pt x="2841" y="649"/>
                  </a:cubicBezTo>
                  <a:cubicBezTo>
                    <a:pt x="4049" y="649"/>
                    <a:pt x="5207" y="494"/>
                    <a:pt x="6172" y="267"/>
                  </a:cubicBezTo>
                  <a:cubicBezTo>
                    <a:pt x="6172" y="234"/>
                    <a:pt x="6205" y="201"/>
                    <a:pt x="6205" y="167"/>
                  </a:cubicBezTo>
                  <a:lnTo>
                    <a:pt x="6205" y="167"/>
                  </a:lnTo>
                  <a:cubicBezTo>
                    <a:pt x="5565" y="204"/>
                    <a:pt x="4854" y="230"/>
                    <a:pt x="4111" y="230"/>
                  </a:cubicBezTo>
                  <a:cubicBezTo>
                    <a:pt x="3500" y="230"/>
                    <a:pt x="2868" y="212"/>
                    <a:pt x="2236" y="167"/>
                  </a:cubicBezTo>
                  <a:cubicBezTo>
                    <a:pt x="1468" y="134"/>
                    <a:pt x="701" y="6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35"/>
            <p:cNvSpPr/>
            <p:nvPr/>
          </p:nvSpPr>
          <p:spPr>
            <a:xfrm>
              <a:off x="4248200" y="3719775"/>
              <a:ext cx="54225" cy="100925"/>
            </a:xfrm>
            <a:custGeom>
              <a:rect b="b" l="l" r="r" t="t"/>
              <a:pathLst>
                <a:path extrusionOk="0" h="4037" w="2169">
                  <a:moveTo>
                    <a:pt x="1" y="0"/>
                  </a:moveTo>
                  <a:cubicBezTo>
                    <a:pt x="1" y="434"/>
                    <a:pt x="101" y="934"/>
                    <a:pt x="234" y="1435"/>
                  </a:cubicBezTo>
                  <a:cubicBezTo>
                    <a:pt x="401" y="1935"/>
                    <a:pt x="668" y="2435"/>
                    <a:pt x="968" y="2902"/>
                  </a:cubicBezTo>
                  <a:cubicBezTo>
                    <a:pt x="1268" y="3336"/>
                    <a:pt x="1635" y="3703"/>
                    <a:pt x="2002" y="4037"/>
                  </a:cubicBezTo>
                  <a:lnTo>
                    <a:pt x="2169" y="3570"/>
                  </a:lnTo>
                  <a:cubicBezTo>
                    <a:pt x="1902" y="3269"/>
                    <a:pt x="1635" y="2936"/>
                    <a:pt x="1402" y="2602"/>
                  </a:cubicBezTo>
                  <a:cubicBezTo>
                    <a:pt x="801" y="1735"/>
                    <a:pt x="334" y="80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35"/>
            <p:cNvSpPr/>
            <p:nvPr/>
          </p:nvSpPr>
          <p:spPr>
            <a:xfrm>
              <a:off x="4241525" y="3797325"/>
              <a:ext cx="49225" cy="54225"/>
            </a:xfrm>
            <a:custGeom>
              <a:rect b="b" l="l" r="r" t="t"/>
              <a:pathLst>
                <a:path extrusionOk="0" h="2169" w="1969">
                  <a:moveTo>
                    <a:pt x="1" y="1"/>
                  </a:moveTo>
                  <a:lnTo>
                    <a:pt x="1" y="1"/>
                  </a:lnTo>
                  <a:cubicBezTo>
                    <a:pt x="201" y="601"/>
                    <a:pt x="668" y="1268"/>
                    <a:pt x="1302" y="1802"/>
                  </a:cubicBezTo>
                  <a:cubicBezTo>
                    <a:pt x="1469" y="1935"/>
                    <a:pt x="1669" y="2069"/>
                    <a:pt x="1835" y="2169"/>
                  </a:cubicBezTo>
                  <a:lnTo>
                    <a:pt x="1969" y="1835"/>
                  </a:lnTo>
                  <a:cubicBezTo>
                    <a:pt x="1835" y="1735"/>
                    <a:pt x="1669" y="1602"/>
                    <a:pt x="1535" y="1502"/>
                  </a:cubicBezTo>
                  <a:cubicBezTo>
                    <a:pt x="935" y="1001"/>
                    <a:pt x="401" y="46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35"/>
            <p:cNvSpPr/>
            <p:nvPr/>
          </p:nvSpPr>
          <p:spPr>
            <a:xfrm>
              <a:off x="4440000" y="3964950"/>
              <a:ext cx="40900" cy="165150"/>
            </a:xfrm>
            <a:custGeom>
              <a:rect b="b" l="l" r="r" t="t"/>
              <a:pathLst>
                <a:path extrusionOk="0" h="6606" w="1636">
                  <a:moveTo>
                    <a:pt x="1" y="0"/>
                  </a:moveTo>
                  <a:lnTo>
                    <a:pt x="1" y="0"/>
                  </a:lnTo>
                  <a:cubicBezTo>
                    <a:pt x="268" y="401"/>
                    <a:pt x="535" y="868"/>
                    <a:pt x="735" y="1435"/>
                  </a:cubicBezTo>
                  <a:cubicBezTo>
                    <a:pt x="968" y="1968"/>
                    <a:pt x="1135" y="2569"/>
                    <a:pt x="1202" y="3203"/>
                  </a:cubicBezTo>
                  <a:cubicBezTo>
                    <a:pt x="1302" y="3803"/>
                    <a:pt x="1302" y="4437"/>
                    <a:pt x="1202" y="5037"/>
                  </a:cubicBezTo>
                  <a:cubicBezTo>
                    <a:pt x="1135" y="5604"/>
                    <a:pt x="1002" y="6138"/>
                    <a:pt x="868" y="6605"/>
                  </a:cubicBezTo>
                  <a:cubicBezTo>
                    <a:pt x="1102" y="6205"/>
                    <a:pt x="1335" y="5671"/>
                    <a:pt x="1469" y="5071"/>
                  </a:cubicBezTo>
                  <a:cubicBezTo>
                    <a:pt x="1602" y="4470"/>
                    <a:pt x="1635" y="3803"/>
                    <a:pt x="1569" y="3136"/>
                  </a:cubicBezTo>
                  <a:cubicBezTo>
                    <a:pt x="1469" y="2502"/>
                    <a:pt x="1268" y="1868"/>
                    <a:pt x="1002" y="1335"/>
                  </a:cubicBezTo>
                  <a:cubicBezTo>
                    <a:pt x="701" y="768"/>
                    <a:pt x="368" y="334"/>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35"/>
            <p:cNvSpPr/>
            <p:nvPr/>
          </p:nvSpPr>
          <p:spPr>
            <a:xfrm>
              <a:off x="3556875" y="3564650"/>
              <a:ext cx="178500" cy="22550"/>
            </a:xfrm>
            <a:custGeom>
              <a:rect b="b" l="l" r="r" t="t"/>
              <a:pathLst>
                <a:path extrusionOk="0" h="902" w="7140">
                  <a:moveTo>
                    <a:pt x="468" y="1"/>
                  </a:moveTo>
                  <a:cubicBezTo>
                    <a:pt x="201" y="1"/>
                    <a:pt x="1" y="201"/>
                    <a:pt x="1" y="435"/>
                  </a:cubicBezTo>
                  <a:cubicBezTo>
                    <a:pt x="1" y="701"/>
                    <a:pt x="201" y="902"/>
                    <a:pt x="468" y="902"/>
                  </a:cubicBezTo>
                  <a:lnTo>
                    <a:pt x="6672" y="902"/>
                  </a:lnTo>
                  <a:cubicBezTo>
                    <a:pt x="6939" y="902"/>
                    <a:pt x="7139" y="701"/>
                    <a:pt x="7139" y="435"/>
                  </a:cubicBezTo>
                  <a:cubicBezTo>
                    <a:pt x="7139" y="201"/>
                    <a:pt x="6939" y="1"/>
                    <a:pt x="6672" y="1"/>
                  </a:cubicBezTo>
                  <a:close/>
                </a:path>
              </a:pathLst>
            </a:custGeom>
            <a:solidFill>
              <a:srgbClr val="E0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35"/>
            <p:cNvSpPr/>
            <p:nvPr/>
          </p:nvSpPr>
          <p:spPr>
            <a:xfrm>
              <a:off x="3759525" y="3564650"/>
              <a:ext cx="80075" cy="22550"/>
            </a:xfrm>
            <a:custGeom>
              <a:rect b="b" l="l" r="r" t="t"/>
              <a:pathLst>
                <a:path extrusionOk="0" h="902" w="3203">
                  <a:moveTo>
                    <a:pt x="467" y="1"/>
                  </a:moveTo>
                  <a:cubicBezTo>
                    <a:pt x="201" y="1"/>
                    <a:pt x="0" y="201"/>
                    <a:pt x="0" y="435"/>
                  </a:cubicBezTo>
                  <a:cubicBezTo>
                    <a:pt x="0" y="701"/>
                    <a:pt x="201" y="902"/>
                    <a:pt x="467" y="902"/>
                  </a:cubicBezTo>
                  <a:lnTo>
                    <a:pt x="2769" y="902"/>
                  </a:lnTo>
                  <a:cubicBezTo>
                    <a:pt x="3003" y="902"/>
                    <a:pt x="3203" y="701"/>
                    <a:pt x="3203" y="435"/>
                  </a:cubicBezTo>
                  <a:cubicBezTo>
                    <a:pt x="3203" y="201"/>
                    <a:pt x="3003" y="1"/>
                    <a:pt x="2769" y="1"/>
                  </a:cubicBezTo>
                  <a:close/>
                </a:path>
              </a:pathLst>
            </a:custGeom>
            <a:solidFill>
              <a:srgbClr val="E0D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35"/>
            <p:cNvSpPr/>
            <p:nvPr/>
          </p:nvSpPr>
          <p:spPr>
            <a:xfrm>
              <a:off x="4430825" y="4207625"/>
              <a:ext cx="444525" cy="111775"/>
            </a:xfrm>
            <a:custGeom>
              <a:rect b="b" l="l" r="r" t="t"/>
              <a:pathLst>
                <a:path extrusionOk="0" h="4471" w="17781">
                  <a:moveTo>
                    <a:pt x="2236" y="0"/>
                  </a:moveTo>
                  <a:cubicBezTo>
                    <a:pt x="1002" y="0"/>
                    <a:pt x="1" y="1001"/>
                    <a:pt x="1" y="2235"/>
                  </a:cubicBezTo>
                  <a:cubicBezTo>
                    <a:pt x="1" y="3469"/>
                    <a:pt x="1002" y="4470"/>
                    <a:pt x="2236" y="4470"/>
                  </a:cubicBezTo>
                  <a:lnTo>
                    <a:pt x="17780" y="4470"/>
                  </a:lnTo>
                  <a:lnTo>
                    <a:pt x="17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35"/>
            <p:cNvSpPr/>
            <p:nvPr/>
          </p:nvSpPr>
          <p:spPr>
            <a:xfrm>
              <a:off x="4500875" y="4207625"/>
              <a:ext cx="81750" cy="111775"/>
            </a:xfrm>
            <a:custGeom>
              <a:rect b="b" l="l" r="r" t="t"/>
              <a:pathLst>
                <a:path extrusionOk="0" h="4471" w="3270">
                  <a:moveTo>
                    <a:pt x="2236" y="0"/>
                  </a:moveTo>
                  <a:cubicBezTo>
                    <a:pt x="1002" y="0"/>
                    <a:pt x="1" y="1001"/>
                    <a:pt x="1" y="2235"/>
                  </a:cubicBezTo>
                  <a:cubicBezTo>
                    <a:pt x="1" y="3469"/>
                    <a:pt x="1002" y="4470"/>
                    <a:pt x="2236" y="4470"/>
                  </a:cubicBezTo>
                  <a:lnTo>
                    <a:pt x="3270" y="4470"/>
                  </a:lnTo>
                  <a:cubicBezTo>
                    <a:pt x="2036" y="4470"/>
                    <a:pt x="1035" y="3469"/>
                    <a:pt x="1035" y="2235"/>
                  </a:cubicBezTo>
                  <a:cubicBezTo>
                    <a:pt x="1035" y="1001"/>
                    <a:pt x="2036" y="0"/>
                    <a:pt x="3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35"/>
            <p:cNvSpPr/>
            <p:nvPr/>
          </p:nvSpPr>
          <p:spPr>
            <a:xfrm>
              <a:off x="4685175" y="4207625"/>
              <a:ext cx="80925" cy="111775"/>
            </a:xfrm>
            <a:custGeom>
              <a:rect b="b" l="l" r="r" t="t"/>
              <a:pathLst>
                <a:path extrusionOk="0" h="4471" w="3237">
                  <a:moveTo>
                    <a:pt x="2236" y="0"/>
                  </a:moveTo>
                  <a:cubicBezTo>
                    <a:pt x="1002" y="0"/>
                    <a:pt x="1" y="1001"/>
                    <a:pt x="1" y="2235"/>
                  </a:cubicBezTo>
                  <a:cubicBezTo>
                    <a:pt x="1" y="3469"/>
                    <a:pt x="1002" y="4470"/>
                    <a:pt x="2236" y="4470"/>
                  </a:cubicBezTo>
                  <a:lnTo>
                    <a:pt x="3236" y="4470"/>
                  </a:lnTo>
                  <a:cubicBezTo>
                    <a:pt x="2002" y="4470"/>
                    <a:pt x="1002" y="3469"/>
                    <a:pt x="1002" y="2235"/>
                  </a:cubicBezTo>
                  <a:cubicBezTo>
                    <a:pt x="1002" y="1001"/>
                    <a:pt x="2002" y="0"/>
                    <a:pt x="32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35"/>
            <p:cNvSpPr/>
            <p:nvPr/>
          </p:nvSpPr>
          <p:spPr>
            <a:xfrm>
              <a:off x="4807775" y="4220975"/>
              <a:ext cx="326925" cy="85075"/>
            </a:xfrm>
            <a:custGeom>
              <a:rect b="b" l="l" r="r" t="t"/>
              <a:pathLst>
                <a:path extrusionOk="0" h="3403" w="13077">
                  <a:moveTo>
                    <a:pt x="1668" y="0"/>
                  </a:moveTo>
                  <a:cubicBezTo>
                    <a:pt x="734" y="0"/>
                    <a:pt x="0" y="767"/>
                    <a:pt x="0" y="1701"/>
                  </a:cubicBezTo>
                  <a:cubicBezTo>
                    <a:pt x="0" y="2635"/>
                    <a:pt x="734" y="3402"/>
                    <a:pt x="1668" y="3402"/>
                  </a:cubicBezTo>
                  <a:lnTo>
                    <a:pt x="13076" y="3402"/>
                  </a:lnTo>
                  <a:lnTo>
                    <a:pt x="130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5"/>
            <p:cNvSpPr/>
            <p:nvPr/>
          </p:nvSpPr>
          <p:spPr>
            <a:xfrm>
              <a:off x="4806100" y="4235150"/>
              <a:ext cx="154300" cy="9200"/>
            </a:xfrm>
            <a:custGeom>
              <a:rect b="b" l="l" r="r" t="t"/>
              <a:pathLst>
                <a:path extrusionOk="0" h="368" w="6172">
                  <a:moveTo>
                    <a:pt x="201" y="0"/>
                  </a:moveTo>
                  <a:cubicBezTo>
                    <a:pt x="101" y="0"/>
                    <a:pt x="1" y="67"/>
                    <a:pt x="1" y="167"/>
                  </a:cubicBezTo>
                  <a:cubicBezTo>
                    <a:pt x="1" y="267"/>
                    <a:pt x="101" y="367"/>
                    <a:pt x="201" y="367"/>
                  </a:cubicBezTo>
                  <a:lnTo>
                    <a:pt x="5972" y="367"/>
                  </a:lnTo>
                  <a:cubicBezTo>
                    <a:pt x="6072" y="367"/>
                    <a:pt x="6172" y="267"/>
                    <a:pt x="6172" y="167"/>
                  </a:cubicBezTo>
                  <a:cubicBezTo>
                    <a:pt x="6172" y="67"/>
                    <a:pt x="6072" y="0"/>
                    <a:pt x="5972"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5"/>
            <p:cNvSpPr/>
            <p:nvPr/>
          </p:nvSpPr>
          <p:spPr>
            <a:xfrm>
              <a:off x="4979550" y="4235150"/>
              <a:ext cx="40900" cy="9200"/>
            </a:xfrm>
            <a:custGeom>
              <a:rect b="b" l="l" r="r" t="t"/>
              <a:pathLst>
                <a:path extrusionOk="0" h="368" w="1636">
                  <a:moveTo>
                    <a:pt x="201" y="0"/>
                  </a:moveTo>
                  <a:cubicBezTo>
                    <a:pt x="68" y="0"/>
                    <a:pt x="1" y="67"/>
                    <a:pt x="1" y="167"/>
                  </a:cubicBezTo>
                  <a:cubicBezTo>
                    <a:pt x="1" y="267"/>
                    <a:pt x="68" y="367"/>
                    <a:pt x="201" y="367"/>
                  </a:cubicBezTo>
                  <a:lnTo>
                    <a:pt x="1469" y="367"/>
                  </a:lnTo>
                  <a:cubicBezTo>
                    <a:pt x="1569" y="367"/>
                    <a:pt x="1635" y="267"/>
                    <a:pt x="1635" y="167"/>
                  </a:cubicBezTo>
                  <a:cubicBezTo>
                    <a:pt x="1635" y="67"/>
                    <a:pt x="1569" y="0"/>
                    <a:pt x="1469"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5"/>
            <p:cNvSpPr/>
            <p:nvPr/>
          </p:nvSpPr>
          <p:spPr>
            <a:xfrm>
              <a:off x="4796925" y="4255150"/>
              <a:ext cx="104275" cy="9200"/>
            </a:xfrm>
            <a:custGeom>
              <a:rect b="b" l="l" r="r" t="t"/>
              <a:pathLst>
                <a:path extrusionOk="0" h="368" w="4171">
                  <a:moveTo>
                    <a:pt x="201" y="1"/>
                  </a:moveTo>
                  <a:cubicBezTo>
                    <a:pt x="101" y="1"/>
                    <a:pt x="1" y="67"/>
                    <a:pt x="1" y="167"/>
                  </a:cubicBezTo>
                  <a:cubicBezTo>
                    <a:pt x="1" y="268"/>
                    <a:pt x="101" y="368"/>
                    <a:pt x="201" y="368"/>
                  </a:cubicBezTo>
                  <a:lnTo>
                    <a:pt x="4004" y="368"/>
                  </a:lnTo>
                  <a:cubicBezTo>
                    <a:pt x="4104" y="368"/>
                    <a:pt x="4170" y="268"/>
                    <a:pt x="4170" y="167"/>
                  </a:cubicBezTo>
                  <a:cubicBezTo>
                    <a:pt x="4170" y="67"/>
                    <a:pt x="4104" y="1"/>
                    <a:pt x="4004"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35"/>
            <p:cNvSpPr/>
            <p:nvPr/>
          </p:nvSpPr>
          <p:spPr>
            <a:xfrm>
              <a:off x="4932025" y="4255150"/>
              <a:ext cx="144300" cy="9200"/>
            </a:xfrm>
            <a:custGeom>
              <a:rect b="b" l="l" r="r" t="t"/>
              <a:pathLst>
                <a:path extrusionOk="0" h="368" w="5772">
                  <a:moveTo>
                    <a:pt x="201" y="1"/>
                  </a:moveTo>
                  <a:cubicBezTo>
                    <a:pt x="101" y="1"/>
                    <a:pt x="1" y="67"/>
                    <a:pt x="1" y="167"/>
                  </a:cubicBezTo>
                  <a:cubicBezTo>
                    <a:pt x="1" y="268"/>
                    <a:pt x="101" y="368"/>
                    <a:pt x="201" y="368"/>
                  </a:cubicBezTo>
                  <a:lnTo>
                    <a:pt x="5571" y="368"/>
                  </a:lnTo>
                  <a:cubicBezTo>
                    <a:pt x="5705" y="368"/>
                    <a:pt x="5771" y="268"/>
                    <a:pt x="5771" y="167"/>
                  </a:cubicBezTo>
                  <a:cubicBezTo>
                    <a:pt x="5771" y="67"/>
                    <a:pt x="5705" y="1"/>
                    <a:pt x="5571"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35"/>
            <p:cNvSpPr/>
            <p:nvPr/>
          </p:nvSpPr>
          <p:spPr>
            <a:xfrm>
              <a:off x="5092150" y="4255150"/>
              <a:ext cx="19200" cy="9200"/>
            </a:xfrm>
            <a:custGeom>
              <a:rect b="b" l="l" r="r" t="t"/>
              <a:pathLst>
                <a:path extrusionOk="0" h="368" w="768">
                  <a:moveTo>
                    <a:pt x="200" y="1"/>
                  </a:moveTo>
                  <a:cubicBezTo>
                    <a:pt x="100" y="1"/>
                    <a:pt x="0" y="67"/>
                    <a:pt x="0" y="167"/>
                  </a:cubicBezTo>
                  <a:cubicBezTo>
                    <a:pt x="0" y="268"/>
                    <a:pt x="100" y="368"/>
                    <a:pt x="200" y="368"/>
                  </a:cubicBezTo>
                  <a:lnTo>
                    <a:pt x="567" y="368"/>
                  </a:lnTo>
                  <a:cubicBezTo>
                    <a:pt x="667" y="368"/>
                    <a:pt x="767" y="268"/>
                    <a:pt x="767" y="167"/>
                  </a:cubicBezTo>
                  <a:cubicBezTo>
                    <a:pt x="767" y="67"/>
                    <a:pt x="667" y="1"/>
                    <a:pt x="567"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5"/>
            <p:cNvSpPr/>
            <p:nvPr/>
          </p:nvSpPr>
          <p:spPr>
            <a:xfrm>
              <a:off x="4802775" y="4280175"/>
              <a:ext cx="185975" cy="9200"/>
            </a:xfrm>
            <a:custGeom>
              <a:rect b="b" l="l" r="r" t="t"/>
              <a:pathLst>
                <a:path extrusionOk="0" h="368" w="7439">
                  <a:moveTo>
                    <a:pt x="200" y="0"/>
                  </a:moveTo>
                  <a:cubicBezTo>
                    <a:pt x="100" y="0"/>
                    <a:pt x="0" y="100"/>
                    <a:pt x="0" y="201"/>
                  </a:cubicBezTo>
                  <a:cubicBezTo>
                    <a:pt x="0" y="301"/>
                    <a:pt x="100" y="367"/>
                    <a:pt x="200" y="367"/>
                  </a:cubicBezTo>
                  <a:lnTo>
                    <a:pt x="7272" y="367"/>
                  </a:lnTo>
                  <a:cubicBezTo>
                    <a:pt x="7372" y="367"/>
                    <a:pt x="7439" y="301"/>
                    <a:pt x="7439" y="201"/>
                  </a:cubicBezTo>
                  <a:cubicBezTo>
                    <a:pt x="7439" y="100"/>
                    <a:pt x="7372" y="0"/>
                    <a:pt x="7272"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5"/>
            <p:cNvSpPr/>
            <p:nvPr/>
          </p:nvSpPr>
          <p:spPr>
            <a:xfrm>
              <a:off x="4793600" y="4207625"/>
              <a:ext cx="347775" cy="111775"/>
            </a:xfrm>
            <a:custGeom>
              <a:rect b="b" l="l" r="r" t="t"/>
              <a:pathLst>
                <a:path extrusionOk="0" h="4471" w="13911">
                  <a:moveTo>
                    <a:pt x="2235" y="0"/>
                  </a:moveTo>
                  <a:cubicBezTo>
                    <a:pt x="1001" y="0"/>
                    <a:pt x="0" y="1001"/>
                    <a:pt x="0" y="2235"/>
                  </a:cubicBezTo>
                  <a:cubicBezTo>
                    <a:pt x="0" y="3469"/>
                    <a:pt x="1001" y="4470"/>
                    <a:pt x="2235" y="4470"/>
                  </a:cubicBezTo>
                  <a:lnTo>
                    <a:pt x="13643" y="4470"/>
                  </a:lnTo>
                  <a:cubicBezTo>
                    <a:pt x="13777" y="4470"/>
                    <a:pt x="13910" y="4337"/>
                    <a:pt x="13910" y="4203"/>
                  </a:cubicBezTo>
                  <a:cubicBezTo>
                    <a:pt x="13910" y="4037"/>
                    <a:pt x="13777" y="3936"/>
                    <a:pt x="13643" y="3936"/>
                  </a:cubicBezTo>
                  <a:lnTo>
                    <a:pt x="2235" y="3936"/>
                  </a:lnTo>
                  <a:cubicBezTo>
                    <a:pt x="1301" y="3936"/>
                    <a:pt x="567" y="3169"/>
                    <a:pt x="567" y="2235"/>
                  </a:cubicBezTo>
                  <a:cubicBezTo>
                    <a:pt x="567" y="1301"/>
                    <a:pt x="1301" y="534"/>
                    <a:pt x="2235" y="534"/>
                  </a:cubicBezTo>
                  <a:lnTo>
                    <a:pt x="13643" y="534"/>
                  </a:lnTo>
                  <a:cubicBezTo>
                    <a:pt x="13777" y="534"/>
                    <a:pt x="13910" y="401"/>
                    <a:pt x="13910" y="267"/>
                  </a:cubicBezTo>
                  <a:cubicBezTo>
                    <a:pt x="13910" y="100"/>
                    <a:pt x="13777" y="0"/>
                    <a:pt x="13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5"/>
            <p:cNvSpPr/>
            <p:nvPr/>
          </p:nvSpPr>
          <p:spPr>
            <a:xfrm>
              <a:off x="4624300" y="3949925"/>
              <a:ext cx="335275" cy="84275"/>
            </a:xfrm>
            <a:custGeom>
              <a:rect b="b" l="l" r="r" t="t"/>
              <a:pathLst>
                <a:path extrusionOk="0" h="3371" w="13411">
                  <a:moveTo>
                    <a:pt x="1702" y="1"/>
                  </a:moveTo>
                  <a:cubicBezTo>
                    <a:pt x="768" y="1"/>
                    <a:pt x="1" y="768"/>
                    <a:pt x="1" y="1702"/>
                  </a:cubicBezTo>
                  <a:cubicBezTo>
                    <a:pt x="1" y="2636"/>
                    <a:pt x="768" y="3370"/>
                    <a:pt x="1702" y="3370"/>
                  </a:cubicBezTo>
                  <a:lnTo>
                    <a:pt x="13410" y="3370"/>
                  </a:lnTo>
                  <a:lnTo>
                    <a:pt x="134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5"/>
            <p:cNvSpPr/>
            <p:nvPr/>
          </p:nvSpPr>
          <p:spPr>
            <a:xfrm>
              <a:off x="4908675" y="3959950"/>
              <a:ext cx="246875" cy="64225"/>
            </a:xfrm>
            <a:custGeom>
              <a:rect b="b" l="l" r="r" t="t"/>
              <a:pathLst>
                <a:path extrusionOk="0" h="2569" w="9875">
                  <a:moveTo>
                    <a:pt x="1268" y="0"/>
                  </a:moveTo>
                  <a:cubicBezTo>
                    <a:pt x="568" y="0"/>
                    <a:pt x="1" y="567"/>
                    <a:pt x="1" y="1301"/>
                  </a:cubicBezTo>
                  <a:cubicBezTo>
                    <a:pt x="1" y="2002"/>
                    <a:pt x="568" y="2569"/>
                    <a:pt x="1268" y="2569"/>
                  </a:cubicBezTo>
                  <a:lnTo>
                    <a:pt x="9874" y="2569"/>
                  </a:lnTo>
                  <a:lnTo>
                    <a:pt x="98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5"/>
            <p:cNvSpPr/>
            <p:nvPr/>
          </p:nvSpPr>
          <p:spPr>
            <a:xfrm>
              <a:off x="4907850" y="3970775"/>
              <a:ext cx="115925" cy="6700"/>
            </a:xfrm>
            <a:custGeom>
              <a:rect b="b" l="l" r="r" t="t"/>
              <a:pathLst>
                <a:path extrusionOk="0" h="268" w="4637">
                  <a:moveTo>
                    <a:pt x="134" y="1"/>
                  </a:moveTo>
                  <a:cubicBezTo>
                    <a:pt x="67" y="1"/>
                    <a:pt x="0" y="68"/>
                    <a:pt x="0" y="134"/>
                  </a:cubicBezTo>
                  <a:cubicBezTo>
                    <a:pt x="0" y="201"/>
                    <a:pt x="67" y="268"/>
                    <a:pt x="134" y="268"/>
                  </a:cubicBezTo>
                  <a:lnTo>
                    <a:pt x="4503" y="268"/>
                  </a:lnTo>
                  <a:cubicBezTo>
                    <a:pt x="4570" y="268"/>
                    <a:pt x="4637" y="201"/>
                    <a:pt x="4637" y="134"/>
                  </a:cubicBezTo>
                  <a:cubicBezTo>
                    <a:pt x="4637" y="68"/>
                    <a:pt x="4570" y="1"/>
                    <a:pt x="4503"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5"/>
            <p:cNvSpPr/>
            <p:nvPr/>
          </p:nvSpPr>
          <p:spPr>
            <a:xfrm>
              <a:off x="5038775" y="3970775"/>
              <a:ext cx="30875" cy="6700"/>
            </a:xfrm>
            <a:custGeom>
              <a:rect b="b" l="l" r="r" t="t"/>
              <a:pathLst>
                <a:path extrusionOk="0" h="268" w="1235">
                  <a:moveTo>
                    <a:pt x="134" y="1"/>
                  </a:moveTo>
                  <a:cubicBezTo>
                    <a:pt x="67" y="1"/>
                    <a:pt x="0" y="68"/>
                    <a:pt x="0" y="134"/>
                  </a:cubicBezTo>
                  <a:cubicBezTo>
                    <a:pt x="0" y="201"/>
                    <a:pt x="67" y="268"/>
                    <a:pt x="134" y="268"/>
                  </a:cubicBezTo>
                  <a:lnTo>
                    <a:pt x="1101" y="268"/>
                  </a:lnTo>
                  <a:cubicBezTo>
                    <a:pt x="1168" y="268"/>
                    <a:pt x="1234" y="201"/>
                    <a:pt x="1234" y="134"/>
                  </a:cubicBezTo>
                  <a:cubicBezTo>
                    <a:pt x="1234" y="68"/>
                    <a:pt x="1168" y="1"/>
                    <a:pt x="1101"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5"/>
            <p:cNvSpPr/>
            <p:nvPr/>
          </p:nvSpPr>
          <p:spPr>
            <a:xfrm>
              <a:off x="4901175" y="3985800"/>
              <a:ext cx="78400" cy="6700"/>
            </a:xfrm>
            <a:custGeom>
              <a:rect b="b" l="l" r="r" t="t"/>
              <a:pathLst>
                <a:path extrusionOk="0" h="268" w="3136">
                  <a:moveTo>
                    <a:pt x="134" y="0"/>
                  </a:moveTo>
                  <a:cubicBezTo>
                    <a:pt x="34" y="0"/>
                    <a:pt x="0" y="67"/>
                    <a:pt x="0" y="134"/>
                  </a:cubicBezTo>
                  <a:cubicBezTo>
                    <a:pt x="0" y="200"/>
                    <a:pt x="34" y="267"/>
                    <a:pt x="134" y="267"/>
                  </a:cubicBezTo>
                  <a:lnTo>
                    <a:pt x="3002" y="267"/>
                  </a:lnTo>
                  <a:cubicBezTo>
                    <a:pt x="3069" y="267"/>
                    <a:pt x="3136" y="200"/>
                    <a:pt x="3136" y="134"/>
                  </a:cubicBezTo>
                  <a:cubicBezTo>
                    <a:pt x="3136" y="67"/>
                    <a:pt x="3069" y="0"/>
                    <a:pt x="3002"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5"/>
            <p:cNvSpPr/>
            <p:nvPr/>
          </p:nvSpPr>
          <p:spPr>
            <a:xfrm>
              <a:off x="5002900" y="3985800"/>
              <a:ext cx="108450" cy="6700"/>
            </a:xfrm>
            <a:custGeom>
              <a:rect b="b" l="l" r="r" t="t"/>
              <a:pathLst>
                <a:path extrusionOk="0" h="268" w="4338">
                  <a:moveTo>
                    <a:pt x="134" y="0"/>
                  </a:moveTo>
                  <a:cubicBezTo>
                    <a:pt x="68" y="0"/>
                    <a:pt x="1" y="67"/>
                    <a:pt x="1" y="134"/>
                  </a:cubicBezTo>
                  <a:cubicBezTo>
                    <a:pt x="1" y="200"/>
                    <a:pt x="68" y="267"/>
                    <a:pt x="134" y="267"/>
                  </a:cubicBezTo>
                  <a:lnTo>
                    <a:pt x="4204" y="267"/>
                  </a:lnTo>
                  <a:cubicBezTo>
                    <a:pt x="4304" y="267"/>
                    <a:pt x="4337" y="200"/>
                    <a:pt x="4337" y="134"/>
                  </a:cubicBezTo>
                  <a:cubicBezTo>
                    <a:pt x="4337" y="67"/>
                    <a:pt x="4304" y="0"/>
                    <a:pt x="4204"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5"/>
            <p:cNvSpPr/>
            <p:nvPr/>
          </p:nvSpPr>
          <p:spPr>
            <a:xfrm>
              <a:off x="5123825" y="3985800"/>
              <a:ext cx="14200" cy="6700"/>
            </a:xfrm>
            <a:custGeom>
              <a:rect b="b" l="l" r="r" t="t"/>
              <a:pathLst>
                <a:path extrusionOk="0" h="268" w="568">
                  <a:moveTo>
                    <a:pt x="134" y="0"/>
                  </a:moveTo>
                  <a:cubicBezTo>
                    <a:pt x="67" y="0"/>
                    <a:pt x="1" y="67"/>
                    <a:pt x="1" y="134"/>
                  </a:cubicBezTo>
                  <a:cubicBezTo>
                    <a:pt x="1" y="200"/>
                    <a:pt x="67" y="267"/>
                    <a:pt x="134" y="267"/>
                  </a:cubicBezTo>
                  <a:lnTo>
                    <a:pt x="434" y="267"/>
                  </a:lnTo>
                  <a:cubicBezTo>
                    <a:pt x="501" y="267"/>
                    <a:pt x="568" y="200"/>
                    <a:pt x="568" y="134"/>
                  </a:cubicBezTo>
                  <a:cubicBezTo>
                    <a:pt x="568" y="67"/>
                    <a:pt x="501" y="0"/>
                    <a:pt x="434"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5"/>
            <p:cNvSpPr/>
            <p:nvPr/>
          </p:nvSpPr>
          <p:spPr>
            <a:xfrm>
              <a:off x="4905350" y="4004975"/>
              <a:ext cx="140125" cy="6700"/>
            </a:xfrm>
            <a:custGeom>
              <a:rect b="b" l="l" r="r" t="t"/>
              <a:pathLst>
                <a:path extrusionOk="0" h="268" w="5605">
                  <a:moveTo>
                    <a:pt x="134" y="1"/>
                  </a:moveTo>
                  <a:cubicBezTo>
                    <a:pt x="67" y="1"/>
                    <a:pt x="0" y="67"/>
                    <a:pt x="0" y="134"/>
                  </a:cubicBezTo>
                  <a:cubicBezTo>
                    <a:pt x="0" y="234"/>
                    <a:pt x="67" y="267"/>
                    <a:pt x="134" y="267"/>
                  </a:cubicBezTo>
                  <a:lnTo>
                    <a:pt x="5471" y="267"/>
                  </a:lnTo>
                  <a:cubicBezTo>
                    <a:pt x="5537" y="267"/>
                    <a:pt x="5604" y="234"/>
                    <a:pt x="5604" y="134"/>
                  </a:cubicBezTo>
                  <a:cubicBezTo>
                    <a:pt x="5604" y="67"/>
                    <a:pt x="5537" y="1"/>
                    <a:pt x="5471"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5"/>
            <p:cNvSpPr/>
            <p:nvPr/>
          </p:nvSpPr>
          <p:spPr>
            <a:xfrm>
              <a:off x="4897825" y="3949925"/>
              <a:ext cx="262725" cy="84275"/>
            </a:xfrm>
            <a:custGeom>
              <a:rect b="b" l="l" r="r" t="t"/>
              <a:pathLst>
                <a:path extrusionOk="0" h="3371" w="10509">
                  <a:moveTo>
                    <a:pt x="1702" y="1"/>
                  </a:moveTo>
                  <a:cubicBezTo>
                    <a:pt x="768" y="1"/>
                    <a:pt x="1" y="768"/>
                    <a:pt x="1" y="1702"/>
                  </a:cubicBezTo>
                  <a:cubicBezTo>
                    <a:pt x="1" y="2636"/>
                    <a:pt x="768" y="3370"/>
                    <a:pt x="1702" y="3370"/>
                  </a:cubicBezTo>
                  <a:lnTo>
                    <a:pt x="10308" y="3370"/>
                  </a:lnTo>
                  <a:cubicBezTo>
                    <a:pt x="10442" y="3370"/>
                    <a:pt x="10508" y="3303"/>
                    <a:pt x="10508" y="3170"/>
                  </a:cubicBezTo>
                  <a:cubicBezTo>
                    <a:pt x="10508" y="3070"/>
                    <a:pt x="10442" y="2970"/>
                    <a:pt x="10308" y="2970"/>
                  </a:cubicBezTo>
                  <a:lnTo>
                    <a:pt x="1702" y="2970"/>
                  </a:lnTo>
                  <a:cubicBezTo>
                    <a:pt x="1002" y="2970"/>
                    <a:pt x="435" y="2403"/>
                    <a:pt x="435" y="1702"/>
                  </a:cubicBezTo>
                  <a:cubicBezTo>
                    <a:pt x="435" y="968"/>
                    <a:pt x="1002" y="401"/>
                    <a:pt x="1702" y="401"/>
                  </a:cubicBezTo>
                  <a:lnTo>
                    <a:pt x="10308" y="401"/>
                  </a:lnTo>
                  <a:cubicBezTo>
                    <a:pt x="10442" y="401"/>
                    <a:pt x="10508" y="301"/>
                    <a:pt x="10508" y="201"/>
                  </a:cubicBezTo>
                  <a:cubicBezTo>
                    <a:pt x="10508" y="101"/>
                    <a:pt x="10442" y="1"/>
                    <a:pt x="10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5"/>
            <p:cNvSpPr/>
            <p:nvPr/>
          </p:nvSpPr>
          <p:spPr>
            <a:xfrm>
              <a:off x="4876975" y="4034175"/>
              <a:ext cx="359450" cy="18350"/>
            </a:xfrm>
            <a:custGeom>
              <a:rect b="b" l="l" r="r" t="t"/>
              <a:pathLst>
                <a:path extrusionOk="0" h="734" w="14378">
                  <a:moveTo>
                    <a:pt x="368" y="0"/>
                  </a:moveTo>
                  <a:cubicBezTo>
                    <a:pt x="168" y="0"/>
                    <a:pt x="1" y="167"/>
                    <a:pt x="1" y="367"/>
                  </a:cubicBezTo>
                  <a:cubicBezTo>
                    <a:pt x="1" y="567"/>
                    <a:pt x="168" y="734"/>
                    <a:pt x="368" y="734"/>
                  </a:cubicBezTo>
                  <a:lnTo>
                    <a:pt x="14011" y="734"/>
                  </a:lnTo>
                  <a:cubicBezTo>
                    <a:pt x="14211" y="734"/>
                    <a:pt x="14378" y="567"/>
                    <a:pt x="14378" y="367"/>
                  </a:cubicBezTo>
                  <a:cubicBezTo>
                    <a:pt x="14378" y="167"/>
                    <a:pt x="14211" y="0"/>
                    <a:pt x="140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5"/>
            <p:cNvSpPr/>
            <p:nvPr/>
          </p:nvSpPr>
          <p:spPr>
            <a:xfrm>
              <a:off x="4876975" y="4198450"/>
              <a:ext cx="359450" cy="18375"/>
            </a:xfrm>
            <a:custGeom>
              <a:rect b="b" l="l" r="r" t="t"/>
              <a:pathLst>
                <a:path extrusionOk="0" h="735" w="14378">
                  <a:moveTo>
                    <a:pt x="368" y="0"/>
                  </a:moveTo>
                  <a:cubicBezTo>
                    <a:pt x="168" y="0"/>
                    <a:pt x="1" y="167"/>
                    <a:pt x="1" y="367"/>
                  </a:cubicBezTo>
                  <a:cubicBezTo>
                    <a:pt x="1" y="567"/>
                    <a:pt x="168" y="734"/>
                    <a:pt x="368" y="734"/>
                  </a:cubicBezTo>
                  <a:lnTo>
                    <a:pt x="14011" y="734"/>
                  </a:lnTo>
                  <a:cubicBezTo>
                    <a:pt x="14211" y="734"/>
                    <a:pt x="14378" y="567"/>
                    <a:pt x="14378" y="367"/>
                  </a:cubicBezTo>
                  <a:cubicBezTo>
                    <a:pt x="14378" y="167"/>
                    <a:pt x="14211" y="0"/>
                    <a:pt x="140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5"/>
            <p:cNvSpPr/>
            <p:nvPr/>
          </p:nvSpPr>
          <p:spPr>
            <a:xfrm>
              <a:off x="4886150" y="4052500"/>
              <a:ext cx="336950" cy="145975"/>
            </a:xfrm>
            <a:custGeom>
              <a:rect b="b" l="l" r="r" t="t"/>
              <a:pathLst>
                <a:path extrusionOk="0" h="5839" w="13478">
                  <a:moveTo>
                    <a:pt x="1" y="1"/>
                  </a:moveTo>
                  <a:lnTo>
                    <a:pt x="1" y="5838"/>
                  </a:lnTo>
                  <a:lnTo>
                    <a:pt x="13477" y="5838"/>
                  </a:lnTo>
                  <a:lnTo>
                    <a:pt x="13477" y="1"/>
                  </a:ln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5"/>
            <p:cNvSpPr/>
            <p:nvPr/>
          </p:nvSpPr>
          <p:spPr>
            <a:xfrm>
              <a:off x="4510050" y="4052500"/>
              <a:ext cx="376125" cy="145975"/>
            </a:xfrm>
            <a:custGeom>
              <a:rect b="b" l="l" r="r" t="t"/>
              <a:pathLst>
                <a:path extrusionOk="0" h="5839" w="15045">
                  <a:moveTo>
                    <a:pt x="1669" y="1"/>
                  </a:moveTo>
                  <a:cubicBezTo>
                    <a:pt x="735" y="1"/>
                    <a:pt x="1" y="735"/>
                    <a:pt x="1" y="1669"/>
                  </a:cubicBezTo>
                  <a:lnTo>
                    <a:pt x="1" y="4171"/>
                  </a:lnTo>
                  <a:cubicBezTo>
                    <a:pt x="1" y="5105"/>
                    <a:pt x="735" y="5838"/>
                    <a:pt x="1669" y="5838"/>
                  </a:cubicBezTo>
                  <a:lnTo>
                    <a:pt x="15045" y="5838"/>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5"/>
            <p:cNvSpPr/>
            <p:nvPr/>
          </p:nvSpPr>
          <p:spPr>
            <a:xfrm>
              <a:off x="4500875" y="4073350"/>
              <a:ext cx="160150" cy="9200"/>
            </a:xfrm>
            <a:custGeom>
              <a:rect b="b" l="l" r="r" t="t"/>
              <a:pathLst>
                <a:path extrusionOk="0" h="368" w="6406">
                  <a:moveTo>
                    <a:pt x="168" y="1"/>
                  </a:moveTo>
                  <a:cubicBezTo>
                    <a:pt x="68" y="1"/>
                    <a:pt x="1" y="68"/>
                    <a:pt x="1" y="168"/>
                  </a:cubicBezTo>
                  <a:cubicBezTo>
                    <a:pt x="1" y="268"/>
                    <a:pt x="68" y="368"/>
                    <a:pt x="168" y="368"/>
                  </a:cubicBezTo>
                  <a:lnTo>
                    <a:pt x="6239" y="368"/>
                  </a:lnTo>
                  <a:cubicBezTo>
                    <a:pt x="6339" y="368"/>
                    <a:pt x="6405" y="268"/>
                    <a:pt x="6405" y="168"/>
                  </a:cubicBezTo>
                  <a:cubicBezTo>
                    <a:pt x="6405" y="68"/>
                    <a:pt x="6339" y="1"/>
                    <a:pt x="6239"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5"/>
            <p:cNvSpPr/>
            <p:nvPr/>
          </p:nvSpPr>
          <p:spPr>
            <a:xfrm>
              <a:off x="4689350" y="4073350"/>
              <a:ext cx="81750" cy="9200"/>
            </a:xfrm>
            <a:custGeom>
              <a:rect b="b" l="l" r="r" t="t"/>
              <a:pathLst>
                <a:path extrusionOk="0" h="368" w="3270">
                  <a:moveTo>
                    <a:pt x="167" y="1"/>
                  </a:moveTo>
                  <a:cubicBezTo>
                    <a:pt x="67" y="1"/>
                    <a:pt x="1" y="68"/>
                    <a:pt x="1" y="168"/>
                  </a:cubicBezTo>
                  <a:cubicBezTo>
                    <a:pt x="1" y="268"/>
                    <a:pt x="67" y="368"/>
                    <a:pt x="167" y="368"/>
                  </a:cubicBezTo>
                  <a:lnTo>
                    <a:pt x="3069" y="368"/>
                  </a:lnTo>
                  <a:cubicBezTo>
                    <a:pt x="3170" y="368"/>
                    <a:pt x="3270" y="268"/>
                    <a:pt x="3270" y="168"/>
                  </a:cubicBezTo>
                  <a:cubicBezTo>
                    <a:pt x="3270" y="68"/>
                    <a:pt x="3170" y="1"/>
                    <a:pt x="3069"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5"/>
            <p:cNvSpPr/>
            <p:nvPr/>
          </p:nvSpPr>
          <p:spPr>
            <a:xfrm>
              <a:off x="4605950" y="4105050"/>
              <a:ext cx="176000" cy="9200"/>
            </a:xfrm>
            <a:custGeom>
              <a:rect b="b" l="l" r="r" t="t"/>
              <a:pathLst>
                <a:path extrusionOk="0" h="368" w="7040">
                  <a:moveTo>
                    <a:pt x="201" y="0"/>
                  </a:moveTo>
                  <a:cubicBezTo>
                    <a:pt x="101" y="0"/>
                    <a:pt x="1" y="100"/>
                    <a:pt x="1" y="201"/>
                  </a:cubicBezTo>
                  <a:cubicBezTo>
                    <a:pt x="1" y="301"/>
                    <a:pt x="101" y="367"/>
                    <a:pt x="201" y="367"/>
                  </a:cubicBezTo>
                  <a:lnTo>
                    <a:pt x="6839" y="367"/>
                  </a:lnTo>
                  <a:cubicBezTo>
                    <a:pt x="6939" y="367"/>
                    <a:pt x="7039" y="301"/>
                    <a:pt x="7039" y="201"/>
                  </a:cubicBezTo>
                  <a:cubicBezTo>
                    <a:pt x="7039" y="100"/>
                    <a:pt x="6939" y="0"/>
                    <a:pt x="6839"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5"/>
            <p:cNvSpPr/>
            <p:nvPr/>
          </p:nvSpPr>
          <p:spPr>
            <a:xfrm>
              <a:off x="4530900" y="4140075"/>
              <a:ext cx="153475" cy="9200"/>
            </a:xfrm>
            <a:custGeom>
              <a:rect b="b" l="l" r="r" t="t"/>
              <a:pathLst>
                <a:path extrusionOk="0" h="368" w="6139">
                  <a:moveTo>
                    <a:pt x="168" y="0"/>
                  </a:moveTo>
                  <a:cubicBezTo>
                    <a:pt x="67" y="0"/>
                    <a:pt x="1" y="100"/>
                    <a:pt x="1" y="201"/>
                  </a:cubicBezTo>
                  <a:cubicBezTo>
                    <a:pt x="1" y="301"/>
                    <a:pt x="67" y="367"/>
                    <a:pt x="168" y="367"/>
                  </a:cubicBezTo>
                  <a:lnTo>
                    <a:pt x="5938" y="367"/>
                  </a:lnTo>
                  <a:cubicBezTo>
                    <a:pt x="6038" y="367"/>
                    <a:pt x="6138" y="301"/>
                    <a:pt x="6138" y="201"/>
                  </a:cubicBezTo>
                  <a:cubicBezTo>
                    <a:pt x="6138" y="100"/>
                    <a:pt x="6038" y="0"/>
                    <a:pt x="5938"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5"/>
            <p:cNvSpPr/>
            <p:nvPr/>
          </p:nvSpPr>
          <p:spPr>
            <a:xfrm>
              <a:off x="4759400" y="4140075"/>
              <a:ext cx="75075" cy="9200"/>
            </a:xfrm>
            <a:custGeom>
              <a:rect b="b" l="l" r="r" t="t"/>
              <a:pathLst>
                <a:path extrusionOk="0" h="368" w="3003">
                  <a:moveTo>
                    <a:pt x="167" y="0"/>
                  </a:moveTo>
                  <a:cubicBezTo>
                    <a:pt x="67" y="0"/>
                    <a:pt x="1" y="100"/>
                    <a:pt x="1" y="201"/>
                  </a:cubicBezTo>
                  <a:cubicBezTo>
                    <a:pt x="1" y="301"/>
                    <a:pt x="67" y="367"/>
                    <a:pt x="167" y="367"/>
                  </a:cubicBezTo>
                  <a:lnTo>
                    <a:pt x="2803" y="367"/>
                  </a:lnTo>
                  <a:cubicBezTo>
                    <a:pt x="2903" y="367"/>
                    <a:pt x="3003" y="301"/>
                    <a:pt x="3003" y="201"/>
                  </a:cubicBezTo>
                  <a:cubicBezTo>
                    <a:pt x="3003" y="100"/>
                    <a:pt x="2903" y="0"/>
                    <a:pt x="2803" y="0"/>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5"/>
            <p:cNvSpPr/>
            <p:nvPr/>
          </p:nvSpPr>
          <p:spPr>
            <a:xfrm>
              <a:off x="4500875" y="4171750"/>
              <a:ext cx="234375" cy="9200"/>
            </a:xfrm>
            <a:custGeom>
              <a:rect b="b" l="l" r="r" t="t"/>
              <a:pathLst>
                <a:path extrusionOk="0" h="368" w="9375">
                  <a:moveTo>
                    <a:pt x="168" y="1"/>
                  </a:moveTo>
                  <a:cubicBezTo>
                    <a:pt x="68" y="1"/>
                    <a:pt x="1" y="68"/>
                    <a:pt x="1" y="168"/>
                  </a:cubicBezTo>
                  <a:cubicBezTo>
                    <a:pt x="1" y="268"/>
                    <a:pt x="68" y="368"/>
                    <a:pt x="168" y="368"/>
                  </a:cubicBezTo>
                  <a:lnTo>
                    <a:pt x="9207" y="368"/>
                  </a:lnTo>
                  <a:cubicBezTo>
                    <a:pt x="9308" y="368"/>
                    <a:pt x="9374" y="268"/>
                    <a:pt x="9374" y="168"/>
                  </a:cubicBezTo>
                  <a:cubicBezTo>
                    <a:pt x="9374" y="68"/>
                    <a:pt x="9308" y="1"/>
                    <a:pt x="9207" y="1"/>
                  </a:cubicBezTo>
                  <a:close/>
                </a:path>
              </a:pathLst>
            </a:custGeom>
            <a:solidFill>
              <a:srgbClr val="EFE1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5"/>
            <p:cNvSpPr/>
            <p:nvPr/>
          </p:nvSpPr>
          <p:spPr>
            <a:xfrm>
              <a:off x="4491700" y="4034175"/>
              <a:ext cx="403650" cy="182650"/>
            </a:xfrm>
            <a:custGeom>
              <a:rect b="b" l="l" r="r" t="t"/>
              <a:pathLst>
                <a:path extrusionOk="0" h="7306" w="16146">
                  <a:moveTo>
                    <a:pt x="2403" y="0"/>
                  </a:moveTo>
                  <a:cubicBezTo>
                    <a:pt x="1068" y="0"/>
                    <a:pt x="1" y="1067"/>
                    <a:pt x="1" y="2402"/>
                  </a:cubicBezTo>
                  <a:lnTo>
                    <a:pt x="1" y="4904"/>
                  </a:lnTo>
                  <a:cubicBezTo>
                    <a:pt x="1" y="6238"/>
                    <a:pt x="1068" y="7305"/>
                    <a:pt x="2403" y="7305"/>
                  </a:cubicBezTo>
                  <a:lnTo>
                    <a:pt x="15779" y="7305"/>
                  </a:lnTo>
                  <a:cubicBezTo>
                    <a:pt x="15979" y="7305"/>
                    <a:pt x="16146" y="7138"/>
                    <a:pt x="16146" y="6938"/>
                  </a:cubicBezTo>
                  <a:cubicBezTo>
                    <a:pt x="16146" y="6738"/>
                    <a:pt x="15979" y="6571"/>
                    <a:pt x="15779" y="6571"/>
                  </a:cubicBezTo>
                  <a:lnTo>
                    <a:pt x="2403" y="6571"/>
                  </a:lnTo>
                  <a:cubicBezTo>
                    <a:pt x="1469" y="6571"/>
                    <a:pt x="735" y="5838"/>
                    <a:pt x="735" y="4904"/>
                  </a:cubicBezTo>
                  <a:lnTo>
                    <a:pt x="735" y="2402"/>
                  </a:lnTo>
                  <a:cubicBezTo>
                    <a:pt x="735" y="1468"/>
                    <a:pt x="1469" y="734"/>
                    <a:pt x="2403" y="734"/>
                  </a:cubicBezTo>
                  <a:lnTo>
                    <a:pt x="15779" y="734"/>
                  </a:lnTo>
                  <a:cubicBezTo>
                    <a:pt x="15979" y="734"/>
                    <a:pt x="16146" y="567"/>
                    <a:pt x="16146" y="367"/>
                  </a:cubicBezTo>
                  <a:cubicBezTo>
                    <a:pt x="16146" y="167"/>
                    <a:pt x="15979" y="0"/>
                    <a:pt x="15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5"/>
            <p:cNvSpPr/>
            <p:nvPr/>
          </p:nvSpPr>
          <p:spPr>
            <a:xfrm>
              <a:off x="2381050" y="3507950"/>
              <a:ext cx="449500" cy="650675"/>
            </a:xfrm>
            <a:custGeom>
              <a:rect b="b" l="l" r="r" t="t"/>
              <a:pathLst>
                <a:path extrusionOk="0" h="26027" w="17980">
                  <a:moveTo>
                    <a:pt x="6571" y="1"/>
                  </a:moveTo>
                  <a:lnTo>
                    <a:pt x="6571" y="6339"/>
                  </a:lnTo>
                  <a:cubicBezTo>
                    <a:pt x="6571" y="7539"/>
                    <a:pt x="5904" y="8640"/>
                    <a:pt x="4837" y="9174"/>
                  </a:cubicBezTo>
                  <a:cubicBezTo>
                    <a:pt x="1968" y="10675"/>
                    <a:pt x="0" y="13677"/>
                    <a:pt x="0" y="17113"/>
                  </a:cubicBezTo>
                  <a:cubicBezTo>
                    <a:pt x="0" y="22031"/>
                    <a:pt x="4007" y="26026"/>
                    <a:pt x="8946" y="26026"/>
                  </a:cubicBezTo>
                  <a:cubicBezTo>
                    <a:pt x="9066" y="26026"/>
                    <a:pt x="9186" y="26024"/>
                    <a:pt x="9307" y="26019"/>
                  </a:cubicBezTo>
                  <a:cubicBezTo>
                    <a:pt x="13943" y="25852"/>
                    <a:pt x="17713" y="22050"/>
                    <a:pt x="17879" y="17413"/>
                  </a:cubicBezTo>
                  <a:cubicBezTo>
                    <a:pt x="17980" y="13844"/>
                    <a:pt x="15978" y="10708"/>
                    <a:pt x="13043" y="9174"/>
                  </a:cubicBezTo>
                  <a:cubicBezTo>
                    <a:pt x="11975" y="8640"/>
                    <a:pt x="11308" y="7573"/>
                    <a:pt x="11308" y="6372"/>
                  </a:cubicBezTo>
                  <a:lnTo>
                    <a:pt x="113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5"/>
            <p:cNvSpPr/>
            <p:nvPr/>
          </p:nvSpPr>
          <p:spPr>
            <a:xfrm>
              <a:off x="2523650" y="3474600"/>
              <a:ext cx="161800" cy="33375"/>
            </a:xfrm>
            <a:custGeom>
              <a:rect b="b" l="l" r="r" t="t"/>
              <a:pathLst>
                <a:path extrusionOk="0" h="1335" w="6472">
                  <a:moveTo>
                    <a:pt x="667" y="0"/>
                  </a:moveTo>
                  <a:cubicBezTo>
                    <a:pt x="300" y="0"/>
                    <a:pt x="0" y="301"/>
                    <a:pt x="0" y="667"/>
                  </a:cubicBezTo>
                  <a:cubicBezTo>
                    <a:pt x="0" y="1034"/>
                    <a:pt x="300" y="1335"/>
                    <a:pt x="667" y="1335"/>
                  </a:cubicBezTo>
                  <a:lnTo>
                    <a:pt x="5804" y="1335"/>
                  </a:lnTo>
                  <a:cubicBezTo>
                    <a:pt x="6171" y="1335"/>
                    <a:pt x="6471" y="1034"/>
                    <a:pt x="6471" y="667"/>
                  </a:cubicBezTo>
                  <a:cubicBezTo>
                    <a:pt x="6471" y="301"/>
                    <a:pt x="6171" y="0"/>
                    <a:pt x="58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5"/>
            <p:cNvSpPr/>
            <p:nvPr/>
          </p:nvSpPr>
          <p:spPr>
            <a:xfrm>
              <a:off x="2418575" y="3937100"/>
              <a:ext cx="229350" cy="35425"/>
            </a:xfrm>
            <a:custGeom>
              <a:rect b="b" l="l" r="r" t="t"/>
              <a:pathLst>
                <a:path extrusionOk="0" h="1417" w="9174">
                  <a:moveTo>
                    <a:pt x="3335" y="1"/>
                  </a:moveTo>
                  <a:cubicBezTo>
                    <a:pt x="2127" y="1"/>
                    <a:pt x="967" y="95"/>
                    <a:pt x="0" y="280"/>
                  </a:cubicBezTo>
                  <a:lnTo>
                    <a:pt x="0" y="314"/>
                  </a:lnTo>
                  <a:cubicBezTo>
                    <a:pt x="1581" y="1037"/>
                    <a:pt x="3356" y="1416"/>
                    <a:pt x="5117" y="1416"/>
                  </a:cubicBezTo>
                  <a:cubicBezTo>
                    <a:pt x="5548" y="1416"/>
                    <a:pt x="5978" y="1394"/>
                    <a:pt x="6405" y="1348"/>
                  </a:cubicBezTo>
                  <a:cubicBezTo>
                    <a:pt x="7339" y="1248"/>
                    <a:pt x="8273" y="1014"/>
                    <a:pt x="9173" y="814"/>
                  </a:cubicBezTo>
                  <a:cubicBezTo>
                    <a:pt x="7559" y="269"/>
                    <a:pt x="5378" y="1"/>
                    <a:pt x="3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5"/>
            <p:cNvSpPr/>
            <p:nvPr/>
          </p:nvSpPr>
          <p:spPr>
            <a:xfrm>
              <a:off x="2418575" y="3941175"/>
              <a:ext cx="371950" cy="181400"/>
            </a:xfrm>
            <a:custGeom>
              <a:rect b="b" l="l" r="r" t="t"/>
              <a:pathLst>
                <a:path extrusionOk="0" h="7256" w="14878">
                  <a:moveTo>
                    <a:pt x="13249" y="0"/>
                  </a:moveTo>
                  <a:cubicBezTo>
                    <a:pt x="12512" y="0"/>
                    <a:pt x="11766" y="98"/>
                    <a:pt x="11041" y="251"/>
                  </a:cubicBezTo>
                  <a:cubicBezTo>
                    <a:pt x="10408" y="351"/>
                    <a:pt x="9807" y="484"/>
                    <a:pt x="9173" y="651"/>
                  </a:cubicBezTo>
                  <a:cubicBezTo>
                    <a:pt x="8273" y="851"/>
                    <a:pt x="7339" y="1085"/>
                    <a:pt x="6405" y="1185"/>
                  </a:cubicBezTo>
                  <a:cubicBezTo>
                    <a:pt x="5978" y="1231"/>
                    <a:pt x="5548" y="1253"/>
                    <a:pt x="5117" y="1253"/>
                  </a:cubicBezTo>
                  <a:cubicBezTo>
                    <a:pt x="3356" y="1253"/>
                    <a:pt x="1581" y="874"/>
                    <a:pt x="0" y="151"/>
                  </a:cubicBezTo>
                  <a:lnTo>
                    <a:pt x="0" y="151"/>
                  </a:lnTo>
                  <a:cubicBezTo>
                    <a:pt x="167" y="4087"/>
                    <a:pt x="3436" y="7256"/>
                    <a:pt x="7439" y="7256"/>
                  </a:cubicBezTo>
                  <a:cubicBezTo>
                    <a:pt x="11408" y="7256"/>
                    <a:pt x="14677" y="4120"/>
                    <a:pt x="14877" y="184"/>
                  </a:cubicBezTo>
                  <a:cubicBezTo>
                    <a:pt x="14348" y="56"/>
                    <a:pt x="13801" y="0"/>
                    <a:pt x="132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5"/>
            <p:cNvSpPr/>
            <p:nvPr/>
          </p:nvSpPr>
          <p:spPr>
            <a:xfrm>
              <a:off x="2683750" y="3872375"/>
              <a:ext cx="21700" cy="21725"/>
            </a:xfrm>
            <a:custGeom>
              <a:rect b="b" l="l" r="r" t="t"/>
              <a:pathLst>
                <a:path extrusionOk="0" h="869" w="868">
                  <a:moveTo>
                    <a:pt x="434" y="1"/>
                  </a:moveTo>
                  <a:cubicBezTo>
                    <a:pt x="201" y="1"/>
                    <a:pt x="1" y="201"/>
                    <a:pt x="1" y="434"/>
                  </a:cubicBezTo>
                  <a:cubicBezTo>
                    <a:pt x="1" y="668"/>
                    <a:pt x="201" y="868"/>
                    <a:pt x="434" y="868"/>
                  </a:cubicBezTo>
                  <a:cubicBezTo>
                    <a:pt x="668" y="868"/>
                    <a:pt x="868" y="668"/>
                    <a:pt x="868" y="434"/>
                  </a:cubicBezTo>
                  <a:cubicBezTo>
                    <a:pt x="868" y="201"/>
                    <a:pt x="668" y="1"/>
                    <a:pt x="4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5"/>
            <p:cNvSpPr/>
            <p:nvPr/>
          </p:nvSpPr>
          <p:spPr>
            <a:xfrm>
              <a:off x="2611200" y="3885725"/>
              <a:ext cx="25050" cy="25050"/>
            </a:xfrm>
            <a:custGeom>
              <a:rect b="b" l="l" r="r" t="t"/>
              <a:pathLst>
                <a:path extrusionOk="0" h="1002" w="1002">
                  <a:moveTo>
                    <a:pt x="501" y="0"/>
                  </a:moveTo>
                  <a:cubicBezTo>
                    <a:pt x="234" y="0"/>
                    <a:pt x="1" y="234"/>
                    <a:pt x="1" y="501"/>
                  </a:cubicBezTo>
                  <a:cubicBezTo>
                    <a:pt x="1" y="768"/>
                    <a:pt x="234" y="1001"/>
                    <a:pt x="501" y="1001"/>
                  </a:cubicBezTo>
                  <a:cubicBezTo>
                    <a:pt x="768" y="1001"/>
                    <a:pt x="1001" y="768"/>
                    <a:pt x="1001" y="501"/>
                  </a:cubicBezTo>
                  <a:cubicBezTo>
                    <a:pt x="1001" y="234"/>
                    <a:pt x="768" y="0"/>
                    <a:pt x="5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35"/>
            <p:cNvSpPr/>
            <p:nvPr/>
          </p:nvSpPr>
          <p:spPr>
            <a:xfrm>
              <a:off x="2564500" y="3842350"/>
              <a:ext cx="18375" cy="18375"/>
            </a:xfrm>
            <a:custGeom>
              <a:rect b="b" l="l" r="r" t="t"/>
              <a:pathLst>
                <a:path extrusionOk="0" h="735" w="735">
                  <a:moveTo>
                    <a:pt x="368" y="1"/>
                  </a:moveTo>
                  <a:cubicBezTo>
                    <a:pt x="167" y="1"/>
                    <a:pt x="1" y="168"/>
                    <a:pt x="1" y="368"/>
                  </a:cubicBezTo>
                  <a:cubicBezTo>
                    <a:pt x="1" y="568"/>
                    <a:pt x="167" y="735"/>
                    <a:pt x="368" y="735"/>
                  </a:cubicBezTo>
                  <a:cubicBezTo>
                    <a:pt x="568" y="735"/>
                    <a:pt x="734" y="568"/>
                    <a:pt x="734" y="368"/>
                  </a:cubicBezTo>
                  <a:cubicBezTo>
                    <a:pt x="734" y="168"/>
                    <a:pt x="568" y="1"/>
                    <a:pt x="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35"/>
            <p:cNvSpPr/>
            <p:nvPr/>
          </p:nvSpPr>
          <p:spPr>
            <a:xfrm>
              <a:off x="2617050" y="3799825"/>
              <a:ext cx="34200" cy="33375"/>
            </a:xfrm>
            <a:custGeom>
              <a:rect b="b" l="l" r="r" t="t"/>
              <a:pathLst>
                <a:path extrusionOk="0" h="1335" w="1368">
                  <a:moveTo>
                    <a:pt x="701" y="1"/>
                  </a:moveTo>
                  <a:cubicBezTo>
                    <a:pt x="334" y="1"/>
                    <a:pt x="0" y="301"/>
                    <a:pt x="0" y="668"/>
                  </a:cubicBezTo>
                  <a:cubicBezTo>
                    <a:pt x="0" y="1035"/>
                    <a:pt x="334" y="1335"/>
                    <a:pt x="701" y="1335"/>
                  </a:cubicBezTo>
                  <a:cubicBezTo>
                    <a:pt x="1068" y="1335"/>
                    <a:pt x="1368" y="1035"/>
                    <a:pt x="1368" y="668"/>
                  </a:cubicBezTo>
                  <a:cubicBezTo>
                    <a:pt x="1368" y="301"/>
                    <a:pt x="1068" y="1"/>
                    <a:pt x="7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5"/>
            <p:cNvSpPr/>
            <p:nvPr/>
          </p:nvSpPr>
          <p:spPr>
            <a:xfrm>
              <a:off x="2544500" y="3775650"/>
              <a:ext cx="20025" cy="20025"/>
            </a:xfrm>
            <a:custGeom>
              <a:rect b="b" l="l" r="r" t="t"/>
              <a:pathLst>
                <a:path extrusionOk="0" h="801" w="801">
                  <a:moveTo>
                    <a:pt x="400" y="0"/>
                  </a:moveTo>
                  <a:cubicBezTo>
                    <a:pt x="167" y="0"/>
                    <a:pt x="0" y="167"/>
                    <a:pt x="0" y="401"/>
                  </a:cubicBezTo>
                  <a:cubicBezTo>
                    <a:pt x="0" y="634"/>
                    <a:pt x="167" y="801"/>
                    <a:pt x="400" y="801"/>
                  </a:cubicBezTo>
                  <a:cubicBezTo>
                    <a:pt x="634" y="801"/>
                    <a:pt x="801" y="634"/>
                    <a:pt x="801" y="401"/>
                  </a:cubicBezTo>
                  <a:cubicBezTo>
                    <a:pt x="801" y="167"/>
                    <a:pt x="634" y="0"/>
                    <a:pt x="4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35"/>
            <p:cNvSpPr/>
            <p:nvPr/>
          </p:nvSpPr>
          <p:spPr>
            <a:xfrm>
              <a:off x="2506950" y="3872375"/>
              <a:ext cx="21725" cy="21725"/>
            </a:xfrm>
            <a:custGeom>
              <a:rect b="b" l="l" r="r" t="t"/>
              <a:pathLst>
                <a:path extrusionOk="0" h="869" w="869">
                  <a:moveTo>
                    <a:pt x="435" y="1"/>
                  </a:moveTo>
                  <a:cubicBezTo>
                    <a:pt x="201" y="1"/>
                    <a:pt x="1" y="201"/>
                    <a:pt x="1" y="434"/>
                  </a:cubicBezTo>
                  <a:cubicBezTo>
                    <a:pt x="1" y="668"/>
                    <a:pt x="201" y="868"/>
                    <a:pt x="435" y="868"/>
                  </a:cubicBezTo>
                  <a:cubicBezTo>
                    <a:pt x="668" y="868"/>
                    <a:pt x="868" y="668"/>
                    <a:pt x="868" y="434"/>
                  </a:cubicBezTo>
                  <a:cubicBezTo>
                    <a:pt x="868" y="201"/>
                    <a:pt x="668" y="1"/>
                    <a:pt x="4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35"/>
            <p:cNvSpPr/>
            <p:nvPr/>
          </p:nvSpPr>
          <p:spPr>
            <a:xfrm>
              <a:off x="2590350" y="3743950"/>
              <a:ext cx="20875" cy="20875"/>
            </a:xfrm>
            <a:custGeom>
              <a:rect b="b" l="l" r="r" t="t"/>
              <a:pathLst>
                <a:path extrusionOk="0" h="835" w="835">
                  <a:moveTo>
                    <a:pt x="434" y="1"/>
                  </a:moveTo>
                  <a:cubicBezTo>
                    <a:pt x="201" y="1"/>
                    <a:pt x="1" y="201"/>
                    <a:pt x="1" y="434"/>
                  </a:cubicBezTo>
                  <a:cubicBezTo>
                    <a:pt x="1" y="635"/>
                    <a:pt x="201" y="835"/>
                    <a:pt x="434" y="835"/>
                  </a:cubicBezTo>
                  <a:cubicBezTo>
                    <a:pt x="634" y="835"/>
                    <a:pt x="835" y="635"/>
                    <a:pt x="835" y="434"/>
                  </a:cubicBezTo>
                  <a:cubicBezTo>
                    <a:pt x="835" y="201"/>
                    <a:pt x="634" y="1"/>
                    <a:pt x="4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5"/>
            <p:cNvSpPr/>
            <p:nvPr/>
          </p:nvSpPr>
          <p:spPr>
            <a:xfrm>
              <a:off x="2684600" y="3987475"/>
              <a:ext cx="25875" cy="25875"/>
            </a:xfrm>
            <a:custGeom>
              <a:rect b="b" l="l" r="r" t="t"/>
              <a:pathLst>
                <a:path extrusionOk="0" h="1035" w="1035">
                  <a:moveTo>
                    <a:pt x="500" y="0"/>
                  </a:moveTo>
                  <a:cubicBezTo>
                    <a:pt x="234" y="0"/>
                    <a:pt x="0" y="234"/>
                    <a:pt x="0" y="500"/>
                  </a:cubicBezTo>
                  <a:cubicBezTo>
                    <a:pt x="0" y="801"/>
                    <a:pt x="234" y="1034"/>
                    <a:pt x="500" y="1034"/>
                  </a:cubicBezTo>
                  <a:cubicBezTo>
                    <a:pt x="801" y="1034"/>
                    <a:pt x="1034" y="801"/>
                    <a:pt x="1034" y="500"/>
                  </a:cubicBezTo>
                  <a:cubicBezTo>
                    <a:pt x="1034" y="234"/>
                    <a:pt x="801" y="0"/>
                    <a:pt x="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5"/>
            <p:cNvSpPr/>
            <p:nvPr/>
          </p:nvSpPr>
          <p:spPr>
            <a:xfrm>
              <a:off x="2667075" y="4036675"/>
              <a:ext cx="16700" cy="16700"/>
            </a:xfrm>
            <a:custGeom>
              <a:rect b="b" l="l" r="r" t="t"/>
              <a:pathLst>
                <a:path extrusionOk="0" h="668" w="668">
                  <a:moveTo>
                    <a:pt x="334" y="0"/>
                  </a:moveTo>
                  <a:cubicBezTo>
                    <a:pt x="134" y="0"/>
                    <a:pt x="1" y="167"/>
                    <a:pt x="1" y="334"/>
                  </a:cubicBezTo>
                  <a:cubicBezTo>
                    <a:pt x="1" y="534"/>
                    <a:pt x="134" y="667"/>
                    <a:pt x="334" y="667"/>
                  </a:cubicBezTo>
                  <a:cubicBezTo>
                    <a:pt x="501" y="667"/>
                    <a:pt x="668" y="534"/>
                    <a:pt x="668" y="334"/>
                  </a:cubicBezTo>
                  <a:cubicBezTo>
                    <a:pt x="668" y="167"/>
                    <a:pt x="501"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5"/>
            <p:cNvSpPr/>
            <p:nvPr/>
          </p:nvSpPr>
          <p:spPr>
            <a:xfrm>
              <a:off x="2613700" y="3990800"/>
              <a:ext cx="28375" cy="29200"/>
            </a:xfrm>
            <a:custGeom>
              <a:rect b="b" l="l" r="r" t="t"/>
              <a:pathLst>
                <a:path extrusionOk="0" h="1168" w="1135">
                  <a:moveTo>
                    <a:pt x="568" y="0"/>
                  </a:moveTo>
                  <a:cubicBezTo>
                    <a:pt x="234" y="0"/>
                    <a:pt x="1" y="267"/>
                    <a:pt x="1" y="601"/>
                  </a:cubicBezTo>
                  <a:cubicBezTo>
                    <a:pt x="1" y="901"/>
                    <a:pt x="234" y="1168"/>
                    <a:pt x="568" y="1168"/>
                  </a:cubicBezTo>
                  <a:cubicBezTo>
                    <a:pt x="868" y="1168"/>
                    <a:pt x="1135" y="901"/>
                    <a:pt x="1135" y="601"/>
                  </a:cubicBezTo>
                  <a:cubicBezTo>
                    <a:pt x="1135" y="267"/>
                    <a:pt x="868"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35"/>
            <p:cNvSpPr/>
            <p:nvPr/>
          </p:nvSpPr>
          <p:spPr>
            <a:xfrm>
              <a:off x="2602875" y="4045000"/>
              <a:ext cx="25025" cy="25050"/>
            </a:xfrm>
            <a:custGeom>
              <a:rect b="b" l="l" r="r" t="t"/>
              <a:pathLst>
                <a:path extrusionOk="0" h="1002" w="1001">
                  <a:moveTo>
                    <a:pt x="500" y="1"/>
                  </a:moveTo>
                  <a:cubicBezTo>
                    <a:pt x="234" y="1"/>
                    <a:pt x="0" y="234"/>
                    <a:pt x="0" y="501"/>
                  </a:cubicBezTo>
                  <a:cubicBezTo>
                    <a:pt x="0" y="768"/>
                    <a:pt x="234" y="1001"/>
                    <a:pt x="500" y="1001"/>
                  </a:cubicBezTo>
                  <a:cubicBezTo>
                    <a:pt x="767" y="1001"/>
                    <a:pt x="1001" y="768"/>
                    <a:pt x="1001" y="501"/>
                  </a:cubicBezTo>
                  <a:cubicBezTo>
                    <a:pt x="1001" y="234"/>
                    <a:pt x="767" y="1"/>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35"/>
            <p:cNvSpPr/>
            <p:nvPr/>
          </p:nvSpPr>
          <p:spPr>
            <a:xfrm>
              <a:off x="2536975" y="4057525"/>
              <a:ext cx="28375" cy="28375"/>
            </a:xfrm>
            <a:custGeom>
              <a:rect b="b" l="l" r="r" t="t"/>
              <a:pathLst>
                <a:path extrusionOk="0" h="1135" w="1135">
                  <a:moveTo>
                    <a:pt x="568" y="0"/>
                  </a:moveTo>
                  <a:cubicBezTo>
                    <a:pt x="268" y="0"/>
                    <a:pt x="1" y="267"/>
                    <a:pt x="1" y="567"/>
                  </a:cubicBezTo>
                  <a:cubicBezTo>
                    <a:pt x="1" y="867"/>
                    <a:pt x="268" y="1134"/>
                    <a:pt x="568" y="1134"/>
                  </a:cubicBezTo>
                  <a:cubicBezTo>
                    <a:pt x="868" y="1134"/>
                    <a:pt x="1135" y="867"/>
                    <a:pt x="1135" y="567"/>
                  </a:cubicBezTo>
                  <a:cubicBezTo>
                    <a:pt x="1135" y="267"/>
                    <a:pt x="868"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35"/>
            <p:cNvSpPr/>
            <p:nvPr/>
          </p:nvSpPr>
          <p:spPr>
            <a:xfrm>
              <a:off x="2551150" y="4007475"/>
              <a:ext cx="14200" cy="14200"/>
            </a:xfrm>
            <a:custGeom>
              <a:rect b="b" l="l" r="r" t="t"/>
              <a:pathLst>
                <a:path extrusionOk="0" h="568" w="568">
                  <a:moveTo>
                    <a:pt x="268" y="1"/>
                  </a:moveTo>
                  <a:cubicBezTo>
                    <a:pt x="134" y="1"/>
                    <a:pt x="1" y="134"/>
                    <a:pt x="1" y="267"/>
                  </a:cubicBezTo>
                  <a:cubicBezTo>
                    <a:pt x="1" y="434"/>
                    <a:pt x="134" y="568"/>
                    <a:pt x="268" y="568"/>
                  </a:cubicBezTo>
                  <a:cubicBezTo>
                    <a:pt x="435" y="568"/>
                    <a:pt x="568" y="434"/>
                    <a:pt x="568" y="267"/>
                  </a:cubicBezTo>
                  <a:cubicBezTo>
                    <a:pt x="568" y="134"/>
                    <a:pt x="435"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35"/>
            <p:cNvSpPr/>
            <p:nvPr/>
          </p:nvSpPr>
          <p:spPr>
            <a:xfrm>
              <a:off x="2479450" y="4005800"/>
              <a:ext cx="26700" cy="25875"/>
            </a:xfrm>
            <a:custGeom>
              <a:rect b="b" l="l" r="r" t="t"/>
              <a:pathLst>
                <a:path extrusionOk="0" h="1035" w="1068">
                  <a:moveTo>
                    <a:pt x="534" y="1"/>
                  </a:moveTo>
                  <a:cubicBezTo>
                    <a:pt x="234" y="1"/>
                    <a:pt x="0" y="234"/>
                    <a:pt x="0" y="501"/>
                  </a:cubicBezTo>
                  <a:cubicBezTo>
                    <a:pt x="0" y="801"/>
                    <a:pt x="234" y="1035"/>
                    <a:pt x="534" y="1035"/>
                  </a:cubicBezTo>
                  <a:cubicBezTo>
                    <a:pt x="834" y="1035"/>
                    <a:pt x="1068" y="801"/>
                    <a:pt x="1068" y="501"/>
                  </a:cubicBezTo>
                  <a:cubicBezTo>
                    <a:pt x="1068" y="234"/>
                    <a:pt x="834"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35"/>
            <p:cNvSpPr/>
            <p:nvPr/>
          </p:nvSpPr>
          <p:spPr>
            <a:xfrm>
              <a:off x="3199950" y="3027600"/>
              <a:ext cx="20050" cy="1243425"/>
            </a:xfrm>
            <a:custGeom>
              <a:rect b="b" l="l" r="r" t="t"/>
              <a:pathLst>
                <a:path extrusionOk="0" h="49737" w="802">
                  <a:moveTo>
                    <a:pt x="401" y="1"/>
                  </a:moveTo>
                  <a:cubicBezTo>
                    <a:pt x="201" y="1"/>
                    <a:pt x="1" y="168"/>
                    <a:pt x="1" y="401"/>
                  </a:cubicBezTo>
                  <a:lnTo>
                    <a:pt x="1" y="49336"/>
                  </a:lnTo>
                  <a:cubicBezTo>
                    <a:pt x="1" y="49536"/>
                    <a:pt x="201" y="49736"/>
                    <a:pt x="401" y="49736"/>
                  </a:cubicBezTo>
                  <a:cubicBezTo>
                    <a:pt x="601" y="49736"/>
                    <a:pt x="801" y="49536"/>
                    <a:pt x="801" y="49336"/>
                  </a:cubicBezTo>
                  <a:lnTo>
                    <a:pt x="801" y="401"/>
                  </a:lnTo>
                  <a:cubicBezTo>
                    <a:pt x="801" y="168"/>
                    <a:pt x="601" y="1"/>
                    <a:pt x="401" y="1"/>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35"/>
            <p:cNvSpPr/>
            <p:nvPr/>
          </p:nvSpPr>
          <p:spPr>
            <a:xfrm>
              <a:off x="3129075" y="4261000"/>
              <a:ext cx="161800" cy="58400"/>
            </a:xfrm>
            <a:custGeom>
              <a:rect b="b" l="l" r="r" t="t"/>
              <a:pathLst>
                <a:path extrusionOk="0" h="2336" w="6472">
                  <a:moveTo>
                    <a:pt x="2569" y="0"/>
                  </a:moveTo>
                  <a:lnTo>
                    <a:pt x="0" y="2335"/>
                  </a:lnTo>
                  <a:lnTo>
                    <a:pt x="6472" y="2335"/>
                  </a:lnTo>
                  <a:lnTo>
                    <a:pt x="3903" y="0"/>
                  </a:lnTo>
                  <a:close/>
                </a:path>
              </a:pathLst>
            </a:custGeom>
            <a:solidFill>
              <a:srgbClr val="CB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35"/>
            <p:cNvSpPr/>
            <p:nvPr/>
          </p:nvSpPr>
          <p:spPr>
            <a:xfrm>
              <a:off x="2474450" y="3553825"/>
              <a:ext cx="825600" cy="20025"/>
            </a:xfrm>
            <a:custGeom>
              <a:rect b="b" l="l" r="r" t="t"/>
              <a:pathLst>
                <a:path extrusionOk="0" h="801" w="33024">
                  <a:moveTo>
                    <a:pt x="400" y="0"/>
                  </a:moveTo>
                  <a:cubicBezTo>
                    <a:pt x="200" y="0"/>
                    <a:pt x="0" y="167"/>
                    <a:pt x="0" y="401"/>
                  </a:cubicBezTo>
                  <a:cubicBezTo>
                    <a:pt x="0" y="601"/>
                    <a:pt x="200" y="801"/>
                    <a:pt x="400" y="801"/>
                  </a:cubicBezTo>
                  <a:lnTo>
                    <a:pt x="32657" y="801"/>
                  </a:lnTo>
                  <a:cubicBezTo>
                    <a:pt x="32857" y="801"/>
                    <a:pt x="33024" y="601"/>
                    <a:pt x="33024" y="401"/>
                  </a:cubicBezTo>
                  <a:cubicBezTo>
                    <a:pt x="33024" y="167"/>
                    <a:pt x="32857" y="0"/>
                    <a:pt x="32657" y="0"/>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35"/>
            <p:cNvSpPr/>
            <p:nvPr/>
          </p:nvSpPr>
          <p:spPr>
            <a:xfrm>
              <a:off x="3174950" y="3527975"/>
              <a:ext cx="70900" cy="70900"/>
            </a:xfrm>
            <a:custGeom>
              <a:rect b="b" l="l" r="r" t="t"/>
              <a:pathLst>
                <a:path extrusionOk="0" h="2836" w="2836">
                  <a:moveTo>
                    <a:pt x="1401" y="0"/>
                  </a:moveTo>
                  <a:cubicBezTo>
                    <a:pt x="634" y="0"/>
                    <a:pt x="0" y="634"/>
                    <a:pt x="0" y="1435"/>
                  </a:cubicBezTo>
                  <a:cubicBezTo>
                    <a:pt x="0" y="2202"/>
                    <a:pt x="634" y="2836"/>
                    <a:pt x="1401" y="2836"/>
                  </a:cubicBezTo>
                  <a:cubicBezTo>
                    <a:pt x="2168" y="2836"/>
                    <a:pt x="2835" y="2202"/>
                    <a:pt x="2835" y="1435"/>
                  </a:cubicBezTo>
                  <a:cubicBezTo>
                    <a:pt x="2835" y="634"/>
                    <a:pt x="21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35"/>
            <p:cNvSpPr/>
            <p:nvPr/>
          </p:nvSpPr>
          <p:spPr>
            <a:xfrm>
              <a:off x="2493625" y="4284350"/>
              <a:ext cx="221850" cy="35050"/>
            </a:xfrm>
            <a:custGeom>
              <a:rect b="b" l="l" r="r" t="t"/>
              <a:pathLst>
                <a:path extrusionOk="0" h="1402" w="8874">
                  <a:moveTo>
                    <a:pt x="1268" y="0"/>
                  </a:moveTo>
                  <a:lnTo>
                    <a:pt x="0" y="1401"/>
                  </a:lnTo>
                  <a:lnTo>
                    <a:pt x="8873" y="1401"/>
                  </a:lnTo>
                  <a:lnTo>
                    <a:pt x="7606" y="0"/>
                  </a:lnTo>
                  <a:close/>
                </a:path>
              </a:pathLst>
            </a:custGeom>
            <a:solidFill>
              <a:srgbClr val="9899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35"/>
            <p:cNvSpPr/>
            <p:nvPr/>
          </p:nvSpPr>
          <p:spPr>
            <a:xfrm>
              <a:off x="2541975" y="4249325"/>
              <a:ext cx="125125" cy="35050"/>
            </a:xfrm>
            <a:custGeom>
              <a:rect b="b" l="l" r="r" t="t"/>
              <a:pathLst>
                <a:path extrusionOk="0" h="1402" w="5005">
                  <a:moveTo>
                    <a:pt x="1302" y="0"/>
                  </a:moveTo>
                  <a:lnTo>
                    <a:pt x="1" y="1401"/>
                  </a:lnTo>
                  <a:lnTo>
                    <a:pt x="5005" y="1401"/>
                  </a:lnTo>
                  <a:lnTo>
                    <a:pt x="3737" y="0"/>
                  </a:lnTo>
                  <a:close/>
                </a:path>
              </a:pathLst>
            </a:custGeom>
            <a:solidFill>
              <a:srgbClr val="CB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35"/>
            <p:cNvSpPr/>
            <p:nvPr/>
          </p:nvSpPr>
          <p:spPr>
            <a:xfrm>
              <a:off x="2539475" y="4138400"/>
              <a:ext cx="117625" cy="105950"/>
            </a:xfrm>
            <a:custGeom>
              <a:rect b="b" l="l" r="r" t="t"/>
              <a:pathLst>
                <a:path extrusionOk="0" h="4238" w="4705">
                  <a:moveTo>
                    <a:pt x="2036" y="1"/>
                  </a:moveTo>
                  <a:lnTo>
                    <a:pt x="2036" y="1"/>
                  </a:lnTo>
                  <a:cubicBezTo>
                    <a:pt x="2202" y="434"/>
                    <a:pt x="2202" y="935"/>
                    <a:pt x="2036" y="1368"/>
                  </a:cubicBezTo>
                  <a:cubicBezTo>
                    <a:pt x="1713" y="625"/>
                    <a:pt x="889" y="133"/>
                    <a:pt x="80" y="133"/>
                  </a:cubicBezTo>
                  <a:cubicBezTo>
                    <a:pt x="53" y="133"/>
                    <a:pt x="27" y="133"/>
                    <a:pt x="1" y="134"/>
                  </a:cubicBezTo>
                  <a:cubicBezTo>
                    <a:pt x="368" y="268"/>
                    <a:pt x="668" y="634"/>
                    <a:pt x="768" y="1001"/>
                  </a:cubicBezTo>
                  <a:cubicBezTo>
                    <a:pt x="835" y="1368"/>
                    <a:pt x="801" y="1735"/>
                    <a:pt x="768" y="2102"/>
                  </a:cubicBezTo>
                  <a:cubicBezTo>
                    <a:pt x="735" y="2502"/>
                    <a:pt x="735" y="2869"/>
                    <a:pt x="835" y="3236"/>
                  </a:cubicBezTo>
                  <a:cubicBezTo>
                    <a:pt x="1068" y="3837"/>
                    <a:pt x="1769" y="4204"/>
                    <a:pt x="2436" y="4237"/>
                  </a:cubicBezTo>
                  <a:cubicBezTo>
                    <a:pt x="2936" y="4237"/>
                    <a:pt x="3403" y="4070"/>
                    <a:pt x="3770" y="3737"/>
                  </a:cubicBezTo>
                  <a:cubicBezTo>
                    <a:pt x="4104" y="3403"/>
                    <a:pt x="4304" y="2936"/>
                    <a:pt x="4304" y="2436"/>
                  </a:cubicBezTo>
                  <a:cubicBezTo>
                    <a:pt x="4304" y="2169"/>
                    <a:pt x="4237" y="1869"/>
                    <a:pt x="4271" y="1568"/>
                  </a:cubicBezTo>
                  <a:cubicBezTo>
                    <a:pt x="4271" y="1302"/>
                    <a:pt x="4437" y="1001"/>
                    <a:pt x="4704" y="901"/>
                  </a:cubicBezTo>
                  <a:cubicBezTo>
                    <a:pt x="4616" y="889"/>
                    <a:pt x="4523" y="882"/>
                    <a:pt x="4427" y="882"/>
                  </a:cubicBezTo>
                  <a:cubicBezTo>
                    <a:pt x="4020" y="882"/>
                    <a:pt x="3574" y="1004"/>
                    <a:pt x="3303" y="1302"/>
                  </a:cubicBezTo>
                  <a:cubicBezTo>
                    <a:pt x="3270" y="968"/>
                    <a:pt x="3136" y="668"/>
                    <a:pt x="2903" y="401"/>
                  </a:cubicBezTo>
                  <a:cubicBezTo>
                    <a:pt x="2669" y="167"/>
                    <a:pt x="2369" y="34"/>
                    <a:pt x="20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35"/>
            <p:cNvSpPr/>
            <p:nvPr/>
          </p:nvSpPr>
          <p:spPr>
            <a:xfrm>
              <a:off x="2567850" y="4173425"/>
              <a:ext cx="70075" cy="60300"/>
            </a:xfrm>
            <a:custGeom>
              <a:rect b="b" l="l" r="r" t="t"/>
              <a:pathLst>
                <a:path extrusionOk="0" h="2412" w="2803">
                  <a:moveTo>
                    <a:pt x="1568" y="1"/>
                  </a:moveTo>
                  <a:cubicBezTo>
                    <a:pt x="1568" y="434"/>
                    <a:pt x="1268" y="901"/>
                    <a:pt x="867" y="1068"/>
                  </a:cubicBezTo>
                  <a:cubicBezTo>
                    <a:pt x="801" y="634"/>
                    <a:pt x="467" y="234"/>
                    <a:pt x="67" y="67"/>
                  </a:cubicBezTo>
                  <a:cubicBezTo>
                    <a:pt x="67" y="134"/>
                    <a:pt x="67" y="334"/>
                    <a:pt x="67" y="401"/>
                  </a:cubicBezTo>
                  <a:cubicBezTo>
                    <a:pt x="0" y="835"/>
                    <a:pt x="0" y="1335"/>
                    <a:pt x="234" y="1702"/>
                  </a:cubicBezTo>
                  <a:cubicBezTo>
                    <a:pt x="445" y="2125"/>
                    <a:pt x="904" y="2412"/>
                    <a:pt x="1385" y="2412"/>
                  </a:cubicBezTo>
                  <a:cubicBezTo>
                    <a:pt x="1435" y="2412"/>
                    <a:pt x="1485" y="2409"/>
                    <a:pt x="1534" y="2402"/>
                  </a:cubicBezTo>
                  <a:cubicBezTo>
                    <a:pt x="2068" y="2369"/>
                    <a:pt x="2535" y="1969"/>
                    <a:pt x="2702" y="1468"/>
                  </a:cubicBezTo>
                  <a:cubicBezTo>
                    <a:pt x="2802" y="1135"/>
                    <a:pt x="2769" y="735"/>
                    <a:pt x="2735" y="368"/>
                  </a:cubicBezTo>
                  <a:lnTo>
                    <a:pt x="2735" y="368"/>
                  </a:lnTo>
                  <a:cubicBezTo>
                    <a:pt x="2635" y="634"/>
                    <a:pt x="2435" y="868"/>
                    <a:pt x="2202" y="1001"/>
                  </a:cubicBezTo>
                  <a:cubicBezTo>
                    <a:pt x="2135" y="601"/>
                    <a:pt x="1901" y="234"/>
                    <a:pt x="15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35"/>
            <p:cNvSpPr/>
            <p:nvPr/>
          </p:nvSpPr>
          <p:spPr>
            <a:xfrm>
              <a:off x="2575350" y="4069200"/>
              <a:ext cx="31700" cy="54225"/>
            </a:xfrm>
            <a:custGeom>
              <a:rect b="b" l="l" r="r" t="t"/>
              <a:pathLst>
                <a:path extrusionOk="0" h="2169" w="1268">
                  <a:moveTo>
                    <a:pt x="0" y="0"/>
                  </a:moveTo>
                  <a:cubicBezTo>
                    <a:pt x="0" y="434"/>
                    <a:pt x="34" y="967"/>
                    <a:pt x="200" y="1368"/>
                  </a:cubicBezTo>
                  <a:cubicBezTo>
                    <a:pt x="401" y="1801"/>
                    <a:pt x="801" y="2168"/>
                    <a:pt x="1268" y="2168"/>
                  </a:cubicBezTo>
                  <a:cubicBezTo>
                    <a:pt x="1034" y="1968"/>
                    <a:pt x="901" y="1701"/>
                    <a:pt x="834" y="1434"/>
                  </a:cubicBezTo>
                  <a:cubicBezTo>
                    <a:pt x="734" y="1168"/>
                    <a:pt x="667" y="867"/>
                    <a:pt x="567" y="600"/>
                  </a:cubicBezTo>
                  <a:cubicBezTo>
                    <a:pt x="434" y="334"/>
                    <a:pt x="267" y="10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35"/>
            <p:cNvSpPr/>
            <p:nvPr/>
          </p:nvSpPr>
          <p:spPr>
            <a:xfrm>
              <a:off x="2647050" y="4118400"/>
              <a:ext cx="40900" cy="26800"/>
            </a:xfrm>
            <a:custGeom>
              <a:rect b="b" l="l" r="r" t="t"/>
              <a:pathLst>
                <a:path extrusionOk="0" h="1072" w="1636">
                  <a:moveTo>
                    <a:pt x="1635" y="0"/>
                  </a:moveTo>
                  <a:cubicBezTo>
                    <a:pt x="935" y="0"/>
                    <a:pt x="268" y="434"/>
                    <a:pt x="1" y="1068"/>
                  </a:cubicBezTo>
                  <a:cubicBezTo>
                    <a:pt x="30" y="1070"/>
                    <a:pt x="59" y="1072"/>
                    <a:pt x="90" y="1072"/>
                  </a:cubicBezTo>
                  <a:cubicBezTo>
                    <a:pt x="408" y="1072"/>
                    <a:pt x="791" y="917"/>
                    <a:pt x="1035" y="734"/>
                  </a:cubicBezTo>
                  <a:cubicBezTo>
                    <a:pt x="1302" y="567"/>
                    <a:pt x="1535" y="300"/>
                    <a:pt x="16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35"/>
            <p:cNvSpPr/>
            <p:nvPr/>
          </p:nvSpPr>
          <p:spPr>
            <a:xfrm>
              <a:off x="2504450" y="4110875"/>
              <a:ext cx="30900" cy="28300"/>
            </a:xfrm>
            <a:custGeom>
              <a:rect b="b" l="l" r="r" t="t"/>
              <a:pathLst>
                <a:path extrusionOk="0" h="1132" w="1236">
                  <a:moveTo>
                    <a:pt x="134" y="1"/>
                  </a:moveTo>
                  <a:lnTo>
                    <a:pt x="134" y="1"/>
                  </a:lnTo>
                  <a:cubicBezTo>
                    <a:pt x="1" y="301"/>
                    <a:pt x="68" y="701"/>
                    <a:pt x="268" y="935"/>
                  </a:cubicBezTo>
                  <a:cubicBezTo>
                    <a:pt x="409" y="1076"/>
                    <a:pt x="635" y="1132"/>
                    <a:pt x="851" y="1132"/>
                  </a:cubicBezTo>
                  <a:cubicBezTo>
                    <a:pt x="993" y="1132"/>
                    <a:pt x="1130" y="1108"/>
                    <a:pt x="1235" y="1068"/>
                  </a:cubicBezTo>
                  <a:cubicBezTo>
                    <a:pt x="1168" y="835"/>
                    <a:pt x="935" y="668"/>
                    <a:pt x="701" y="535"/>
                  </a:cubicBezTo>
                  <a:cubicBezTo>
                    <a:pt x="468" y="401"/>
                    <a:pt x="234" y="268"/>
                    <a:pt x="1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35"/>
            <p:cNvSpPr/>
            <p:nvPr/>
          </p:nvSpPr>
          <p:spPr>
            <a:xfrm>
              <a:off x="2400225" y="3074300"/>
              <a:ext cx="291050" cy="375300"/>
            </a:xfrm>
            <a:custGeom>
              <a:rect b="b" l="l" r="r" t="t"/>
              <a:pathLst>
                <a:path extrusionOk="0" h="15012" w="11642">
                  <a:moveTo>
                    <a:pt x="3736" y="1"/>
                  </a:moveTo>
                  <a:cubicBezTo>
                    <a:pt x="1668" y="1"/>
                    <a:pt x="0" y="1669"/>
                    <a:pt x="0" y="3737"/>
                  </a:cubicBezTo>
                  <a:cubicBezTo>
                    <a:pt x="0" y="5805"/>
                    <a:pt x="1668" y="7473"/>
                    <a:pt x="3736" y="7473"/>
                  </a:cubicBezTo>
                  <a:lnTo>
                    <a:pt x="3870" y="7473"/>
                  </a:lnTo>
                  <a:cubicBezTo>
                    <a:pt x="3770" y="7740"/>
                    <a:pt x="3736" y="8040"/>
                    <a:pt x="3736" y="8340"/>
                  </a:cubicBezTo>
                  <a:cubicBezTo>
                    <a:pt x="3736" y="9908"/>
                    <a:pt x="5004" y="11176"/>
                    <a:pt x="6572" y="11176"/>
                  </a:cubicBezTo>
                  <a:cubicBezTo>
                    <a:pt x="6872" y="11176"/>
                    <a:pt x="7205" y="11109"/>
                    <a:pt x="7472" y="11009"/>
                  </a:cubicBezTo>
                  <a:cubicBezTo>
                    <a:pt x="7472" y="11075"/>
                    <a:pt x="7472" y="11142"/>
                    <a:pt x="7472" y="11209"/>
                  </a:cubicBezTo>
                  <a:cubicBezTo>
                    <a:pt x="7472" y="11743"/>
                    <a:pt x="7672" y="12243"/>
                    <a:pt x="8039" y="12610"/>
                  </a:cubicBezTo>
                  <a:cubicBezTo>
                    <a:pt x="7439" y="12677"/>
                    <a:pt x="6972" y="13210"/>
                    <a:pt x="6972" y="13811"/>
                  </a:cubicBezTo>
                  <a:cubicBezTo>
                    <a:pt x="6972" y="14478"/>
                    <a:pt x="7506" y="15012"/>
                    <a:pt x="8173" y="15012"/>
                  </a:cubicBezTo>
                  <a:cubicBezTo>
                    <a:pt x="8840" y="15012"/>
                    <a:pt x="9374" y="14478"/>
                    <a:pt x="9374" y="13811"/>
                  </a:cubicBezTo>
                  <a:cubicBezTo>
                    <a:pt x="9374" y="13611"/>
                    <a:pt x="9340" y="13410"/>
                    <a:pt x="9240" y="13244"/>
                  </a:cubicBezTo>
                  <a:lnTo>
                    <a:pt x="9240" y="13244"/>
                  </a:lnTo>
                  <a:cubicBezTo>
                    <a:pt x="9340" y="13277"/>
                    <a:pt x="9440" y="13277"/>
                    <a:pt x="9540" y="13277"/>
                  </a:cubicBezTo>
                  <a:cubicBezTo>
                    <a:pt x="10708" y="13277"/>
                    <a:pt x="11642" y="12343"/>
                    <a:pt x="11642" y="11209"/>
                  </a:cubicBezTo>
                  <a:cubicBezTo>
                    <a:pt x="11642" y="10041"/>
                    <a:pt x="10708" y="9107"/>
                    <a:pt x="9540" y="9107"/>
                  </a:cubicBezTo>
                  <a:cubicBezTo>
                    <a:pt x="9440" y="9107"/>
                    <a:pt x="9374" y="9141"/>
                    <a:pt x="9274" y="9141"/>
                  </a:cubicBezTo>
                  <a:cubicBezTo>
                    <a:pt x="9340" y="8874"/>
                    <a:pt x="9374" y="8607"/>
                    <a:pt x="9374" y="8340"/>
                  </a:cubicBezTo>
                  <a:cubicBezTo>
                    <a:pt x="9374" y="7940"/>
                    <a:pt x="9307" y="7573"/>
                    <a:pt x="9173" y="7239"/>
                  </a:cubicBezTo>
                  <a:cubicBezTo>
                    <a:pt x="10374" y="7039"/>
                    <a:pt x="11275" y="6005"/>
                    <a:pt x="11275" y="4738"/>
                  </a:cubicBezTo>
                  <a:cubicBezTo>
                    <a:pt x="11275" y="3303"/>
                    <a:pt x="10141" y="2169"/>
                    <a:pt x="8740" y="2169"/>
                  </a:cubicBezTo>
                  <a:cubicBezTo>
                    <a:pt x="8206" y="2169"/>
                    <a:pt x="7706" y="2336"/>
                    <a:pt x="7305" y="2603"/>
                  </a:cubicBezTo>
                  <a:cubicBezTo>
                    <a:pt x="6805" y="1068"/>
                    <a:pt x="5404" y="1"/>
                    <a:pt x="37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35"/>
            <p:cNvSpPr/>
            <p:nvPr/>
          </p:nvSpPr>
          <p:spPr>
            <a:xfrm>
              <a:off x="2582850" y="2941725"/>
              <a:ext cx="118450" cy="118425"/>
            </a:xfrm>
            <a:custGeom>
              <a:rect b="b" l="l" r="r" t="t"/>
              <a:pathLst>
                <a:path extrusionOk="0" h="4737" w="4738">
                  <a:moveTo>
                    <a:pt x="2369" y="0"/>
                  </a:moveTo>
                  <a:cubicBezTo>
                    <a:pt x="1068" y="0"/>
                    <a:pt x="0" y="1068"/>
                    <a:pt x="0" y="2368"/>
                  </a:cubicBezTo>
                  <a:cubicBezTo>
                    <a:pt x="0" y="3669"/>
                    <a:pt x="1068" y="4737"/>
                    <a:pt x="2369" y="4737"/>
                  </a:cubicBezTo>
                  <a:cubicBezTo>
                    <a:pt x="3670" y="4737"/>
                    <a:pt x="4737" y="3669"/>
                    <a:pt x="4737" y="2368"/>
                  </a:cubicBezTo>
                  <a:cubicBezTo>
                    <a:pt x="4737" y="1068"/>
                    <a:pt x="3670" y="0"/>
                    <a:pt x="23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35"/>
            <p:cNvSpPr/>
            <p:nvPr/>
          </p:nvSpPr>
          <p:spPr>
            <a:xfrm>
              <a:off x="2356025" y="3000925"/>
              <a:ext cx="59225" cy="59225"/>
            </a:xfrm>
            <a:custGeom>
              <a:rect b="b" l="l" r="r" t="t"/>
              <a:pathLst>
                <a:path extrusionOk="0" h="2369" w="2369">
                  <a:moveTo>
                    <a:pt x="1168" y="0"/>
                  </a:moveTo>
                  <a:cubicBezTo>
                    <a:pt x="534" y="0"/>
                    <a:pt x="0" y="534"/>
                    <a:pt x="0" y="1168"/>
                  </a:cubicBezTo>
                  <a:cubicBezTo>
                    <a:pt x="0" y="1835"/>
                    <a:pt x="534" y="2369"/>
                    <a:pt x="1168" y="2369"/>
                  </a:cubicBezTo>
                  <a:cubicBezTo>
                    <a:pt x="1835" y="2369"/>
                    <a:pt x="2369" y="1835"/>
                    <a:pt x="2369" y="1168"/>
                  </a:cubicBezTo>
                  <a:cubicBezTo>
                    <a:pt x="2369" y="534"/>
                    <a:pt x="1835" y="0"/>
                    <a:pt x="1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35"/>
            <p:cNvSpPr/>
            <p:nvPr/>
          </p:nvSpPr>
          <p:spPr>
            <a:xfrm>
              <a:off x="2708775" y="3087650"/>
              <a:ext cx="403650" cy="570425"/>
            </a:xfrm>
            <a:custGeom>
              <a:rect b="b" l="l" r="r" t="t"/>
              <a:pathLst>
                <a:path extrusionOk="0" h="22817" w="16146">
                  <a:moveTo>
                    <a:pt x="6138" y="1"/>
                  </a:moveTo>
                  <a:lnTo>
                    <a:pt x="6138" y="5071"/>
                  </a:lnTo>
                  <a:cubicBezTo>
                    <a:pt x="6138" y="6605"/>
                    <a:pt x="5805" y="8140"/>
                    <a:pt x="5171" y="9541"/>
                  </a:cubicBezTo>
                  <a:lnTo>
                    <a:pt x="768" y="19281"/>
                  </a:lnTo>
                  <a:cubicBezTo>
                    <a:pt x="0" y="20916"/>
                    <a:pt x="1201" y="22817"/>
                    <a:pt x="3036" y="22817"/>
                  </a:cubicBezTo>
                  <a:lnTo>
                    <a:pt x="13143" y="22817"/>
                  </a:lnTo>
                  <a:cubicBezTo>
                    <a:pt x="14944" y="22817"/>
                    <a:pt x="16145" y="20916"/>
                    <a:pt x="15411" y="19281"/>
                  </a:cubicBezTo>
                  <a:lnTo>
                    <a:pt x="11008" y="9541"/>
                  </a:lnTo>
                  <a:cubicBezTo>
                    <a:pt x="10341" y="8140"/>
                    <a:pt x="10041" y="6605"/>
                    <a:pt x="10041" y="5071"/>
                  </a:cubicBezTo>
                  <a:lnTo>
                    <a:pt x="100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35"/>
            <p:cNvSpPr/>
            <p:nvPr/>
          </p:nvSpPr>
          <p:spPr>
            <a:xfrm>
              <a:off x="2848875" y="3060125"/>
              <a:ext cx="123450" cy="27550"/>
            </a:xfrm>
            <a:custGeom>
              <a:rect b="b" l="l" r="r" t="t"/>
              <a:pathLst>
                <a:path extrusionOk="0" h="1102" w="4938">
                  <a:moveTo>
                    <a:pt x="567" y="1"/>
                  </a:moveTo>
                  <a:cubicBezTo>
                    <a:pt x="234" y="1"/>
                    <a:pt x="0" y="234"/>
                    <a:pt x="0" y="568"/>
                  </a:cubicBezTo>
                  <a:cubicBezTo>
                    <a:pt x="0" y="868"/>
                    <a:pt x="234" y="1102"/>
                    <a:pt x="567" y="1102"/>
                  </a:cubicBezTo>
                  <a:lnTo>
                    <a:pt x="4404" y="1102"/>
                  </a:lnTo>
                  <a:cubicBezTo>
                    <a:pt x="4704" y="1102"/>
                    <a:pt x="4937" y="868"/>
                    <a:pt x="4937" y="568"/>
                  </a:cubicBezTo>
                  <a:cubicBezTo>
                    <a:pt x="4937" y="234"/>
                    <a:pt x="4704" y="1"/>
                    <a:pt x="44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35"/>
            <p:cNvSpPr/>
            <p:nvPr/>
          </p:nvSpPr>
          <p:spPr>
            <a:xfrm>
              <a:off x="2810500" y="3433550"/>
              <a:ext cx="133475" cy="27725"/>
            </a:xfrm>
            <a:custGeom>
              <a:rect b="b" l="l" r="r" t="t"/>
              <a:pathLst>
                <a:path extrusionOk="0" h="1109" w="5339">
                  <a:moveTo>
                    <a:pt x="2156" y="1"/>
                  </a:moveTo>
                  <a:cubicBezTo>
                    <a:pt x="1414" y="1"/>
                    <a:pt x="663" y="92"/>
                    <a:pt x="1" y="341"/>
                  </a:cubicBezTo>
                  <a:cubicBezTo>
                    <a:pt x="833" y="840"/>
                    <a:pt x="1779" y="1109"/>
                    <a:pt x="2745" y="1109"/>
                  </a:cubicBezTo>
                  <a:cubicBezTo>
                    <a:pt x="2942" y="1109"/>
                    <a:pt x="3139" y="1098"/>
                    <a:pt x="3337" y="1075"/>
                  </a:cubicBezTo>
                  <a:cubicBezTo>
                    <a:pt x="4037" y="975"/>
                    <a:pt x="4704" y="742"/>
                    <a:pt x="5338" y="441"/>
                  </a:cubicBezTo>
                  <a:cubicBezTo>
                    <a:pt x="4608" y="254"/>
                    <a:pt x="3395" y="1"/>
                    <a:pt x="21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35"/>
            <p:cNvSpPr/>
            <p:nvPr/>
          </p:nvSpPr>
          <p:spPr>
            <a:xfrm>
              <a:off x="2742975" y="3419550"/>
              <a:ext cx="336075" cy="215175"/>
            </a:xfrm>
            <a:custGeom>
              <a:rect b="b" l="l" r="r" t="t"/>
              <a:pathLst>
                <a:path extrusionOk="0" h="8607" w="13443">
                  <a:moveTo>
                    <a:pt x="10307" y="1"/>
                  </a:moveTo>
                  <a:cubicBezTo>
                    <a:pt x="10074" y="101"/>
                    <a:pt x="9807" y="201"/>
                    <a:pt x="9574" y="301"/>
                  </a:cubicBezTo>
                  <a:cubicBezTo>
                    <a:pt x="9073" y="534"/>
                    <a:pt x="8573" y="801"/>
                    <a:pt x="8039" y="1001"/>
                  </a:cubicBezTo>
                  <a:cubicBezTo>
                    <a:pt x="7405" y="1302"/>
                    <a:pt x="6738" y="1535"/>
                    <a:pt x="6038" y="1635"/>
                  </a:cubicBezTo>
                  <a:cubicBezTo>
                    <a:pt x="5840" y="1658"/>
                    <a:pt x="5643" y="1669"/>
                    <a:pt x="5446" y="1669"/>
                  </a:cubicBezTo>
                  <a:cubicBezTo>
                    <a:pt x="4480" y="1669"/>
                    <a:pt x="3534" y="1400"/>
                    <a:pt x="2702" y="901"/>
                  </a:cubicBezTo>
                  <a:lnTo>
                    <a:pt x="234" y="6372"/>
                  </a:lnTo>
                  <a:cubicBezTo>
                    <a:pt x="0" y="6872"/>
                    <a:pt x="33" y="7439"/>
                    <a:pt x="334" y="7873"/>
                  </a:cubicBezTo>
                  <a:cubicBezTo>
                    <a:pt x="634" y="8340"/>
                    <a:pt x="1101" y="8607"/>
                    <a:pt x="1668" y="8607"/>
                  </a:cubicBezTo>
                  <a:lnTo>
                    <a:pt x="11775" y="8607"/>
                  </a:lnTo>
                  <a:cubicBezTo>
                    <a:pt x="12309" y="8607"/>
                    <a:pt x="12809" y="8340"/>
                    <a:pt x="13109" y="7873"/>
                  </a:cubicBezTo>
                  <a:cubicBezTo>
                    <a:pt x="13376" y="7439"/>
                    <a:pt x="13443" y="6872"/>
                    <a:pt x="13209" y="6372"/>
                  </a:cubicBezTo>
                  <a:lnTo>
                    <a:pt x="103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35"/>
            <p:cNvSpPr/>
            <p:nvPr/>
          </p:nvSpPr>
          <p:spPr>
            <a:xfrm>
              <a:off x="2841375" y="3491275"/>
              <a:ext cx="22525" cy="22550"/>
            </a:xfrm>
            <a:custGeom>
              <a:rect b="b" l="l" r="r" t="t"/>
              <a:pathLst>
                <a:path extrusionOk="0" h="902" w="901">
                  <a:moveTo>
                    <a:pt x="434" y="0"/>
                  </a:moveTo>
                  <a:cubicBezTo>
                    <a:pt x="200" y="0"/>
                    <a:pt x="0" y="201"/>
                    <a:pt x="0" y="467"/>
                  </a:cubicBezTo>
                  <a:cubicBezTo>
                    <a:pt x="0" y="701"/>
                    <a:pt x="200" y="901"/>
                    <a:pt x="434" y="901"/>
                  </a:cubicBezTo>
                  <a:cubicBezTo>
                    <a:pt x="701" y="901"/>
                    <a:pt x="901" y="701"/>
                    <a:pt x="901" y="467"/>
                  </a:cubicBezTo>
                  <a:cubicBezTo>
                    <a:pt x="901" y="201"/>
                    <a:pt x="701" y="0"/>
                    <a:pt x="4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35"/>
            <p:cNvSpPr/>
            <p:nvPr/>
          </p:nvSpPr>
          <p:spPr>
            <a:xfrm>
              <a:off x="2895575" y="3527125"/>
              <a:ext cx="25050" cy="25050"/>
            </a:xfrm>
            <a:custGeom>
              <a:rect b="b" l="l" r="r" t="t"/>
              <a:pathLst>
                <a:path extrusionOk="0" h="1002" w="1002">
                  <a:moveTo>
                    <a:pt x="501" y="1"/>
                  </a:moveTo>
                  <a:cubicBezTo>
                    <a:pt x="201" y="1"/>
                    <a:pt x="0" y="234"/>
                    <a:pt x="0" y="501"/>
                  </a:cubicBezTo>
                  <a:cubicBezTo>
                    <a:pt x="0" y="768"/>
                    <a:pt x="201" y="1002"/>
                    <a:pt x="501" y="1002"/>
                  </a:cubicBezTo>
                  <a:cubicBezTo>
                    <a:pt x="768" y="1002"/>
                    <a:pt x="1001" y="768"/>
                    <a:pt x="1001" y="501"/>
                  </a:cubicBezTo>
                  <a:cubicBezTo>
                    <a:pt x="1001" y="234"/>
                    <a:pt x="768" y="1"/>
                    <a:pt x="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35"/>
            <p:cNvSpPr/>
            <p:nvPr/>
          </p:nvSpPr>
          <p:spPr>
            <a:xfrm>
              <a:off x="2920600" y="3487100"/>
              <a:ext cx="15025" cy="15875"/>
            </a:xfrm>
            <a:custGeom>
              <a:rect b="b" l="l" r="r" t="t"/>
              <a:pathLst>
                <a:path extrusionOk="0" h="635" w="601">
                  <a:moveTo>
                    <a:pt x="300" y="1"/>
                  </a:moveTo>
                  <a:cubicBezTo>
                    <a:pt x="134" y="1"/>
                    <a:pt x="0" y="134"/>
                    <a:pt x="0" y="301"/>
                  </a:cubicBezTo>
                  <a:cubicBezTo>
                    <a:pt x="0" y="468"/>
                    <a:pt x="134" y="634"/>
                    <a:pt x="300" y="634"/>
                  </a:cubicBezTo>
                  <a:cubicBezTo>
                    <a:pt x="467" y="634"/>
                    <a:pt x="601" y="468"/>
                    <a:pt x="601" y="301"/>
                  </a:cubicBezTo>
                  <a:cubicBezTo>
                    <a:pt x="601" y="134"/>
                    <a:pt x="467" y="1"/>
                    <a:pt x="3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35"/>
            <p:cNvSpPr/>
            <p:nvPr/>
          </p:nvSpPr>
          <p:spPr>
            <a:xfrm>
              <a:off x="2963125" y="3507950"/>
              <a:ext cx="27550" cy="27550"/>
            </a:xfrm>
            <a:custGeom>
              <a:rect b="b" l="l" r="r" t="t"/>
              <a:pathLst>
                <a:path extrusionOk="0" h="1102" w="1102">
                  <a:moveTo>
                    <a:pt x="534" y="1"/>
                  </a:moveTo>
                  <a:cubicBezTo>
                    <a:pt x="234" y="1"/>
                    <a:pt x="0" y="234"/>
                    <a:pt x="0" y="568"/>
                  </a:cubicBezTo>
                  <a:cubicBezTo>
                    <a:pt x="0" y="868"/>
                    <a:pt x="234" y="1101"/>
                    <a:pt x="534" y="1101"/>
                  </a:cubicBezTo>
                  <a:cubicBezTo>
                    <a:pt x="868" y="1101"/>
                    <a:pt x="1101" y="868"/>
                    <a:pt x="1101" y="568"/>
                  </a:cubicBezTo>
                  <a:cubicBezTo>
                    <a:pt x="1101" y="234"/>
                    <a:pt x="868" y="1"/>
                    <a:pt x="5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35"/>
            <p:cNvSpPr/>
            <p:nvPr/>
          </p:nvSpPr>
          <p:spPr>
            <a:xfrm>
              <a:off x="2841375" y="3553825"/>
              <a:ext cx="26700" cy="26700"/>
            </a:xfrm>
            <a:custGeom>
              <a:rect b="b" l="l" r="r" t="t"/>
              <a:pathLst>
                <a:path extrusionOk="0" h="1068" w="1068">
                  <a:moveTo>
                    <a:pt x="534" y="0"/>
                  </a:moveTo>
                  <a:cubicBezTo>
                    <a:pt x="234" y="0"/>
                    <a:pt x="0" y="234"/>
                    <a:pt x="0" y="534"/>
                  </a:cubicBezTo>
                  <a:cubicBezTo>
                    <a:pt x="0" y="834"/>
                    <a:pt x="234" y="1068"/>
                    <a:pt x="534" y="1068"/>
                  </a:cubicBezTo>
                  <a:cubicBezTo>
                    <a:pt x="801" y="1068"/>
                    <a:pt x="1068" y="834"/>
                    <a:pt x="1068" y="534"/>
                  </a:cubicBezTo>
                  <a:cubicBezTo>
                    <a:pt x="1068" y="234"/>
                    <a:pt x="801" y="0"/>
                    <a:pt x="5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35"/>
            <p:cNvSpPr/>
            <p:nvPr/>
          </p:nvSpPr>
          <p:spPr>
            <a:xfrm>
              <a:off x="2915575" y="3580500"/>
              <a:ext cx="23375" cy="22550"/>
            </a:xfrm>
            <a:custGeom>
              <a:rect b="b" l="l" r="r" t="t"/>
              <a:pathLst>
                <a:path extrusionOk="0" h="902" w="935">
                  <a:moveTo>
                    <a:pt x="468" y="1"/>
                  </a:moveTo>
                  <a:cubicBezTo>
                    <a:pt x="201" y="1"/>
                    <a:pt x="1" y="201"/>
                    <a:pt x="1" y="468"/>
                  </a:cubicBezTo>
                  <a:cubicBezTo>
                    <a:pt x="1" y="701"/>
                    <a:pt x="201" y="901"/>
                    <a:pt x="468" y="901"/>
                  </a:cubicBezTo>
                  <a:cubicBezTo>
                    <a:pt x="735" y="901"/>
                    <a:pt x="935" y="701"/>
                    <a:pt x="935" y="468"/>
                  </a:cubicBezTo>
                  <a:cubicBezTo>
                    <a:pt x="935" y="201"/>
                    <a:pt x="735" y="1"/>
                    <a:pt x="4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35"/>
            <p:cNvSpPr/>
            <p:nvPr/>
          </p:nvSpPr>
          <p:spPr>
            <a:xfrm>
              <a:off x="2822175" y="3135175"/>
              <a:ext cx="478700" cy="20050"/>
            </a:xfrm>
            <a:custGeom>
              <a:rect b="b" l="l" r="r" t="t"/>
              <a:pathLst>
                <a:path extrusionOk="0" h="802" w="19148">
                  <a:moveTo>
                    <a:pt x="435" y="1"/>
                  </a:moveTo>
                  <a:cubicBezTo>
                    <a:pt x="234" y="1"/>
                    <a:pt x="34" y="168"/>
                    <a:pt x="1" y="368"/>
                  </a:cubicBezTo>
                  <a:cubicBezTo>
                    <a:pt x="1" y="601"/>
                    <a:pt x="168" y="802"/>
                    <a:pt x="401" y="802"/>
                  </a:cubicBezTo>
                  <a:lnTo>
                    <a:pt x="18714" y="802"/>
                  </a:lnTo>
                  <a:cubicBezTo>
                    <a:pt x="18914" y="802"/>
                    <a:pt x="19115" y="635"/>
                    <a:pt x="19115" y="435"/>
                  </a:cubicBezTo>
                  <a:cubicBezTo>
                    <a:pt x="19148" y="201"/>
                    <a:pt x="18981" y="1"/>
                    <a:pt x="18748" y="1"/>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35"/>
            <p:cNvSpPr/>
            <p:nvPr/>
          </p:nvSpPr>
          <p:spPr>
            <a:xfrm>
              <a:off x="3174950" y="3109325"/>
              <a:ext cx="70900" cy="70925"/>
            </a:xfrm>
            <a:custGeom>
              <a:rect b="b" l="l" r="r" t="t"/>
              <a:pathLst>
                <a:path extrusionOk="0" h="2837" w="2836">
                  <a:moveTo>
                    <a:pt x="1401" y="1"/>
                  </a:moveTo>
                  <a:cubicBezTo>
                    <a:pt x="634" y="1"/>
                    <a:pt x="0" y="635"/>
                    <a:pt x="0" y="1435"/>
                  </a:cubicBezTo>
                  <a:cubicBezTo>
                    <a:pt x="0" y="2202"/>
                    <a:pt x="634" y="2836"/>
                    <a:pt x="1401" y="2836"/>
                  </a:cubicBezTo>
                  <a:cubicBezTo>
                    <a:pt x="2168" y="2836"/>
                    <a:pt x="2835" y="2202"/>
                    <a:pt x="2835" y="1435"/>
                  </a:cubicBezTo>
                  <a:cubicBezTo>
                    <a:pt x="2835" y="635"/>
                    <a:pt x="2168"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35"/>
            <p:cNvSpPr/>
            <p:nvPr/>
          </p:nvSpPr>
          <p:spPr>
            <a:xfrm>
              <a:off x="3348400" y="3878225"/>
              <a:ext cx="76750" cy="409475"/>
            </a:xfrm>
            <a:custGeom>
              <a:rect b="b" l="l" r="r" t="t"/>
              <a:pathLst>
                <a:path extrusionOk="0" h="16379" w="3070">
                  <a:moveTo>
                    <a:pt x="1535" y="734"/>
                  </a:moveTo>
                  <a:cubicBezTo>
                    <a:pt x="2002" y="734"/>
                    <a:pt x="2335" y="1101"/>
                    <a:pt x="2335" y="1535"/>
                  </a:cubicBezTo>
                  <a:cubicBezTo>
                    <a:pt x="2335" y="2002"/>
                    <a:pt x="2002" y="2335"/>
                    <a:pt x="1535" y="2335"/>
                  </a:cubicBezTo>
                  <a:cubicBezTo>
                    <a:pt x="1101" y="2335"/>
                    <a:pt x="734" y="2002"/>
                    <a:pt x="734" y="1535"/>
                  </a:cubicBezTo>
                  <a:cubicBezTo>
                    <a:pt x="734" y="1101"/>
                    <a:pt x="1101" y="734"/>
                    <a:pt x="1535" y="734"/>
                  </a:cubicBezTo>
                  <a:close/>
                  <a:moveTo>
                    <a:pt x="1535" y="0"/>
                  </a:moveTo>
                  <a:cubicBezTo>
                    <a:pt x="701" y="0"/>
                    <a:pt x="0" y="701"/>
                    <a:pt x="0" y="1535"/>
                  </a:cubicBezTo>
                  <a:cubicBezTo>
                    <a:pt x="0" y="2269"/>
                    <a:pt x="501" y="2869"/>
                    <a:pt x="1168" y="3036"/>
                  </a:cubicBezTo>
                  <a:lnTo>
                    <a:pt x="1168" y="16012"/>
                  </a:lnTo>
                  <a:cubicBezTo>
                    <a:pt x="1168" y="16212"/>
                    <a:pt x="1335" y="16379"/>
                    <a:pt x="1535" y="16379"/>
                  </a:cubicBezTo>
                  <a:cubicBezTo>
                    <a:pt x="1735" y="16379"/>
                    <a:pt x="1902" y="16212"/>
                    <a:pt x="1902" y="16012"/>
                  </a:cubicBezTo>
                  <a:lnTo>
                    <a:pt x="1902" y="3036"/>
                  </a:lnTo>
                  <a:cubicBezTo>
                    <a:pt x="2569" y="2869"/>
                    <a:pt x="3069" y="2269"/>
                    <a:pt x="3069" y="1535"/>
                  </a:cubicBezTo>
                  <a:cubicBezTo>
                    <a:pt x="3069" y="701"/>
                    <a:pt x="2402" y="0"/>
                    <a:pt x="1535" y="0"/>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35"/>
            <p:cNvSpPr/>
            <p:nvPr/>
          </p:nvSpPr>
          <p:spPr>
            <a:xfrm>
              <a:off x="2903900" y="3848200"/>
              <a:ext cx="145975" cy="379450"/>
            </a:xfrm>
            <a:custGeom>
              <a:rect b="b" l="l" r="r" t="t"/>
              <a:pathLst>
                <a:path extrusionOk="0" h="15178" w="5839">
                  <a:moveTo>
                    <a:pt x="1" y="0"/>
                  </a:moveTo>
                  <a:lnTo>
                    <a:pt x="435" y="1168"/>
                  </a:lnTo>
                  <a:cubicBezTo>
                    <a:pt x="535" y="1435"/>
                    <a:pt x="601" y="1735"/>
                    <a:pt x="601" y="2035"/>
                  </a:cubicBezTo>
                  <a:lnTo>
                    <a:pt x="601" y="12776"/>
                  </a:lnTo>
                  <a:cubicBezTo>
                    <a:pt x="601" y="14044"/>
                    <a:pt x="1602" y="15145"/>
                    <a:pt x="2870" y="15178"/>
                  </a:cubicBezTo>
                  <a:cubicBezTo>
                    <a:pt x="4171" y="15178"/>
                    <a:pt x="5238" y="14144"/>
                    <a:pt x="5238" y="12843"/>
                  </a:cubicBezTo>
                  <a:lnTo>
                    <a:pt x="5238" y="2035"/>
                  </a:lnTo>
                  <a:cubicBezTo>
                    <a:pt x="5238" y="1735"/>
                    <a:pt x="5305" y="1435"/>
                    <a:pt x="5405" y="1168"/>
                  </a:cubicBezTo>
                  <a:lnTo>
                    <a:pt x="58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35"/>
            <p:cNvSpPr/>
            <p:nvPr/>
          </p:nvSpPr>
          <p:spPr>
            <a:xfrm>
              <a:off x="2941450" y="4021950"/>
              <a:ext cx="70900" cy="182350"/>
            </a:xfrm>
            <a:custGeom>
              <a:rect b="b" l="l" r="r" t="t"/>
              <a:pathLst>
                <a:path extrusionOk="0" h="7294" w="2836">
                  <a:moveTo>
                    <a:pt x="431" y="0"/>
                  </a:moveTo>
                  <a:cubicBezTo>
                    <a:pt x="285" y="0"/>
                    <a:pt x="137" y="16"/>
                    <a:pt x="0" y="55"/>
                  </a:cubicBezTo>
                  <a:lnTo>
                    <a:pt x="0" y="5893"/>
                  </a:lnTo>
                  <a:cubicBezTo>
                    <a:pt x="0" y="6660"/>
                    <a:pt x="634" y="7294"/>
                    <a:pt x="1434" y="7294"/>
                  </a:cubicBezTo>
                  <a:cubicBezTo>
                    <a:pt x="2202" y="7294"/>
                    <a:pt x="2835" y="6660"/>
                    <a:pt x="2835" y="5893"/>
                  </a:cubicBezTo>
                  <a:lnTo>
                    <a:pt x="2835" y="155"/>
                  </a:lnTo>
                  <a:cubicBezTo>
                    <a:pt x="2535" y="222"/>
                    <a:pt x="2268" y="222"/>
                    <a:pt x="2001" y="222"/>
                  </a:cubicBezTo>
                  <a:cubicBezTo>
                    <a:pt x="1568" y="189"/>
                    <a:pt x="1168" y="55"/>
                    <a:pt x="734" y="22"/>
                  </a:cubicBezTo>
                  <a:cubicBezTo>
                    <a:pt x="637" y="8"/>
                    <a:pt x="535"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35"/>
            <p:cNvSpPr/>
            <p:nvPr/>
          </p:nvSpPr>
          <p:spPr>
            <a:xfrm>
              <a:off x="3071525" y="3848200"/>
              <a:ext cx="146800" cy="379450"/>
            </a:xfrm>
            <a:custGeom>
              <a:rect b="b" l="l" r="r" t="t"/>
              <a:pathLst>
                <a:path extrusionOk="0" h="15178" w="5872">
                  <a:moveTo>
                    <a:pt x="1" y="0"/>
                  </a:moveTo>
                  <a:lnTo>
                    <a:pt x="468" y="1168"/>
                  </a:lnTo>
                  <a:cubicBezTo>
                    <a:pt x="568" y="1435"/>
                    <a:pt x="635" y="1735"/>
                    <a:pt x="635" y="2035"/>
                  </a:cubicBezTo>
                  <a:lnTo>
                    <a:pt x="635" y="12776"/>
                  </a:lnTo>
                  <a:cubicBezTo>
                    <a:pt x="635" y="14044"/>
                    <a:pt x="1635" y="15145"/>
                    <a:pt x="2903" y="15178"/>
                  </a:cubicBezTo>
                  <a:cubicBezTo>
                    <a:pt x="4204" y="15178"/>
                    <a:pt x="5271" y="14144"/>
                    <a:pt x="5271" y="12843"/>
                  </a:cubicBezTo>
                  <a:lnTo>
                    <a:pt x="5271" y="2035"/>
                  </a:lnTo>
                  <a:cubicBezTo>
                    <a:pt x="5271" y="1735"/>
                    <a:pt x="5305" y="1435"/>
                    <a:pt x="5438" y="1168"/>
                  </a:cubicBezTo>
                  <a:lnTo>
                    <a:pt x="58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35"/>
            <p:cNvSpPr/>
            <p:nvPr/>
          </p:nvSpPr>
          <p:spPr>
            <a:xfrm>
              <a:off x="3109900" y="4021950"/>
              <a:ext cx="70075" cy="182350"/>
            </a:xfrm>
            <a:custGeom>
              <a:rect b="b" l="l" r="r" t="t"/>
              <a:pathLst>
                <a:path extrusionOk="0" h="7294" w="2803">
                  <a:moveTo>
                    <a:pt x="431" y="0"/>
                  </a:moveTo>
                  <a:cubicBezTo>
                    <a:pt x="285" y="0"/>
                    <a:pt x="137" y="16"/>
                    <a:pt x="0" y="55"/>
                  </a:cubicBezTo>
                  <a:lnTo>
                    <a:pt x="0" y="5893"/>
                  </a:lnTo>
                  <a:cubicBezTo>
                    <a:pt x="0" y="6660"/>
                    <a:pt x="634" y="7294"/>
                    <a:pt x="1401" y="7294"/>
                  </a:cubicBezTo>
                  <a:cubicBezTo>
                    <a:pt x="2168" y="7294"/>
                    <a:pt x="2802" y="6660"/>
                    <a:pt x="2802" y="5893"/>
                  </a:cubicBezTo>
                  <a:lnTo>
                    <a:pt x="2802" y="155"/>
                  </a:lnTo>
                  <a:cubicBezTo>
                    <a:pt x="2535" y="222"/>
                    <a:pt x="2268" y="222"/>
                    <a:pt x="1968" y="222"/>
                  </a:cubicBezTo>
                  <a:cubicBezTo>
                    <a:pt x="1568" y="189"/>
                    <a:pt x="1134" y="55"/>
                    <a:pt x="734" y="22"/>
                  </a:cubicBezTo>
                  <a:cubicBezTo>
                    <a:pt x="637" y="8"/>
                    <a:pt x="535"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35"/>
            <p:cNvSpPr/>
            <p:nvPr/>
          </p:nvSpPr>
          <p:spPr>
            <a:xfrm>
              <a:off x="3239975" y="3848200"/>
              <a:ext cx="146800" cy="379450"/>
            </a:xfrm>
            <a:custGeom>
              <a:rect b="b" l="l" r="r" t="t"/>
              <a:pathLst>
                <a:path extrusionOk="0" h="15178" w="5872">
                  <a:moveTo>
                    <a:pt x="1" y="0"/>
                  </a:moveTo>
                  <a:lnTo>
                    <a:pt x="468" y="1168"/>
                  </a:lnTo>
                  <a:cubicBezTo>
                    <a:pt x="568" y="1435"/>
                    <a:pt x="601" y="1735"/>
                    <a:pt x="601" y="2035"/>
                  </a:cubicBezTo>
                  <a:lnTo>
                    <a:pt x="601" y="12776"/>
                  </a:lnTo>
                  <a:cubicBezTo>
                    <a:pt x="601" y="14044"/>
                    <a:pt x="1602" y="15145"/>
                    <a:pt x="2903" y="15178"/>
                  </a:cubicBezTo>
                  <a:cubicBezTo>
                    <a:pt x="4204" y="15178"/>
                    <a:pt x="5271" y="14144"/>
                    <a:pt x="5271" y="12843"/>
                  </a:cubicBezTo>
                  <a:lnTo>
                    <a:pt x="5271" y="2035"/>
                  </a:lnTo>
                  <a:cubicBezTo>
                    <a:pt x="5271" y="1735"/>
                    <a:pt x="5305" y="1435"/>
                    <a:pt x="5405" y="1168"/>
                  </a:cubicBezTo>
                  <a:lnTo>
                    <a:pt x="58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35"/>
            <p:cNvSpPr/>
            <p:nvPr/>
          </p:nvSpPr>
          <p:spPr>
            <a:xfrm>
              <a:off x="3278350" y="4021950"/>
              <a:ext cx="70075" cy="182350"/>
            </a:xfrm>
            <a:custGeom>
              <a:rect b="b" l="l" r="r" t="t"/>
              <a:pathLst>
                <a:path extrusionOk="0" h="7294" w="2803">
                  <a:moveTo>
                    <a:pt x="411" y="0"/>
                  </a:moveTo>
                  <a:cubicBezTo>
                    <a:pt x="274" y="0"/>
                    <a:pt x="137" y="16"/>
                    <a:pt x="0" y="55"/>
                  </a:cubicBezTo>
                  <a:lnTo>
                    <a:pt x="0" y="5893"/>
                  </a:lnTo>
                  <a:cubicBezTo>
                    <a:pt x="0" y="6660"/>
                    <a:pt x="634" y="7294"/>
                    <a:pt x="1401" y="7294"/>
                  </a:cubicBezTo>
                  <a:cubicBezTo>
                    <a:pt x="2169" y="7294"/>
                    <a:pt x="2802" y="6660"/>
                    <a:pt x="2802" y="5893"/>
                  </a:cubicBezTo>
                  <a:lnTo>
                    <a:pt x="2802" y="155"/>
                  </a:lnTo>
                  <a:cubicBezTo>
                    <a:pt x="2535" y="222"/>
                    <a:pt x="2235" y="222"/>
                    <a:pt x="1968" y="222"/>
                  </a:cubicBezTo>
                  <a:cubicBezTo>
                    <a:pt x="1535" y="189"/>
                    <a:pt x="1134" y="55"/>
                    <a:pt x="701" y="22"/>
                  </a:cubicBezTo>
                  <a:cubicBezTo>
                    <a:pt x="604" y="8"/>
                    <a:pt x="507" y="0"/>
                    <a:pt x="4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35"/>
            <p:cNvSpPr/>
            <p:nvPr/>
          </p:nvSpPr>
          <p:spPr>
            <a:xfrm>
              <a:off x="2805500" y="3878225"/>
              <a:ext cx="649675" cy="409475"/>
            </a:xfrm>
            <a:custGeom>
              <a:rect b="b" l="l" r="r" t="t"/>
              <a:pathLst>
                <a:path extrusionOk="0" h="16379" w="25987">
                  <a:moveTo>
                    <a:pt x="3136" y="734"/>
                  </a:moveTo>
                  <a:cubicBezTo>
                    <a:pt x="3570" y="734"/>
                    <a:pt x="3937" y="1101"/>
                    <a:pt x="3937" y="1535"/>
                  </a:cubicBezTo>
                  <a:cubicBezTo>
                    <a:pt x="3937" y="2002"/>
                    <a:pt x="3570" y="2335"/>
                    <a:pt x="3136" y="2335"/>
                  </a:cubicBezTo>
                  <a:cubicBezTo>
                    <a:pt x="2669" y="2335"/>
                    <a:pt x="2336" y="2002"/>
                    <a:pt x="2336" y="1535"/>
                  </a:cubicBezTo>
                  <a:cubicBezTo>
                    <a:pt x="2336" y="1101"/>
                    <a:pt x="2669" y="734"/>
                    <a:pt x="3136" y="734"/>
                  </a:cubicBezTo>
                  <a:close/>
                  <a:moveTo>
                    <a:pt x="3136" y="0"/>
                  </a:moveTo>
                  <a:cubicBezTo>
                    <a:pt x="2403" y="0"/>
                    <a:pt x="1802" y="501"/>
                    <a:pt x="1635" y="1168"/>
                  </a:cubicBezTo>
                  <a:lnTo>
                    <a:pt x="368" y="1168"/>
                  </a:lnTo>
                  <a:cubicBezTo>
                    <a:pt x="168" y="1168"/>
                    <a:pt x="1" y="1335"/>
                    <a:pt x="1" y="1535"/>
                  </a:cubicBezTo>
                  <a:cubicBezTo>
                    <a:pt x="1" y="1735"/>
                    <a:pt x="168" y="1902"/>
                    <a:pt x="368" y="1902"/>
                  </a:cubicBezTo>
                  <a:lnTo>
                    <a:pt x="1635" y="1902"/>
                  </a:lnTo>
                  <a:cubicBezTo>
                    <a:pt x="1769" y="2469"/>
                    <a:pt x="2202" y="2902"/>
                    <a:pt x="2769" y="3036"/>
                  </a:cubicBezTo>
                  <a:lnTo>
                    <a:pt x="2769" y="16012"/>
                  </a:lnTo>
                  <a:cubicBezTo>
                    <a:pt x="2769" y="16212"/>
                    <a:pt x="2936" y="16379"/>
                    <a:pt x="3136" y="16379"/>
                  </a:cubicBezTo>
                  <a:cubicBezTo>
                    <a:pt x="3337" y="16379"/>
                    <a:pt x="3503" y="16212"/>
                    <a:pt x="3503" y="16012"/>
                  </a:cubicBezTo>
                  <a:lnTo>
                    <a:pt x="3503" y="3036"/>
                  </a:lnTo>
                  <a:cubicBezTo>
                    <a:pt x="4037" y="2902"/>
                    <a:pt x="4471" y="2469"/>
                    <a:pt x="4604" y="1902"/>
                  </a:cubicBezTo>
                  <a:lnTo>
                    <a:pt x="25619" y="1902"/>
                  </a:lnTo>
                  <a:cubicBezTo>
                    <a:pt x="25819" y="1902"/>
                    <a:pt x="25986" y="1735"/>
                    <a:pt x="25986" y="1535"/>
                  </a:cubicBezTo>
                  <a:cubicBezTo>
                    <a:pt x="25986" y="1335"/>
                    <a:pt x="25819" y="1168"/>
                    <a:pt x="25619" y="1168"/>
                  </a:cubicBezTo>
                  <a:lnTo>
                    <a:pt x="4604" y="1168"/>
                  </a:lnTo>
                  <a:cubicBezTo>
                    <a:pt x="4437" y="501"/>
                    <a:pt x="3837" y="0"/>
                    <a:pt x="3136" y="0"/>
                  </a:cubicBezTo>
                  <a:close/>
                </a:path>
              </a:pathLst>
            </a:cu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35"/>
            <p:cNvSpPr/>
            <p:nvPr/>
          </p:nvSpPr>
          <p:spPr>
            <a:xfrm>
              <a:off x="2746300" y="4271000"/>
              <a:ext cx="274375" cy="48400"/>
            </a:xfrm>
            <a:custGeom>
              <a:rect b="b" l="l" r="r" t="t"/>
              <a:pathLst>
                <a:path extrusionOk="0" h="1936" w="10975">
                  <a:moveTo>
                    <a:pt x="1268" y="0"/>
                  </a:moveTo>
                  <a:cubicBezTo>
                    <a:pt x="568" y="0"/>
                    <a:pt x="0" y="568"/>
                    <a:pt x="0" y="1268"/>
                  </a:cubicBezTo>
                  <a:lnTo>
                    <a:pt x="0" y="1935"/>
                  </a:lnTo>
                  <a:lnTo>
                    <a:pt x="10975" y="1935"/>
                  </a:lnTo>
                  <a:lnTo>
                    <a:pt x="10975" y="1268"/>
                  </a:lnTo>
                  <a:cubicBezTo>
                    <a:pt x="10975" y="568"/>
                    <a:pt x="10408" y="0"/>
                    <a:pt x="9707" y="0"/>
                  </a:cubicBezTo>
                  <a:close/>
                </a:path>
              </a:pathLst>
            </a:custGeom>
            <a:solidFill>
              <a:srgbClr val="D1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35"/>
            <p:cNvSpPr/>
            <p:nvPr/>
          </p:nvSpPr>
          <p:spPr>
            <a:xfrm>
              <a:off x="2929775" y="4271000"/>
              <a:ext cx="587925" cy="48400"/>
            </a:xfrm>
            <a:custGeom>
              <a:rect b="b" l="l" r="r" t="t"/>
              <a:pathLst>
                <a:path extrusionOk="0" h="1936" w="23517">
                  <a:moveTo>
                    <a:pt x="1268" y="0"/>
                  </a:moveTo>
                  <a:cubicBezTo>
                    <a:pt x="567" y="0"/>
                    <a:pt x="0" y="568"/>
                    <a:pt x="0" y="1268"/>
                  </a:cubicBezTo>
                  <a:lnTo>
                    <a:pt x="0" y="1935"/>
                  </a:lnTo>
                  <a:lnTo>
                    <a:pt x="23517" y="1935"/>
                  </a:lnTo>
                  <a:lnTo>
                    <a:pt x="23517" y="1268"/>
                  </a:lnTo>
                  <a:cubicBezTo>
                    <a:pt x="23517" y="568"/>
                    <a:pt x="22950" y="0"/>
                    <a:pt x="22249" y="0"/>
                  </a:cubicBezTo>
                  <a:close/>
                </a:path>
              </a:pathLst>
            </a:custGeom>
            <a:solidFill>
              <a:srgbClr val="A3B8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3" name="Google Shape;2143;p135"/>
          <p:cNvSpPr txBox="1"/>
          <p:nvPr>
            <p:ph type="title"/>
          </p:nvPr>
        </p:nvSpPr>
        <p:spPr>
          <a:xfrm>
            <a:off x="1067100" y="119555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Societal Impact</a:t>
            </a:r>
            <a:endParaRPr u="sng"/>
          </a:p>
        </p:txBody>
      </p:sp>
      <p:sp>
        <p:nvSpPr>
          <p:cNvPr id="2144" name="Google Shape;2144;p135"/>
          <p:cNvSpPr txBox="1"/>
          <p:nvPr>
            <p:ph idx="4294967295" type="title"/>
          </p:nvPr>
        </p:nvSpPr>
        <p:spPr>
          <a:xfrm>
            <a:off x="1719272" y="1750650"/>
            <a:ext cx="5086200" cy="7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Montserrat"/>
                <a:ea typeface="Montserrat"/>
                <a:cs typeface="Montserrat"/>
                <a:sym typeface="Montserrat"/>
              </a:rPr>
              <a:t>PCA-based features may lack specific genomic interpretability, limiting real-world application in genomics</a:t>
            </a:r>
            <a:endParaRPr sz="1400">
              <a:solidFill>
                <a:schemeClr val="dk2"/>
              </a:solidFill>
              <a:latin typeface="Montserrat"/>
              <a:ea typeface="Montserrat"/>
              <a:cs typeface="Montserrat"/>
              <a:sym typeface="Montserrat"/>
            </a:endParaRPr>
          </a:p>
        </p:txBody>
      </p:sp>
      <p:sp>
        <p:nvSpPr>
          <p:cNvPr id="2145" name="Google Shape;2145;p135"/>
          <p:cNvSpPr txBox="1"/>
          <p:nvPr>
            <p:ph idx="4294967295" type="title"/>
          </p:nvPr>
        </p:nvSpPr>
        <p:spPr>
          <a:xfrm>
            <a:off x="1708863" y="2419438"/>
            <a:ext cx="5373300" cy="7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Montserrat"/>
                <a:ea typeface="Montserrat"/>
                <a:cs typeface="Montserrat"/>
                <a:sym typeface="Montserrat"/>
              </a:rPr>
              <a:t>Potential for both job displacement and augmentation</a:t>
            </a:r>
            <a:endParaRPr sz="1400">
              <a:solidFill>
                <a:schemeClr val="dk2"/>
              </a:solidFill>
              <a:latin typeface="Montserrat"/>
              <a:ea typeface="Montserrat"/>
              <a:cs typeface="Montserrat"/>
              <a:sym typeface="Montserrat"/>
            </a:endParaRPr>
          </a:p>
        </p:txBody>
      </p:sp>
      <p:sp>
        <p:nvSpPr>
          <p:cNvPr id="2146" name="Google Shape;2146;p135"/>
          <p:cNvSpPr txBox="1"/>
          <p:nvPr>
            <p:ph idx="4294967295" type="title"/>
          </p:nvPr>
        </p:nvSpPr>
        <p:spPr>
          <a:xfrm>
            <a:off x="1067107" y="1887875"/>
            <a:ext cx="9048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Montserrat"/>
                <a:ea typeface="Montserrat"/>
                <a:cs typeface="Montserrat"/>
                <a:sym typeface="Montserrat"/>
              </a:rPr>
              <a:t>01.</a:t>
            </a:r>
            <a:endParaRPr sz="1400">
              <a:solidFill>
                <a:schemeClr val="dk2"/>
              </a:solidFill>
              <a:latin typeface="Montserrat"/>
              <a:ea typeface="Montserrat"/>
              <a:cs typeface="Montserrat"/>
              <a:sym typeface="Montserrat"/>
            </a:endParaRPr>
          </a:p>
        </p:txBody>
      </p:sp>
      <p:sp>
        <p:nvSpPr>
          <p:cNvPr id="2147" name="Google Shape;2147;p135"/>
          <p:cNvSpPr txBox="1"/>
          <p:nvPr>
            <p:ph idx="4294967295" type="title"/>
          </p:nvPr>
        </p:nvSpPr>
        <p:spPr>
          <a:xfrm>
            <a:off x="1085550" y="2419438"/>
            <a:ext cx="9048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Montserrat"/>
                <a:ea typeface="Montserrat"/>
                <a:cs typeface="Montserrat"/>
                <a:sym typeface="Montserrat"/>
              </a:rPr>
              <a:t>02.</a:t>
            </a:r>
            <a:endParaRPr sz="1400">
              <a:solidFill>
                <a:schemeClr val="dk2"/>
              </a:solidFill>
              <a:latin typeface="Montserrat"/>
              <a:ea typeface="Montserrat"/>
              <a:cs typeface="Montserrat"/>
              <a:sym typeface="Montserrat"/>
            </a:endParaRPr>
          </a:p>
        </p:txBody>
      </p:sp>
      <p:sp>
        <p:nvSpPr>
          <p:cNvPr id="2148" name="Google Shape;2148;p135"/>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19</a:t>
            </a:r>
            <a:endParaRPr sz="1500">
              <a:latin typeface="Montserrat SemiBold"/>
              <a:ea typeface="Montserrat SemiBold"/>
              <a:cs typeface="Montserrat SemiBold"/>
              <a:sym typeface="Montserrat SemiBold"/>
            </a:endParaRPr>
          </a:p>
        </p:txBody>
      </p:sp>
      <p:sp>
        <p:nvSpPr>
          <p:cNvPr id="2149" name="Google Shape;2149;p135"/>
          <p:cNvSpPr txBox="1"/>
          <p:nvPr>
            <p:ph idx="4294967295" type="title"/>
          </p:nvPr>
        </p:nvSpPr>
        <p:spPr>
          <a:xfrm>
            <a:off x="1085562" y="2887450"/>
            <a:ext cx="56175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2"/>
                </a:solidFill>
                <a:latin typeface="Montserrat"/>
                <a:ea typeface="Montserrat"/>
                <a:cs typeface="Montserrat"/>
                <a:sym typeface="Montserrat"/>
              </a:rPr>
              <a:t>03.        Potentially save the lives of many</a:t>
            </a:r>
            <a:endParaRPr sz="1400">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18"/>
          <p:cNvSpPr txBox="1"/>
          <p:nvPr>
            <p:ph type="title"/>
          </p:nvPr>
        </p:nvSpPr>
        <p:spPr>
          <a:xfrm>
            <a:off x="5075850" y="2453163"/>
            <a:ext cx="4239900" cy="84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Problem Statement and Dataset Challenges</a:t>
            </a:r>
            <a:endParaRPr/>
          </a:p>
        </p:txBody>
      </p:sp>
      <p:sp>
        <p:nvSpPr>
          <p:cNvPr id="1276" name="Google Shape;1276;p118"/>
          <p:cNvSpPr txBox="1"/>
          <p:nvPr>
            <p:ph idx="1" type="subTitle"/>
          </p:nvPr>
        </p:nvSpPr>
        <p:spPr>
          <a:xfrm>
            <a:off x="5075850" y="3167875"/>
            <a:ext cx="3743400" cy="14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Limitations of traditional cancer detection methods.</a:t>
            </a:r>
            <a:endParaRPr/>
          </a:p>
        </p:txBody>
      </p:sp>
      <p:sp>
        <p:nvSpPr>
          <p:cNvPr id="1277" name="Google Shape;1277;p118"/>
          <p:cNvSpPr txBox="1"/>
          <p:nvPr>
            <p:ph idx="4294967295" type="title"/>
          </p:nvPr>
        </p:nvSpPr>
        <p:spPr>
          <a:xfrm>
            <a:off x="5075850" y="762300"/>
            <a:ext cx="3048000" cy="1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500"/>
              <a:t>01.</a:t>
            </a:r>
            <a:endParaRPr sz="4500"/>
          </a:p>
        </p:txBody>
      </p:sp>
      <p:grpSp>
        <p:nvGrpSpPr>
          <p:cNvPr id="1278" name="Google Shape;1278;p118"/>
          <p:cNvGrpSpPr/>
          <p:nvPr/>
        </p:nvGrpSpPr>
        <p:grpSpPr>
          <a:xfrm>
            <a:off x="596387" y="896344"/>
            <a:ext cx="4338518" cy="3791511"/>
            <a:chOff x="4195962" y="812731"/>
            <a:chExt cx="4338518" cy="3791511"/>
          </a:xfrm>
        </p:grpSpPr>
        <p:grpSp>
          <p:nvGrpSpPr>
            <p:cNvPr id="1279" name="Google Shape;1279;p118"/>
            <p:cNvGrpSpPr/>
            <p:nvPr/>
          </p:nvGrpSpPr>
          <p:grpSpPr>
            <a:xfrm>
              <a:off x="4470000" y="812731"/>
              <a:ext cx="3490051" cy="2287960"/>
              <a:chOff x="4849800" y="1060525"/>
              <a:chExt cx="2932816" cy="1922656"/>
            </a:xfrm>
          </p:grpSpPr>
          <p:sp>
            <p:nvSpPr>
              <p:cNvPr id="1280" name="Google Shape;1280;p118"/>
              <p:cNvSpPr/>
              <p:nvPr/>
            </p:nvSpPr>
            <p:spPr>
              <a:xfrm>
                <a:off x="5702118" y="1354752"/>
                <a:ext cx="412858" cy="1595400"/>
              </a:xfrm>
              <a:custGeom>
                <a:rect b="b" l="l" r="r" t="t"/>
                <a:pathLst>
                  <a:path extrusionOk="0" h="22123" w="5725">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18"/>
              <p:cNvSpPr/>
              <p:nvPr/>
            </p:nvSpPr>
            <p:spPr>
              <a:xfrm>
                <a:off x="5559765" y="1393045"/>
                <a:ext cx="1783260" cy="1590136"/>
              </a:xfrm>
              <a:custGeom>
                <a:rect b="b" l="l" r="r" t="t"/>
                <a:pathLst>
                  <a:path extrusionOk="0" h="22050" w="24728">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18"/>
              <p:cNvSpPr/>
              <p:nvPr/>
            </p:nvSpPr>
            <p:spPr>
              <a:xfrm>
                <a:off x="5451954" y="1248455"/>
                <a:ext cx="1794077" cy="1507348"/>
              </a:xfrm>
              <a:custGeom>
                <a:rect b="b" l="l" r="r" t="t"/>
                <a:pathLst>
                  <a:path extrusionOk="0" h="20902" w="24878">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18"/>
              <p:cNvSpPr/>
              <p:nvPr/>
            </p:nvSpPr>
            <p:spPr>
              <a:xfrm>
                <a:off x="6443092" y="1464510"/>
                <a:ext cx="359133" cy="270143"/>
              </a:xfrm>
              <a:custGeom>
                <a:rect b="b" l="l" r="r" t="t"/>
                <a:pathLst>
                  <a:path extrusionOk="0" h="3746" w="498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18"/>
              <p:cNvSpPr/>
              <p:nvPr/>
            </p:nvSpPr>
            <p:spPr>
              <a:xfrm>
                <a:off x="5629932" y="1721959"/>
                <a:ext cx="267114" cy="403988"/>
              </a:xfrm>
              <a:custGeom>
                <a:rect b="b" l="l" r="r" t="t"/>
                <a:pathLst>
                  <a:path extrusionOk="0" h="5602" w="3704">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18"/>
              <p:cNvSpPr/>
              <p:nvPr/>
            </p:nvSpPr>
            <p:spPr>
              <a:xfrm>
                <a:off x="5958051" y="1678330"/>
                <a:ext cx="123894" cy="63461"/>
              </a:xfrm>
              <a:custGeom>
                <a:rect b="b" l="l" r="r" t="t"/>
                <a:pathLst>
                  <a:path extrusionOk="0" h="880" w="1718">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18"/>
              <p:cNvSpPr/>
              <p:nvPr/>
            </p:nvSpPr>
            <p:spPr>
              <a:xfrm>
                <a:off x="4849800" y="1905995"/>
                <a:ext cx="338508" cy="280599"/>
              </a:xfrm>
              <a:custGeom>
                <a:rect b="b" l="l" r="r" t="t"/>
                <a:pathLst>
                  <a:path extrusionOk="0" h="3891" w="4694">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18"/>
              <p:cNvSpPr/>
              <p:nvPr/>
            </p:nvSpPr>
            <p:spPr>
              <a:xfrm>
                <a:off x="4913765" y="1944577"/>
                <a:ext cx="239350" cy="197956"/>
              </a:xfrm>
              <a:custGeom>
                <a:rect b="b" l="l" r="r" t="t"/>
                <a:pathLst>
                  <a:path extrusionOk="0" h="2745" w="3319">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18"/>
              <p:cNvSpPr/>
              <p:nvPr/>
            </p:nvSpPr>
            <p:spPr>
              <a:xfrm>
                <a:off x="5045879" y="2005225"/>
                <a:ext cx="660501" cy="945572"/>
              </a:xfrm>
              <a:custGeom>
                <a:rect b="b" l="l" r="r" t="t"/>
                <a:pathLst>
                  <a:path extrusionOk="0" h="13112" w="9159">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18"/>
              <p:cNvSpPr/>
              <p:nvPr/>
            </p:nvSpPr>
            <p:spPr>
              <a:xfrm>
                <a:off x="7028584" y="2256616"/>
                <a:ext cx="317883" cy="720357"/>
              </a:xfrm>
              <a:custGeom>
                <a:rect b="b" l="l" r="r" t="t"/>
                <a:pathLst>
                  <a:path extrusionOk="0" h="9989" w="4408">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18"/>
              <p:cNvSpPr/>
              <p:nvPr/>
            </p:nvSpPr>
            <p:spPr>
              <a:xfrm>
                <a:off x="6106679" y="1351435"/>
                <a:ext cx="934971" cy="1630592"/>
              </a:xfrm>
              <a:custGeom>
                <a:rect b="b" l="l" r="r" t="t"/>
                <a:pathLst>
                  <a:path extrusionOk="0" h="22611" w="12965">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18"/>
              <p:cNvSpPr/>
              <p:nvPr/>
            </p:nvSpPr>
            <p:spPr>
              <a:xfrm>
                <a:off x="6847580" y="1168841"/>
                <a:ext cx="220888" cy="660646"/>
              </a:xfrm>
              <a:custGeom>
                <a:rect b="b" l="l" r="r" t="t"/>
                <a:pathLst>
                  <a:path extrusionOk="0" h="9161" w="3063">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18"/>
              <p:cNvSpPr/>
              <p:nvPr/>
            </p:nvSpPr>
            <p:spPr>
              <a:xfrm>
                <a:off x="6932170" y="1814987"/>
                <a:ext cx="759587" cy="478844"/>
              </a:xfrm>
              <a:custGeom>
                <a:rect b="b" l="l" r="r" t="t"/>
                <a:pathLst>
                  <a:path extrusionOk="0" h="6640" w="10533">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18"/>
              <p:cNvSpPr/>
              <p:nvPr/>
            </p:nvSpPr>
            <p:spPr>
              <a:xfrm>
                <a:off x="7565838" y="1173024"/>
                <a:ext cx="216778" cy="664684"/>
              </a:xfrm>
              <a:custGeom>
                <a:rect b="b" l="l" r="r" t="t"/>
                <a:pathLst>
                  <a:path extrusionOk="0" h="9217" w="3006">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18"/>
              <p:cNvSpPr/>
              <p:nvPr/>
            </p:nvSpPr>
            <p:spPr>
              <a:xfrm>
                <a:off x="7002410" y="1152471"/>
                <a:ext cx="66057" cy="84663"/>
              </a:xfrm>
              <a:custGeom>
                <a:rect b="b" l="l" r="r" t="t"/>
                <a:pathLst>
                  <a:path extrusionOk="0" h="1174" w="916">
                    <a:moveTo>
                      <a:pt x="744" y="0"/>
                    </a:moveTo>
                    <a:lnTo>
                      <a:pt x="0" y="115"/>
                    </a:lnTo>
                    <a:lnTo>
                      <a:pt x="143" y="1174"/>
                    </a:lnTo>
                    <a:lnTo>
                      <a:pt x="916" y="1031"/>
                    </a:lnTo>
                    <a:lnTo>
                      <a:pt x="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18"/>
              <p:cNvSpPr/>
              <p:nvPr/>
            </p:nvSpPr>
            <p:spPr>
              <a:xfrm>
                <a:off x="7056063" y="1115044"/>
                <a:ext cx="165143" cy="134711"/>
              </a:xfrm>
              <a:custGeom>
                <a:rect b="b" l="l" r="r" t="t"/>
                <a:pathLst>
                  <a:path extrusionOk="0" h="1868" w="229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18"/>
              <p:cNvSpPr/>
              <p:nvPr/>
            </p:nvSpPr>
            <p:spPr>
              <a:xfrm>
                <a:off x="7072577" y="1060525"/>
                <a:ext cx="288965" cy="163268"/>
              </a:xfrm>
              <a:custGeom>
                <a:rect b="b" l="l" r="r" t="t"/>
                <a:pathLst>
                  <a:path extrusionOk="0" h="2264" w="4007">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18"/>
              <p:cNvSpPr/>
              <p:nvPr/>
            </p:nvSpPr>
            <p:spPr>
              <a:xfrm>
                <a:off x="7569948" y="1150380"/>
                <a:ext cx="66129" cy="84735"/>
              </a:xfrm>
              <a:custGeom>
                <a:rect b="b" l="l" r="r" t="t"/>
                <a:pathLst>
                  <a:path extrusionOk="0" h="1175" w="917">
                    <a:moveTo>
                      <a:pt x="172" y="1"/>
                    </a:moveTo>
                    <a:lnTo>
                      <a:pt x="0" y="1060"/>
                    </a:lnTo>
                    <a:lnTo>
                      <a:pt x="773" y="1174"/>
                    </a:lnTo>
                    <a:lnTo>
                      <a:pt x="916" y="115"/>
                    </a:lnTo>
                    <a:lnTo>
                      <a:pt x="1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18"/>
              <p:cNvSpPr/>
              <p:nvPr/>
            </p:nvSpPr>
            <p:spPr>
              <a:xfrm>
                <a:off x="7417211" y="1115044"/>
                <a:ext cx="163124" cy="134278"/>
              </a:xfrm>
              <a:custGeom>
                <a:rect b="b" l="l" r="r" t="t"/>
                <a:pathLst>
                  <a:path extrusionOk="0" h="1862" w="2262">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18"/>
              <p:cNvSpPr/>
              <p:nvPr/>
            </p:nvSpPr>
            <p:spPr>
              <a:xfrm>
                <a:off x="7276876" y="1061535"/>
                <a:ext cx="286946" cy="164206"/>
              </a:xfrm>
              <a:custGeom>
                <a:rect b="b" l="l" r="r" t="t"/>
                <a:pathLst>
                  <a:path extrusionOk="0" h="2277" w="3979">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18"/>
              <p:cNvSpPr/>
              <p:nvPr/>
            </p:nvSpPr>
            <p:spPr>
              <a:xfrm>
                <a:off x="4913765" y="1955394"/>
                <a:ext cx="217066" cy="179638"/>
              </a:xfrm>
              <a:custGeom>
                <a:rect b="b" l="l" r="r" t="t"/>
                <a:pathLst>
                  <a:path extrusionOk="0" h="2491" w="301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118"/>
            <p:cNvGrpSpPr/>
            <p:nvPr/>
          </p:nvGrpSpPr>
          <p:grpSpPr>
            <a:xfrm>
              <a:off x="7414457" y="2192098"/>
              <a:ext cx="849904" cy="2412145"/>
              <a:chOff x="6603185" y="2152793"/>
              <a:chExt cx="887165" cy="2517897"/>
            </a:xfrm>
          </p:grpSpPr>
          <p:sp>
            <p:nvSpPr>
              <p:cNvPr id="1302" name="Google Shape;1302;p118"/>
              <p:cNvSpPr/>
              <p:nvPr/>
            </p:nvSpPr>
            <p:spPr>
              <a:xfrm>
                <a:off x="6672660" y="2152793"/>
                <a:ext cx="522077" cy="436681"/>
              </a:xfrm>
              <a:custGeom>
                <a:rect b="b" l="l" r="r" t="t"/>
                <a:pathLst>
                  <a:path extrusionOk="0" h="4142" w="4952">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18"/>
              <p:cNvSpPr/>
              <p:nvPr/>
            </p:nvSpPr>
            <p:spPr>
              <a:xfrm>
                <a:off x="7082976" y="2619515"/>
                <a:ext cx="168368" cy="242694"/>
              </a:xfrm>
              <a:custGeom>
                <a:rect b="b" l="l" r="r" t="t"/>
                <a:pathLst>
                  <a:path extrusionOk="0" h="2302" w="1597">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18"/>
              <p:cNvSpPr/>
              <p:nvPr/>
            </p:nvSpPr>
            <p:spPr>
              <a:xfrm>
                <a:off x="6932112" y="3446268"/>
                <a:ext cx="262620" cy="1155696"/>
              </a:xfrm>
              <a:custGeom>
                <a:rect b="b" l="l" r="r" t="t"/>
                <a:pathLst>
                  <a:path extrusionOk="0" h="10962" w="2491">
                    <a:moveTo>
                      <a:pt x="0" y="0"/>
                    </a:moveTo>
                    <a:lnTo>
                      <a:pt x="430" y="10961"/>
                    </a:lnTo>
                    <a:lnTo>
                      <a:pt x="1374" y="10961"/>
                    </a:lnTo>
                    <a:lnTo>
                      <a:pt x="2490" y="2347"/>
                    </a:lnTo>
                    <a:lnTo>
                      <a:pt x="24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18"/>
              <p:cNvSpPr/>
              <p:nvPr/>
            </p:nvSpPr>
            <p:spPr>
              <a:xfrm>
                <a:off x="6684678" y="3446268"/>
                <a:ext cx="262620" cy="1155696"/>
              </a:xfrm>
              <a:custGeom>
                <a:rect b="b" l="l" r="r" t="t"/>
                <a:pathLst>
                  <a:path extrusionOk="0" h="10962" w="2491">
                    <a:moveTo>
                      <a:pt x="1" y="0"/>
                    </a:moveTo>
                    <a:lnTo>
                      <a:pt x="430" y="10961"/>
                    </a:lnTo>
                    <a:lnTo>
                      <a:pt x="1346" y="10961"/>
                    </a:lnTo>
                    <a:lnTo>
                      <a:pt x="2491" y="2347"/>
                    </a:lnTo>
                    <a:lnTo>
                      <a:pt x="2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18"/>
              <p:cNvSpPr/>
              <p:nvPr/>
            </p:nvSpPr>
            <p:spPr>
              <a:xfrm>
                <a:off x="6687736" y="3563924"/>
                <a:ext cx="256505" cy="166048"/>
              </a:xfrm>
              <a:custGeom>
                <a:rect b="b" l="l" r="r" t="t"/>
                <a:pathLst>
                  <a:path extrusionOk="0" h="1575" w="2433">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18"/>
              <p:cNvSpPr/>
              <p:nvPr/>
            </p:nvSpPr>
            <p:spPr>
              <a:xfrm>
                <a:off x="6726954" y="4601846"/>
                <a:ext cx="227407" cy="68844"/>
              </a:xfrm>
              <a:custGeom>
                <a:rect b="b" l="l" r="r" t="t"/>
                <a:pathLst>
                  <a:path extrusionOk="0" h="653" w="2157">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18"/>
              <p:cNvSpPr/>
              <p:nvPr/>
            </p:nvSpPr>
            <p:spPr>
              <a:xfrm>
                <a:off x="6932112" y="3446268"/>
                <a:ext cx="262620" cy="331991"/>
              </a:xfrm>
              <a:custGeom>
                <a:rect b="b" l="l" r="r" t="t"/>
                <a:pathLst>
                  <a:path extrusionOk="0" h="3149" w="2491">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18"/>
              <p:cNvSpPr/>
              <p:nvPr/>
            </p:nvSpPr>
            <p:spPr>
              <a:xfrm>
                <a:off x="6639451" y="2619515"/>
                <a:ext cx="606524" cy="1092334"/>
              </a:xfrm>
              <a:custGeom>
                <a:rect b="b" l="l" r="r" t="t"/>
                <a:pathLst>
                  <a:path extrusionOk="0" h="10361" w="5753">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18"/>
              <p:cNvSpPr/>
              <p:nvPr/>
            </p:nvSpPr>
            <p:spPr>
              <a:xfrm>
                <a:off x="6751097" y="2701010"/>
                <a:ext cx="96677" cy="281386"/>
              </a:xfrm>
              <a:custGeom>
                <a:rect b="b" l="l" r="r" t="t"/>
                <a:pathLst>
                  <a:path extrusionOk="0" h="2669" w="917">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8"/>
              <p:cNvSpPr/>
              <p:nvPr/>
            </p:nvSpPr>
            <p:spPr>
              <a:xfrm>
                <a:off x="6868751" y="2483726"/>
                <a:ext cx="105744" cy="135896"/>
              </a:xfrm>
              <a:custGeom>
                <a:rect b="b" l="l" r="r" t="t"/>
                <a:pathLst>
                  <a:path extrusionOk="0" h="1289" w="1003">
                    <a:moveTo>
                      <a:pt x="0" y="1"/>
                    </a:moveTo>
                    <a:lnTo>
                      <a:pt x="0" y="1288"/>
                    </a:lnTo>
                    <a:lnTo>
                      <a:pt x="1002" y="1288"/>
                    </a:lnTo>
                    <a:lnTo>
                      <a:pt x="1002" y="602"/>
                    </a:lnTo>
                    <a:lnTo>
                      <a:pt x="1002" y="1"/>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18"/>
              <p:cNvSpPr/>
              <p:nvPr/>
            </p:nvSpPr>
            <p:spPr>
              <a:xfrm>
                <a:off x="6868751" y="2483726"/>
                <a:ext cx="105744" cy="108696"/>
              </a:xfrm>
              <a:custGeom>
                <a:rect b="b" l="l" r="r" t="t"/>
                <a:pathLst>
                  <a:path extrusionOk="0" h="1031" w="1003">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18"/>
              <p:cNvSpPr/>
              <p:nvPr/>
            </p:nvSpPr>
            <p:spPr>
              <a:xfrm>
                <a:off x="6721050" y="2267181"/>
                <a:ext cx="346962" cy="286025"/>
              </a:xfrm>
              <a:custGeom>
                <a:rect b="b" l="l" r="r" t="t"/>
                <a:pathLst>
                  <a:path extrusionOk="0" h="2713" w="3291">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18"/>
              <p:cNvSpPr/>
              <p:nvPr/>
            </p:nvSpPr>
            <p:spPr>
              <a:xfrm>
                <a:off x="6748039" y="2394747"/>
                <a:ext cx="39324" cy="46810"/>
              </a:xfrm>
              <a:custGeom>
                <a:rect b="b" l="l" r="r" t="t"/>
                <a:pathLst>
                  <a:path extrusionOk="0" h="444" w="373">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18"/>
              <p:cNvSpPr/>
              <p:nvPr/>
            </p:nvSpPr>
            <p:spPr>
              <a:xfrm>
                <a:off x="6820467" y="2619515"/>
                <a:ext cx="193249" cy="256611"/>
              </a:xfrm>
              <a:custGeom>
                <a:rect b="b" l="l" r="r" t="t"/>
                <a:pathLst>
                  <a:path extrusionOk="0" h="2434" w="1833">
                    <a:moveTo>
                      <a:pt x="401" y="0"/>
                    </a:moveTo>
                    <a:lnTo>
                      <a:pt x="1" y="29"/>
                    </a:lnTo>
                    <a:lnTo>
                      <a:pt x="1718" y="2433"/>
                    </a:lnTo>
                    <a:lnTo>
                      <a:pt x="1832" y="0"/>
                    </a:ln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18"/>
              <p:cNvSpPr/>
              <p:nvPr/>
            </p:nvSpPr>
            <p:spPr>
              <a:xfrm>
                <a:off x="6868751" y="2688886"/>
                <a:ext cx="141905" cy="187239"/>
              </a:xfrm>
              <a:custGeom>
                <a:rect b="b" l="l" r="r" t="t"/>
                <a:pathLst>
                  <a:path extrusionOk="0" h="1776" w="1346">
                    <a:moveTo>
                      <a:pt x="0" y="1"/>
                    </a:moveTo>
                    <a:lnTo>
                      <a:pt x="1260" y="1775"/>
                    </a:lnTo>
                    <a:lnTo>
                      <a:pt x="13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8"/>
              <p:cNvSpPr/>
              <p:nvPr/>
            </p:nvSpPr>
            <p:spPr>
              <a:xfrm>
                <a:off x="7001482" y="2619515"/>
                <a:ext cx="78543" cy="256611"/>
              </a:xfrm>
              <a:custGeom>
                <a:rect b="b" l="l" r="r" t="t"/>
                <a:pathLst>
                  <a:path extrusionOk="0" h="2434" w="745">
                    <a:moveTo>
                      <a:pt x="115" y="0"/>
                    </a:moveTo>
                    <a:lnTo>
                      <a:pt x="1" y="2433"/>
                    </a:lnTo>
                    <a:lnTo>
                      <a:pt x="659" y="1603"/>
                    </a:lnTo>
                    <a:lnTo>
                      <a:pt x="344" y="1174"/>
                    </a:lnTo>
                    <a:lnTo>
                      <a:pt x="745" y="108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18"/>
              <p:cNvSpPr/>
              <p:nvPr/>
            </p:nvSpPr>
            <p:spPr>
              <a:xfrm>
                <a:off x="6820467" y="2622573"/>
                <a:ext cx="181124" cy="253553"/>
              </a:xfrm>
              <a:custGeom>
                <a:rect b="b" l="l" r="r" t="t"/>
                <a:pathLst>
                  <a:path extrusionOk="0" h="2405" w="1718">
                    <a:moveTo>
                      <a:pt x="1" y="0"/>
                    </a:moveTo>
                    <a:lnTo>
                      <a:pt x="1" y="1145"/>
                    </a:lnTo>
                    <a:lnTo>
                      <a:pt x="602" y="1345"/>
                    </a:lnTo>
                    <a:lnTo>
                      <a:pt x="401" y="1717"/>
                    </a:lnTo>
                    <a:lnTo>
                      <a:pt x="1718" y="2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18"/>
              <p:cNvSpPr/>
              <p:nvPr/>
            </p:nvSpPr>
            <p:spPr>
              <a:xfrm>
                <a:off x="6977340" y="4601846"/>
                <a:ext cx="226458" cy="68844"/>
              </a:xfrm>
              <a:custGeom>
                <a:rect b="b" l="l" r="r" t="t"/>
                <a:pathLst>
                  <a:path extrusionOk="0" h="653" w="2148">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18"/>
              <p:cNvSpPr/>
              <p:nvPr/>
            </p:nvSpPr>
            <p:spPr>
              <a:xfrm>
                <a:off x="7007491" y="2384204"/>
                <a:ext cx="24248" cy="30258"/>
              </a:xfrm>
              <a:custGeom>
                <a:rect b="b" l="l" r="r" t="t"/>
                <a:pathLst>
                  <a:path extrusionOk="0" h="287" w="23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18"/>
              <p:cNvSpPr/>
              <p:nvPr/>
            </p:nvSpPr>
            <p:spPr>
              <a:xfrm>
                <a:off x="6944131" y="2399280"/>
                <a:ext cx="42382" cy="63467"/>
              </a:xfrm>
              <a:custGeom>
                <a:rect b="b" l="l" r="r" t="t"/>
                <a:pathLst>
                  <a:path extrusionOk="0" h="602" w="402">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18"/>
              <p:cNvSpPr/>
              <p:nvPr/>
            </p:nvSpPr>
            <p:spPr>
              <a:xfrm>
                <a:off x="6998530" y="2361116"/>
                <a:ext cx="51343" cy="17079"/>
              </a:xfrm>
              <a:custGeom>
                <a:rect b="b" l="l" r="r" t="t"/>
                <a:pathLst>
                  <a:path extrusionOk="0" h="162" w="487">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18"/>
              <p:cNvSpPr/>
              <p:nvPr/>
            </p:nvSpPr>
            <p:spPr>
              <a:xfrm>
                <a:off x="7019615" y="2387156"/>
                <a:ext cx="21191" cy="3163"/>
              </a:xfrm>
              <a:custGeom>
                <a:rect b="b" l="l" r="r" t="t"/>
                <a:pathLst>
                  <a:path extrusionOk="0" h="30" w="201">
                    <a:moveTo>
                      <a:pt x="0" y="1"/>
                    </a:moveTo>
                    <a:cubicBezTo>
                      <a:pt x="0" y="1"/>
                      <a:pt x="0" y="1"/>
                      <a:pt x="0" y="29"/>
                    </a:cubicBezTo>
                    <a:lnTo>
                      <a:pt x="201" y="29"/>
                    </a:lnTo>
                    <a:cubicBezTo>
                      <a:pt x="201" y="1"/>
                      <a:pt x="201" y="1"/>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8"/>
              <p:cNvSpPr/>
              <p:nvPr/>
            </p:nvSpPr>
            <p:spPr>
              <a:xfrm>
                <a:off x="7016558" y="2387156"/>
                <a:ext cx="21296" cy="9172"/>
              </a:xfrm>
              <a:custGeom>
                <a:rect b="b" l="l" r="r" t="t"/>
                <a:pathLst>
                  <a:path extrusionOk="0" h="87" w="202">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8"/>
              <p:cNvSpPr/>
              <p:nvPr/>
            </p:nvSpPr>
            <p:spPr>
              <a:xfrm>
                <a:off x="6892894" y="2384204"/>
                <a:ext cx="24248" cy="30258"/>
              </a:xfrm>
              <a:custGeom>
                <a:rect b="b" l="l" r="r" t="t"/>
                <a:pathLst>
                  <a:path extrusionOk="0" h="287" w="23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8"/>
              <p:cNvSpPr/>
              <p:nvPr/>
            </p:nvSpPr>
            <p:spPr>
              <a:xfrm>
                <a:off x="6874761" y="2361116"/>
                <a:ext cx="48391" cy="17079"/>
              </a:xfrm>
              <a:custGeom>
                <a:rect b="b" l="l" r="r" t="t"/>
                <a:pathLst>
                  <a:path extrusionOk="0" h="162" w="459">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8"/>
              <p:cNvSpPr/>
              <p:nvPr/>
            </p:nvSpPr>
            <p:spPr>
              <a:xfrm>
                <a:off x="6883827" y="2387156"/>
                <a:ext cx="21191" cy="3163"/>
              </a:xfrm>
              <a:custGeom>
                <a:rect b="b" l="l" r="r" t="t"/>
                <a:pathLst>
                  <a:path extrusionOk="0" h="30" w="201">
                    <a:moveTo>
                      <a:pt x="1" y="1"/>
                    </a:moveTo>
                    <a:cubicBezTo>
                      <a:pt x="1" y="1"/>
                      <a:pt x="1" y="1"/>
                      <a:pt x="1" y="29"/>
                    </a:cubicBezTo>
                    <a:lnTo>
                      <a:pt x="201" y="29"/>
                    </a:lnTo>
                    <a:lnTo>
                      <a:pt x="172" y="1"/>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8"/>
              <p:cNvSpPr/>
              <p:nvPr/>
            </p:nvSpPr>
            <p:spPr>
              <a:xfrm>
                <a:off x="6883827" y="2387156"/>
                <a:ext cx="21191" cy="9172"/>
              </a:xfrm>
              <a:custGeom>
                <a:rect b="b" l="l" r="r" t="t"/>
                <a:pathLst>
                  <a:path extrusionOk="0" h="87" w="201">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8"/>
              <p:cNvSpPr/>
              <p:nvPr/>
            </p:nvSpPr>
            <p:spPr>
              <a:xfrm>
                <a:off x="6904912" y="2480669"/>
                <a:ext cx="72534" cy="18661"/>
              </a:xfrm>
              <a:custGeom>
                <a:rect b="b" l="l" r="r" t="t"/>
                <a:pathLst>
                  <a:path extrusionOk="0" h="177" w="688">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8"/>
              <p:cNvSpPr/>
              <p:nvPr/>
            </p:nvSpPr>
            <p:spPr>
              <a:xfrm>
                <a:off x="6717887" y="2857884"/>
                <a:ext cx="45334" cy="114705"/>
              </a:xfrm>
              <a:custGeom>
                <a:rect b="b" l="l" r="r" t="t"/>
                <a:pathLst>
                  <a:path extrusionOk="0" h="1088" w="430">
                    <a:moveTo>
                      <a:pt x="430" y="0"/>
                    </a:moveTo>
                    <a:lnTo>
                      <a:pt x="0" y="258"/>
                    </a:lnTo>
                    <a:lnTo>
                      <a:pt x="29" y="1088"/>
                    </a:lnTo>
                    <a:lnTo>
                      <a:pt x="430" y="0"/>
                    </a:lnTo>
                    <a:close/>
                  </a:path>
                </a:pathLst>
              </a:custGeom>
              <a:solidFill>
                <a:srgbClr val="C4CF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18"/>
              <p:cNvSpPr/>
              <p:nvPr/>
            </p:nvSpPr>
            <p:spPr>
              <a:xfrm>
                <a:off x="6913979" y="2770380"/>
                <a:ext cx="120820" cy="108696"/>
              </a:xfrm>
              <a:custGeom>
                <a:rect b="b" l="l" r="r" t="t"/>
                <a:pathLst>
                  <a:path extrusionOk="0" h="1031" w="1146">
                    <a:moveTo>
                      <a:pt x="87" y="0"/>
                    </a:moveTo>
                    <a:lnTo>
                      <a:pt x="1" y="86"/>
                    </a:lnTo>
                    <a:lnTo>
                      <a:pt x="1002" y="1031"/>
                    </a:lnTo>
                    <a:lnTo>
                      <a:pt x="1145" y="888"/>
                    </a:lnTo>
                    <a:lnTo>
                      <a:pt x="87" y="0"/>
                    </a:ln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18"/>
              <p:cNvSpPr/>
              <p:nvPr/>
            </p:nvSpPr>
            <p:spPr>
              <a:xfrm>
                <a:off x="6877818" y="2740229"/>
                <a:ext cx="45334" cy="39324"/>
              </a:xfrm>
              <a:custGeom>
                <a:rect b="b" l="l" r="r" t="t"/>
                <a:pathLst>
                  <a:path extrusionOk="0" h="373" w="430">
                    <a:moveTo>
                      <a:pt x="86" y="0"/>
                    </a:moveTo>
                    <a:lnTo>
                      <a:pt x="0" y="86"/>
                    </a:lnTo>
                    <a:lnTo>
                      <a:pt x="344" y="372"/>
                    </a:lnTo>
                    <a:lnTo>
                      <a:pt x="430" y="286"/>
                    </a:lnTo>
                    <a:lnTo>
                      <a:pt x="86" y="0"/>
                    </a:ln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18"/>
              <p:cNvSpPr/>
              <p:nvPr/>
            </p:nvSpPr>
            <p:spPr>
              <a:xfrm>
                <a:off x="6639451" y="2845760"/>
                <a:ext cx="485915" cy="262198"/>
              </a:xfrm>
              <a:custGeom>
                <a:rect b="b" l="l" r="r" t="t"/>
                <a:pathLst>
                  <a:path extrusionOk="0" h="2487" w="4609">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18"/>
              <p:cNvSpPr/>
              <p:nvPr/>
            </p:nvSpPr>
            <p:spPr>
              <a:xfrm>
                <a:off x="6639451" y="2942331"/>
                <a:ext cx="132839" cy="78543"/>
              </a:xfrm>
              <a:custGeom>
                <a:rect b="b" l="l" r="r" t="t"/>
                <a:pathLst>
                  <a:path extrusionOk="0" h="745" w="126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18"/>
              <p:cNvSpPr/>
              <p:nvPr/>
            </p:nvSpPr>
            <p:spPr>
              <a:xfrm>
                <a:off x="6603185" y="2636384"/>
                <a:ext cx="214334" cy="339266"/>
              </a:xfrm>
              <a:custGeom>
                <a:rect b="b" l="l" r="r" t="t"/>
                <a:pathLst>
                  <a:path extrusionOk="0" h="3218" w="2033">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18"/>
              <p:cNvSpPr/>
              <p:nvPr/>
            </p:nvSpPr>
            <p:spPr>
              <a:xfrm>
                <a:off x="6992416" y="2661791"/>
                <a:ext cx="485915" cy="479801"/>
              </a:xfrm>
              <a:custGeom>
                <a:rect b="b" l="l" r="r" t="t"/>
                <a:pathLst>
                  <a:path extrusionOk="0" h="4551" w="4609">
                    <a:moveTo>
                      <a:pt x="1231" y="0"/>
                    </a:moveTo>
                    <a:lnTo>
                      <a:pt x="1" y="4551"/>
                    </a:lnTo>
                    <a:lnTo>
                      <a:pt x="3406" y="4551"/>
                    </a:lnTo>
                    <a:lnTo>
                      <a:pt x="4608"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18"/>
              <p:cNvSpPr/>
              <p:nvPr/>
            </p:nvSpPr>
            <p:spPr>
              <a:xfrm>
                <a:off x="7004539" y="2676867"/>
                <a:ext cx="485810" cy="479801"/>
              </a:xfrm>
              <a:custGeom>
                <a:rect b="b" l="l" r="r" t="t"/>
                <a:pathLst>
                  <a:path extrusionOk="0" h="4551" w="4608">
                    <a:moveTo>
                      <a:pt x="1231" y="0"/>
                    </a:moveTo>
                    <a:lnTo>
                      <a:pt x="0" y="4551"/>
                    </a:lnTo>
                    <a:lnTo>
                      <a:pt x="3377" y="4551"/>
                    </a:lnTo>
                    <a:lnTo>
                      <a:pt x="4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8"/>
              <p:cNvSpPr/>
              <p:nvPr/>
            </p:nvSpPr>
            <p:spPr>
              <a:xfrm>
                <a:off x="7215707" y="2652725"/>
                <a:ext cx="193249" cy="72534"/>
              </a:xfrm>
              <a:custGeom>
                <a:rect b="b" l="l" r="r" t="t"/>
                <a:pathLst>
                  <a:path extrusionOk="0" h="688" w="1833">
                    <a:moveTo>
                      <a:pt x="172" y="0"/>
                    </a:moveTo>
                    <a:lnTo>
                      <a:pt x="1" y="687"/>
                    </a:lnTo>
                    <a:lnTo>
                      <a:pt x="1632" y="687"/>
                    </a:lnTo>
                    <a:lnTo>
                      <a:pt x="1832"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18"/>
              <p:cNvSpPr/>
              <p:nvPr/>
            </p:nvSpPr>
            <p:spPr>
              <a:xfrm>
                <a:off x="7263992" y="2622573"/>
                <a:ext cx="117763" cy="45334"/>
              </a:xfrm>
              <a:custGeom>
                <a:rect b="b" l="l" r="r" t="t"/>
                <a:pathLst>
                  <a:path extrusionOk="0" h="430" w="1117">
                    <a:moveTo>
                      <a:pt x="115" y="0"/>
                    </a:moveTo>
                    <a:lnTo>
                      <a:pt x="1" y="429"/>
                    </a:lnTo>
                    <a:lnTo>
                      <a:pt x="1002" y="429"/>
                    </a:lnTo>
                    <a:lnTo>
                      <a:pt x="1117"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8"/>
              <p:cNvSpPr/>
              <p:nvPr/>
            </p:nvSpPr>
            <p:spPr>
              <a:xfrm>
                <a:off x="7273058" y="2622573"/>
                <a:ext cx="120820" cy="45334"/>
              </a:xfrm>
              <a:custGeom>
                <a:rect b="b" l="l" r="r" t="t"/>
                <a:pathLst>
                  <a:path extrusionOk="0" h="430" w="1146">
                    <a:moveTo>
                      <a:pt x="143" y="0"/>
                    </a:moveTo>
                    <a:lnTo>
                      <a:pt x="0" y="429"/>
                    </a:lnTo>
                    <a:lnTo>
                      <a:pt x="1031" y="429"/>
                    </a:lnTo>
                    <a:lnTo>
                      <a:pt x="1145" y="0"/>
                    </a:lnTo>
                    <a:close/>
                  </a:path>
                </a:pathLst>
              </a:custGeom>
              <a:solidFill>
                <a:srgbClr val="4370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8"/>
              <p:cNvSpPr/>
              <p:nvPr/>
            </p:nvSpPr>
            <p:spPr>
              <a:xfrm>
                <a:off x="7224773" y="2652725"/>
                <a:ext cx="193249" cy="72534"/>
              </a:xfrm>
              <a:custGeom>
                <a:rect b="b" l="l" r="r" t="t"/>
                <a:pathLst>
                  <a:path extrusionOk="0" h="688" w="1833">
                    <a:moveTo>
                      <a:pt x="201" y="0"/>
                    </a:moveTo>
                    <a:lnTo>
                      <a:pt x="0" y="687"/>
                    </a:lnTo>
                    <a:lnTo>
                      <a:pt x="1660" y="687"/>
                    </a:lnTo>
                    <a:lnTo>
                      <a:pt x="1832" y="0"/>
                    </a:lnTo>
                    <a:close/>
                  </a:path>
                </a:pathLst>
              </a:custGeom>
              <a:solidFill>
                <a:srgbClr val="355C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8"/>
              <p:cNvSpPr/>
              <p:nvPr/>
            </p:nvSpPr>
            <p:spPr>
              <a:xfrm>
                <a:off x="7387656" y="2836061"/>
                <a:ext cx="95834" cy="158458"/>
              </a:xfrm>
              <a:custGeom>
                <a:rect b="b" l="l" r="r" t="t"/>
                <a:pathLst>
                  <a:path extrusionOk="0" h="1503" w="909">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18"/>
              <p:cNvSpPr/>
              <p:nvPr/>
            </p:nvSpPr>
            <p:spPr>
              <a:xfrm>
                <a:off x="6802333" y="2233339"/>
                <a:ext cx="265677" cy="123772"/>
              </a:xfrm>
              <a:custGeom>
                <a:rect b="b" l="l" r="r" t="t"/>
                <a:pathLst>
                  <a:path extrusionOk="0" h="1174" w="252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118"/>
            <p:cNvSpPr/>
            <p:nvPr/>
          </p:nvSpPr>
          <p:spPr>
            <a:xfrm rot="2700000">
              <a:off x="6257727" y="879916"/>
              <a:ext cx="199358" cy="199470"/>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5" name="Google Shape;1345;p118"/>
            <p:cNvGrpSpPr/>
            <p:nvPr/>
          </p:nvGrpSpPr>
          <p:grpSpPr>
            <a:xfrm>
              <a:off x="4195962" y="2113572"/>
              <a:ext cx="1676362" cy="2488197"/>
              <a:chOff x="4587881" y="2070350"/>
              <a:chExt cx="1749856" cy="2597283"/>
            </a:xfrm>
          </p:grpSpPr>
          <p:sp>
            <p:nvSpPr>
              <p:cNvPr id="1346" name="Google Shape;1346;p118"/>
              <p:cNvSpPr/>
              <p:nvPr/>
            </p:nvSpPr>
            <p:spPr>
              <a:xfrm>
                <a:off x="4587881" y="2607602"/>
                <a:ext cx="188610" cy="196095"/>
              </a:xfrm>
              <a:custGeom>
                <a:rect b="b" l="l" r="r" t="t"/>
                <a:pathLst>
                  <a:path extrusionOk="0" h="1860" w="1789">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18"/>
              <p:cNvSpPr/>
              <p:nvPr/>
            </p:nvSpPr>
            <p:spPr>
              <a:xfrm>
                <a:off x="4728097" y="2571230"/>
                <a:ext cx="618649" cy="362143"/>
              </a:xfrm>
              <a:custGeom>
                <a:rect b="b" l="l" r="r" t="t"/>
                <a:pathLst>
                  <a:path extrusionOk="0" h="3435" w="5868">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18"/>
              <p:cNvSpPr/>
              <p:nvPr/>
            </p:nvSpPr>
            <p:spPr>
              <a:xfrm>
                <a:off x="5114271" y="2746238"/>
                <a:ext cx="150972" cy="162991"/>
              </a:xfrm>
              <a:custGeom>
                <a:rect b="b" l="l" r="r" t="t"/>
                <a:pathLst>
                  <a:path extrusionOk="0" h="1546" w="1432">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18"/>
              <p:cNvSpPr/>
              <p:nvPr/>
            </p:nvSpPr>
            <p:spPr>
              <a:xfrm>
                <a:off x="6149233" y="2619726"/>
                <a:ext cx="188504" cy="199047"/>
              </a:xfrm>
              <a:custGeom>
                <a:rect b="b" l="l" r="r" t="t"/>
                <a:pathLst>
                  <a:path extrusionOk="0" h="1888" w="1788">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18"/>
              <p:cNvSpPr/>
              <p:nvPr/>
            </p:nvSpPr>
            <p:spPr>
              <a:xfrm>
                <a:off x="5578986" y="2583249"/>
                <a:ext cx="615591" cy="362354"/>
              </a:xfrm>
              <a:custGeom>
                <a:rect b="b" l="l" r="r" t="t"/>
                <a:pathLst>
                  <a:path extrusionOk="0" h="3437" w="5839">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8"/>
              <p:cNvSpPr/>
              <p:nvPr/>
            </p:nvSpPr>
            <p:spPr>
              <a:xfrm>
                <a:off x="5636338" y="2719038"/>
                <a:ext cx="175010" cy="202315"/>
              </a:xfrm>
              <a:custGeom>
                <a:rect b="b" l="l" r="r" t="t"/>
                <a:pathLst>
                  <a:path extrusionOk="0" h="1919" w="166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8"/>
              <p:cNvSpPr/>
              <p:nvPr/>
            </p:nvSpPr>
            <p:spPr>
              <a:xfrm>
                <a:off x="5162556" y="3416011"/>
                <a:ext cx="280753" cy="1182897"/>
              </a:xfrm>
              <a:custGeom>
                <a:rect b="b" l="l" r="r" t="t"/>
                <a:pathLst>
                  <a:path extrusionOk="0" h="11220" w="2663">
                    <a:moveTo>
                      <a:pt x="87" y="1"/>
                    </a:moveTo>
                    <a:lnTo>
                      <a:pt x="1" y="1689"/>
                    </a:lnTo>
                    <a:lnTo>
                      <a:pt x="1260" y="11220"/>
                    </a:lnTo>
                    <a:lnTo>
                      <a:pt x="2205" y="11220"/>
                    </a:lnTo>
                    <a:lnTo>
                      <a:pt x="26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8"/>
              <p:cNvSpPr/>
              <p:nvPr/>
            </p:nvSpPr>
            <p:spPr>
              <a:xfrm>
                <a:off x="5162556" y="4598788"/>
                <a:ext cx="232468" cy="68844"/>
              </a:xfrm>
              <a:custGeom>
                <a:rect b="b" l="l" r="r" t="t"/>
                <a:pathLst>
                  <a:path extrusionOk="0" h="653" w="2205">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8"/>
              <p:cNvSpPr/>
              <p:nvPr/>
            </p:nvSpPr>
            <p:spPr>
              <a:xfrm>
                <a:off x="5431074" y="3416011"/>
                <a:ext cx="271687" cy="1182897"/>
              </a:xfrm>
              <a:custGeom>
                <a:rect b="b" l="l" r="r" t="t"/>
                <a:pathLst>
                  <a:path extrusionOk="0" h="11220" w="2577">
                    <a:moveTo>
                      <a:pt x="1" y="1"/>
                    </a:moveTo>
                    <a:lnTo>
                      <a:pt x="58" y="1375"/>
                    </a:lnTo>
                    <a:lnTo>
                      <a:pt x="1174" y="11220"/>
                    </a:lnTo>
                    <a:lnTo>
                      <a:pt x="2119" y="11220"/>
                    </a:lnTo>
                    <a:lnTo>
                      <a:pt x="25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18"/>
              <p:cNvSpPr/>
              <p:nvPr/>
            </p:nvSpPr>
            <p:spPr>
              <a:xfrm>
                <a:off x="5424116" y="4598788"/>
                <a:ext cx="233416" cy="68844"/>
              </a:xfrm>
              <a:custGeom>
                <a:rect b="b" l="l" r="r" t="t"/>
                <a:pathLst>
                  <a:path extrusionOk="0" h="653" w="2214">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18"/>
              <p:cNvSpPr/>
              <p:nvPr/>
            </p:nvSpPr>
            <p:spPr>
              <a:xfrm>
                <a:off x="5201774" y="2188006"/>
                <a:ext cx="226458" cy="214756"/>
              </a:xfrm>
              <a:custGeom>
                <a:rect b="b" l="l" r="r" t="t"/>
                <a:pathLst>
                  <a:path extrusionOk="0" h="2037" w="2148">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8"/>
              <p:cNvSpPr/>
              <p:nvPr/>
            </p:nvSpPr>
            <p:spPr>
              <a:xfrm>
                <a:off x="5114271" y="2568173"/>
                <a:ext cx="645849" cy="1071249"/>
              </a:xfrm>
              <a:custGeom>
                <a:rect b="b" l="l" r="r" t="t"/>
                <a:pathLst>
                  <a:path extrusionOk="0" h="10161" w="6126">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18"/>
              <p:cNvSpPr/>
              <p:nvPr/>
            </p:nvSpPr>
            <p:spPr>
              <a:xfrm>
                <a:off x="5144528" y="2568173"/>
                <a:ext cx="594506" cy="805782"/>
              </a:xfrm>
              <a:custGeom>
                <a:rect b="b" l="l" r="r" t="t"/>
                <a:pathLst>
                  <a:path extrusionOk="0" h="7643" w="5639">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18"/>
              <p:cNvSpPr/>
              <p:nvPr/>
            </p:nvSpPr>
            <p:spPr>
              <a:xfrm>
                <a:off x="5352638" y="2571230"/>
                <a:ext cx="60515" cy="802725"/>
              </a:xfrm>
              <a:custGeom>
                <a:rect b="b" l="l" r="r" t="t"/>
                <a:pathLst>
                  <a:path extrusionOk="0" h="7614" w="574">
                    <a:moveTo>
                      <a:pt x="344" y="0"/>
                    </a:moveTo>
                    <a:lnTo>
                      <a:pt x="1" y="7613"/>
                    </a:lnTo>
                    <a:lnTo>
                      <a:pt x="573" y="7613"/>
                    </a:lnTo>
                    <a:lnTo>
                      <a:pt x="34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18"/>
              <p:cNvSpPr/>
              <p:nvPr/>
            </p:nvSpPr>
            <p:spPr>
              <a:xfrm>
                <a:off x="5391856" y="2414356"/>
                <a:ext cx="120820" cy="153924"/>
              </a:xfrm>
              <a:custGeom>
                <a:rect b="b" l="l" r="r" t="t"/>
                <a:pathLst>
                  <a:path extrusionOk="0" h="1460" w="1146">
                    <a:moveTo>
                      <a:pt x="1" y="0"/>
                    </a:moveTo>
                    <a:lnTo>
                      <a:pt x="1" y="687"/>
                    </a:lnTo>
                    <a:lnTo>
                      <a:pt x="1" y="1460"/>
                    </a:lnTo>
                    <a:lnTo>
                      <a:pt x="1146" y="1460"/>
                    </a:lnTo>
                    <a:lnTo>
                      <a:pt x="1146" y="0"/>
                    </a:ln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18"/>
              <p:cNvSpPr/>
              <p:nvPr/>
            </p:nvSpPr>
            <p:spPr>
              <a:xfrm>
                <a:off x="5391856" y="2469388"/>
                <a:ext cx="120820" cy="81074"/>
              </a:xfrm>
              <a:custGeom>
                <a:rect b="b" l="l" r="r" t="t"/>
                <a:pathLst>
                  <a:path extrusionOk="0" h="769" w="1146">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8"/>
              <p:cNvSpPr/>
              <p:nvPr/>
            </p:nvSpPr>
            <p:spPr>
              <a:xfrm>
                <a:off x="5289277" y="2197916"/>
                <a:ext cx="391558" cy="325138"/>
              </a:xfrm>
              <a:custGeom>
                <a:rect b="b" l="l" r="r" t="t"/>
                <a:pathLst>
                  <a:path extrusionOk="0" h="3084" w="3714">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8"/>
              <p:cNvSpPr/>
              <p:nvPr/>
            </p:nvSpPr>
            <p:spPr>
              <a:xfrm>
                <a:off x="5603129" y="2340452"/>
                <a:ext cx="48391" cy="55877"/>
              </a:xfrm>
              <a:custGeom>
                <a:rect b="b" l="l" r="r" t="t"/>
                <a:pathLst>
                  <a:path extrusionOk="0" h="530" w="459">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8"/>
              <p:cNvSpPr/>
              <p:nvPr/>
            </p:nvSpPr>
            <p:spPr>
              <a:xfrm>
                <a:off x="5325543" y="2338871"/>
                <a:ext cx="27200" cy="33315"/>
              </a:xfrm>
              <a:custGeom>
                <a:rect b="b" l="l" r="r" t="t"/>
                <a:pathLst>
                  <a:path extrusionOk="0" h="316" w="258">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18"/>
              <p:cNvSpPr/>
              <p:nvPr/>
            </p:nvSpPr>
            <p:spPr>
              <a:xfrm>
                <a:off x="5376780" y="2338871"/>
                <a:ext cx="48391" cy="69582"/>
              </a:xfrm>
              <a:custGeom>
                <a:rect b="b" l="l" r="r" t="t"/>
                <a:pathLst>
                  <a:path extrusionOk="0" h="660" w="459">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18"/>
              <p:cNvSpPr/>
              <p:nvPr/>
            </p:nvSpPr>
            <p:spPr>
              <a:xfrm>
                <a:off x="5304353" y="2307032"/>
                <a:ext cx="57458" cy="19926"/>
              </a:xfrm>
              <a:custGeom>
                <a:rect b="b" l="l" r="r" t="t"/>
                <a:pathLst>
                  <a:path extrusionOk="0" h="189" w="545">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18"/>
              <p:cNvSpPr/>
              <p:nvPr/>
            </p:nvSpPr>
            <p:spPr>
              <a:xfrm>
                <a:off x="5455217" y="2338871"/>
                <a:ext cx="30363" cy="33315"/>
              </a:xfrm>
              <a:custGeom>
                <a:rect b="b" l="l" r="r" t="t"/>
                <a:pathLst>
                  <a:path extrusionOk="0" h="316" w="288">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18"/>
              <p:cNvSpPr/>
              <p:nvPr/>
            </p:nvSpPr>
            <p:spPr>
              <a:xfrm>
                <a:off x="5446256" y="2306083"/>
                <a:ext cx="60410" cy="20875"/>
              </a:xfrm>
              <a:custGeom>
                <a:rect b="b" l="l" r="r" t="t"/>
                <a:pathLst>
                  <a:path extrusionOk="0" h="198" w="573">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18"/>
              <p:cNvSpPr/>
              <p:nvPr/>
            </p:nvSpPr>
            <p:spPr>
              <a:xfrm>
                <a:off x="5256173" y="2070350"/>
                <a:ext cx="419496" cy="280753"/>
              </a:xfrm>
              <a:custGeom>
                <a:rect b="b" l="l" r="r" t="t"/>
                <a:pathLst>
                  <a:path extrusionOk="0" h="2663" w="3979">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18"/>
              <p:cNvSpPr/>
              <p:nvPr/>
            </p:nvSpPr>
            <p:spPr>
              <a:xfrm>
                <a:off x="5391856" y="2565221"/>
                <a:ext cx="120820" cy="42698"/>
              </a:xfrm>
              <a:custGeom>
                <a:rect b="b" l="l" r="r" t="t"/>
                <a:pathLst>
                  <a:path extrusionOk="0" h="405" w="1146">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18"/>
              <p:cNvSpPr/>
              <p:nvPr/>
            </p:nvSpPr>
            <p:spPr>
              <a:xfrm>
                <a:off x="5379838" y="2429432"/>
                <a:ext cx="93620" cy="51976"/>
              </a:xfrm>
              <a:custGeom>
                <a:rect b="b" l="l" r="r" t="t"/>
                <a:pathLst>
                  <a:path extrusionOk="0" h="493" w="888">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8"/>
              <p:cNvSpPr/>
              <p:nvPr/>
            </p:nvSpPr>
            <p:spPr>
              <a:xfrm>
                <a:off x="5014749" y="2568173"/>
                <a:ext cx="377220" cy="1593220"/>
              </a:xfrm>
              <a:custGeom>
                <a:rect b="b" l="l" r="r" t="t"/>
                <a:pathLst>
                  <a:path extrusionOk="0" h="15112" w="3578">
                    <a:moveTo>
                      <a:pt x="3578" y="1"/>
                    </a:moveTo>
                    <a:lnTo>
                      <a:pt x="2233" y="29"/>
                    </a:lnTo>
                    <a:lnTo>
                      <a:pt x="1" y="14969"/>
                    </a:lnTo>
                    <a:lnTo>
                      <a:pt x="3349" y="15112"/>
                    </a:lnTo>
                    <a:lnTo>
                      <a:pt x="357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18"/>
              <p:cNvSpPr/>
              <p:nvPr/>
            </p:nvSpPr>
            <p:spPr>
              <a:xfrm>
                <a:off x="5512568" y="2568173"/>
                <a:ext cx="362143" cy="1593220"/>
              </a:xfrm>
              <a:custGeom>
                <a:rect b="b" l="l" r="r" t="t"/>
                <a:pathLst>
                  <a:path extrusionOk="0" h="15112" w="3435">
                    <a:moveTo>
                      <a:pt x="1" y="1"/>
                    </a:moveTo>
                    <a:lnTo>
                      <a:pt x="87" y="15112"/>
                    </a:lnTo>
                    <a:lnTo>
                      <a:pt x="3435" y="14854"/>
                    </a:lnTo>
                    <a:lnTo>
                      <a:pt x="1546" y="144"/>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18"/>
              <p:cNvSpPr/>
              <p:nvPr/>
            </p:nvSpPr>
            <p:spPr>
              <a:xfrm>
                <a:off x="5319534" y="2568173"/>
                <a:ext cx="72429" cy="413487"/>
              </a:xfrm>
              <a:custGeom>
                <a:rect b="b" l="l" r="r" t="t"/>
                <a:pathLst>
                  <a:path extrusionOk="0" h="3922" w="687">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18"/>
              <p:cNvSpPr/>
              <p:nvPr/>
            </p:nvSpPr>
            <p:spPr>
              <a:xfrm>
                <a:off x="5512568" y="2568173"/>
                <a:ext cx="72534" cy="413487"/>
              </a:xfrm>
              <a:custGeom>
                <a:rect b="b" l="l" r="r" t="t"/>
                <a:pathLst>
                  <a:path extrusionOk="0" h="3922" w="688">
                    <a:moveTo>
                      <a:pt x="1" y="1"/>
                    </a:moveTo>
                    <a:lnTo>
                      <a:pt x="29" y="3922"/>
                    </a:lnTo>
                    <a:lnTo>
                      <a:pt x="688" y="1604"/>
                    </a:lnTo>
                    <a:lnTo>
                      <a:pt x="230" y="1117"/>
                    </a:lnTo>
                    <a:lnTo>
                      <a:pt x="459" y="802"/>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18"/>
              <p:cNvSpPr/>
              <p:nvPr/>
            </p:nvSpPr>
            <p:spPr>
              <a:xfrm>
                <a:off x="5584996" y="3262194"/>
                <a:ext cx="129887" cy="21191"/>
              </a:xfrm>
              <a:custGeom>
                <a:rect b="b" l="l" r="r" t="t"/>
                <a:pathLst>
                  <a:path extrusionOk="0" h="201" w="1232">
                    <a:moveTo>
                      <a:pt x="1" y="0"/>
                    </a:moveTo>
                    <a:lnTo>
                      <a:pt x="1"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18"/>
              <p:cNvSpPr/>
              <p:nvPr/>
            </p:nvSpPr>
            <p:spPr>
              <a:xfrm>
                <a:off x="5189755" y="3262194"/>
                <a:ext cx="129887" cy="21191"/>
              </a:xfrm>
              <a:custGeom>
                <a:rect b="b" l="l" r="r" t="t"/>
                <a:pathLst>
                  <a:path extrusionOk="0" h="201" w="1232">
                    <a:moveTo>
                      <a:pt x="0" y="0"/>
                    </a:moveTo>
                    <a:lnTo>
                      <a:pt x="0" y="201"/>
                    </a:lnTo>
                    <a:lnTo>
                      <a:pt x="1231" y="201"/>
                    </a:lnTo>
                    <a:lnTo>
                      <a:pt x="12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18"/>
              <p:cNvSpPr/>
              <p:nvPr/>
            </p:nvSpPr>
            <p:spPr>
              <a:xfrm>
                <a:off x="5901799" y="2450517"/>
                <a:ext cx="389344" cy="525134"/>
              </a:xfrm>
              <a:custGeom>
                <a:rect b="b" l="l" r="r" t="t"/>
                <a:pathLst>
                  <a:path extrusionOk="0" h="4981" w="3693">
                    <a:moveTo>
                      <a:pt x="1" y="1"/>
                    </a:moveTo>
                    <a:lnTo>
                      <a:pt x="1" y="4980"/>
                    </a:lnTo>
                    <a:lnTo>
                      <a:pt x="3692" y="4980"/>
                    </a:lnTo>
                    <a:lnTo>
                      <a:pt x="3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18"/>
              <p:cNvSpPr/>
              <p:nvPr/>
            </p:nvSpPr>
            <p:spPr>
              <a:xfrm>
                <a:off x="5919932" y="2471708"/>
                <a:ext cx="353077" cy="482858"/>
              </a:xfrm>
              <a:custGeom>
                <a:rect b="b" l="l" r="r" t="t"/>
                <a:pathLst>
                  <a:path extrusionOk="0" h="4580" w="3349">
                    <a:moveTo>
                      <a:pt x="0" y="0"/>
                    </a:moveTo>
                    <a:lnTo>
                      <a:pt x="0" y="4579"/>
                    </a:lnTo>
                    <a:lnTo>
                      <a:pt x="3349" y="4579"/>
                    </a:lnTo>
                    <a:lnTo>
                      <a:pt x="33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8"/>
              <p:cNvSpPr/>
              <p:nvPr/>
            </p:nvSpPr>
            <p:spPr>
              <a:xfrm>
                <a:off x="6067739" y="2565221"/>
                <a:ext cx="57458" cy="57458"/>
              </a:xfrm>
              <a:custGeom>
                <a:rect b="b" l="l" r="r" t="t"/>
                <a:pathLst>
                  <a:path extrusionOk="0" h="545" w="545">
                    <a:moveTo>
                      <a:pt x="1" y="0"/>
                    </a:moveTo>
                    <a:lnTo>
                      <a:pt x="1" y="544"/>
                    </a:lnTo>
                    <a:lnTo>
                      <a:pt x="544" y="544"/>
                    </a:lnTo>
                    <a:lnTo>
                      <a:pt x="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8"/>
              <p:cNvSpPr/>
              <p:nvPr/>
            </p:nvSpPr>
            <p:spPr>
              <a:xfrm>
                <a:off x="5971169" y="2661791"/>
                <a:ext cx="253553" cy="15182"/>
              </a:xfrm>
              <a:custGeom>
                <a:rect b="b" l="l" r="r" t="t"/>
                <a:pathLst>
                  <a:path extrusionOk="0" h="144" w="2405">
                    <a:moveTo>
                      <a:pt x="1" y="0"/>
                    </a:moveTo>
                    <a:lnTo>
                      <a:pt x="1" y="143"/>
                    </a:lnTo>
                    <a:lnTo>
                      <a:pt x="2405" y="143"/>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8"/>
              <p:cNvSpPr/>
              <p:nvPr/>
            </p:nvSpPr>
            <p:spPr>
              <a:xfrm>
                <a:off x="5971169" y="2694895"/>
                <a:ext cx="253553" cy="15182"/>
              </a:xfrm>
              <a:custGeom>
                <a:rect b="b" l="l" r="r" t="t"/>
                <a:pathLst>
                  <a:path extrusionOk="0" h="144" w="2405">
                    <a:moveTo>
                      <a:pt x="1" y="1"/>
                    </a:moveTo>
                    <a:lnTo>
                      <a:pt x="1" y="144"/>
                    </a:lnTo>
                    <a:lnTo>
                      <a:pt x="2405" y="144"/>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18"/>
              <p:cNvSpPr/>
              <p:nvPr/>
            </p:nvSpPr>
            <p:spPr>
              <a:xfrm>
                <a:off x="5971169" y="2725153"/>
                <a:ext cx="253553" cy="18134"/>
              </a:xfrm>
              <a:custGeom>
                <a:rect b="b" l="l" r="r" t="t"/>
                <a:pathLst>
                  <a:path extrusionOk="0" h="172" w="2405">
                    <a:moveTo>
                      <a:pt x="1" y="0"/>
                    </a:moveTo>
                    <a:lnTo>
                      <a:pt x="1" y="172"/>
                    </a:lnTo>
                    <a:lnTo>
                      <a:pt x="2405" y="172"/>
                    </a:lnTo>
                    <a:lnTo>
                      <a:pt x="2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18"/>
              <p:cNvSpPr/>
              <p:nvPr/>
            </p:nvSpPr>
            <p:spPr>
              <a:xfrm>
                <a:off x="5971169" y="2758256"/>
                <a:ext cx="253553" cy="18239"/>
              </a:xfrm>
              <a:custGeom>
                <a:rect b="b" l="l" r="r" t="t"/>
                <a:pathLst>
                  <a:path extrusionOk="0" h="173" w="2405">
                    <a:moveTo>
                      <a:pt x="1" y="1"/>
                    </a:moveTo>
                    <a:lnTo>
                      <a:pt x="1" y="173"/>
                    </a:lnTo>
                    <a:lnTo>
                      <a:pt x="2405" y="173"/>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18"/>
              <p:cNvSpPr/>
              <p:nvPr/>
            </p:nvSpPr>
            <p:spPr>
              <a:xfrm>
                <a:off x="5971169" y="2791466"/>
                <a:ext cx="253553" cy="18239"/>
              </a:xfrm>
              <a:custGeom>
                <a:rect b="b" l="l" r="r" t="t"/>
                <a:pathLst>
                  <a:path extrusionOk="0" h="173" w="2405">
                    <a:moveTo>
                      <a:pt x="1" y="1"/>
                    </a:moveTo>
                    <a:lnTo>
                      <a:pt x="1" y="172"/>
                    </a:lnTo>
                    <a:lnTo>
                      <a:pt x="2405" y="172"/>
                    </a:lnTo>
                    <a:lnTo>
                      <a:pt x="2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18"/>
              <p:cNvSpPr/>
              <p:nvPr/>
            </p:nvSpPr>
            <p:spPr>
              <a:xfrm>
                <a:off x="5971169" y="2857884"/>
                <a:ext cx="81601" cy="18239"/>
              </a:xfrm>
              <a:custGeom>
                <a:rect b="b" l="l" r="r" t="t"/>
                <a:pathLst>
                  <a:path extrusionOk="0" h="173" w="774">
                    <a:moveTo>
                      <a:pt x="1" y="0"/>
                    </a:moveTo>
                    <a:lnTo>
                      <a:pt x="1" y="172"/>
                    </a:lnTo>
                    <a:lnTo>
                      <a:pt x="774" y="172"/>
                    </a:lnTo>
                    <a:lnTo>
                      <a:pt x="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18"/>
              <p:cNvSpPr/>
              <p:nvPr/>
            </p:nvSpPr>
            <p:spPr>
              <a:xfrm>
                <a:off x="6140166" y="2857884"/>
                <a:ext cx="84553" cy="18239"/>
              </a:xfrm>
              <a:custGeom>
                <a:rect b="b" l="l" r="r" t="t"/>
                <a:pathLst>
                  <a:path extrusionOk="0" h="173" w="802">
                    <a:moveTo>
                      <a:pt x="0" y="0"/>
                    </a:moveTo>
                    <a:lnTo>
                      <a:pt x="0" y="172"/>
                    </a:lnTo>
                    <a:lnTo>
                      <a:pt x="802" y="172"/>
                    </a:lnTo>
                    <a:lnTo>
                      <a:pt x="8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18"/>
              <p:cNvSpPr/>
              <p:nvPr/>
            </p:nvSpPr>
            <p:spPr>
              <a:xfrm>
                <a:off x="6019454" y="2465593"/>
                <a:ext cx="154030" cy="21296"/>
              </a:xfrm>
              <a:custGeom>
                <a:rect b="b" l="l" r="r" t="t"/>
                <a:pathLst>
                  <a:path extrusionOk="0" h="202" w="1461">
                    <a:moveTo>
                      <a:pt x="1" y="1"/>
                    </a:moveTo>
                    <a:lnTo>
                      <a:pt x="1" y="201"/>
                    </a:lnTo>
                    <a:lnTo>
                      <a:pt x="1460" y="201"/>
                    </a:lnTo>
                    <a:lnTo>
                      <a:pt x="1460" y="1"/>
                    </a:lnTo>
                    <a:close/>
                  </a:path>
                </a:pathLst>
              </a:custGeom>
              <a:solidFill>
                <a:srgbClr val="6D8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18"/>
              <p:cNvSpPr/>
              <p:nvPr/>
            </p:nvSpPr>
            <p:spPr>
              <a:xfrm>
                <a:off x="6028521" y="2432384"/>
                <a:ext cx="135896" cy="42382"/>
              </a:xfrm>
              <a:custGeom>
                <a:rect b="b" l="l" r="r" t="t"/>
                <a:pathLst>
                  <a:path extrusionOk="0" h="402" w="1289">
                    <a:moveTo>
                      <a:pt x="1" y="1"/>
                    </a:moveTo>
                    <a:lnTo>
                      <a:pt x="1" y="402"/>
                    </a:lnTo>
                    <a:lnTo>
                      <a:pt x="1288" y="402"/>
                    </a:lnTo>
                    <a:lnTo>
                      <a:pt x="1288"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18"/>
              <p:cNvSpPr/>
              <p:nvPr/>
            </p:nvSpPr>
            <p:spPr>
              <a:xfrm>
                <a:off x="6064787" y="2411299"/>
                <a:ext cx="63467" cy="33315"/>
              </a:xfrm>
              <a:custGeom>
                <a:rect b="b" l="l" r="r" t="t"/>
                <a:pathLst>
                  <a:path extrusionOk="0" h="316" w="602">
                    <a:moveTo>
                      <a:pt x="0" y="1"/>
                    </a:moveTo>
                    <a:lnTo>
                      <a:pt x="0" y="315"/>
                    </a:lnTo>
                    <a:lnTo>
                      <a:pt x="601" y="315"/>
                    </a:lnTo>
                    <a:lnTo>
                      <a:pt x="601" y="1"/>
                    </a:lnTo>
                    <a:close/>
                  </a:path>
                </a:pathLst>
              </a:custGeom>
              <a:solidFill>
                <a:srgbClr val="8AA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18"/>
              <p:cNvSpPr/>
              <p:nvPr/>
            </p:nvSpPr>
            <p:spPr>
              <a:xfrm>
                <a:off x="5265135" y="2565221"/>
                <a:ext cx="126829" cy="271581"/>
              </a:xfrm>
              <a:custGeom>
                <a:rect b="b" l="l" r="r" t="t"/>
                <a:pathLst>
                  <a:path extrusionOk="0" fill="none" h="2576" w="1203">
                    <a:moveTo>
                      <a:pt x="1203" y="0"/>
                    </a:moveTo>
                    <a:cubicBezTo>
                      <a:pt x="802" y="29"/>
                      <a:pt x="487" y="315"/>
                      <a:pt x="402" y="687"/>
                    </a:cubicBezTo>
                    <a:cubicBezTo>
                      <a:pt x="201" y="1546"/>
                      <a:pt x="258" y="2290"/>
                      <a:pt x="1" y="2576"/>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8"/>
              <p:cNvSpPr/>
              <p:nvPr/>
            </p:nvSpPr>
            <p:spPr>
              <a:xfrm>
                <a:off x="5238040" y="2809599"/>
                <a:ext cx="54401" cy="57458"/>
              </a:xfrm>
              <a:custGeom>
                <a:rect b="b" l="l" r="r" t="t"/>
                <a:pathLst>
                  <a:path extrusionOk="0" h="545" w="516">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18"/>
              <p:cNvSpPr/>
              <p:nvPr/>
            </p:nvSpPr>
            <p:spPr>
              <a:xfrm>
                <a:off x="5250059" y="2821618"/>
                <a:ext cx="30363" cy="33315"/>
              </a:xfrm>
              <a:custGeom>
                <a:rect b="b" l="l" r="r" t="t"/>
                <a:pathLst>
                  <a:path extrusionOk="0" h="316" w="288">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18"/>
              <p:cNvSpPr/>
              <p:nvPr/>
            </p:nvSpPr>
            <p:spPr>
              <a:xfrm>
                <a:off x="5512568" y="2565221"/>
                <a:ext cx="102686" cy="126829"/>
              </a:xfrm>
              <a:custGeom>
                <a:rect b="b" l="l" r="r" t="t"/>
                <a:pathLst>
                  <a:path extrusionOk="0" fill="none" h="1203" w="974">
                    <a:moveTo>
                      <a:pt x="1" y="0"/>
                    </a:moveTo>
                    <a:cubicBezTo>
                      <a:pt x="401" y="57"/>
                      <a:pt x="745" y="344"/>
                      <a:pt x="859" y="773"/>
                    </a:cubicBezTo>
                    <a:cubicBezTo>
                      <a:pt x="917" y="916"/>
                      <a:pt x="945" y="1059"/>
                      <a:pt x="974" y="1202"/>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18"/>
              <p:cNvSpPr/>
              <p:nvPr/>
            </p:nvSpPr>
            <p:spPr>
              <a:xfrm>
                <a:off x="5566862" y="2679819"/>
                <a:ext cx="99734" cy="156982"/>
              </a:xfrm>
              <a:custGeom>
                <a:rect b="b" l="l" r="r" t="t"/>
                <a:pathLst>
                  <a:path extrusionOk="0" fill="none" h="1489" w="946">
                    <a:moveTo>
                      <a:pt x="29" y="1489"/>
                    </a:moveTo>
                    <a:cubicBezTo>
                      <a:pt x="1" y="1117"/>
                      <a:pt x="29" y="745"/>
                      <a:pt x="58" y="401"/>
                    </a:cubicBezTo>
                    <a:cubicBezTo>
                      <a:pt x="173" y="29"/>
                      <a:pt x="688" y="1"/>
                      <a:pt x="859" y="373"/>
                    </a:cubicBezTo>
                    <a:cubicBezTo>
                      <a:pt x="917" y="688"/>
                      <a:pt x="945" y="1031"/>
                      <a:pt x="945" y="1374"/>
                    </a:cubicBezTo>
                  </a:path>
                </a:pathLst>
              </a:custGeom>
              <a:noFill/>
              <a:ln cap="flat" cmpd="sng" w="9300">
                <a:solidFill>
                  <a:srgbClr val="C4CFE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18"/>
              <p:cNvSpPr/>
              <p:nvPr/>
            </p:nvSpPr>
            <p:spPr>
              <a:xfrm>
                <a:off x="5569920" y="2682877"/>
                <a:ext cx="93620" cy="81601"/>
              </a:xfrm>
              <a:custGeom>
                <a:rect b="b" l="l" r="r" t="t"/>
                <a:pathLst>
                  <a:path extrusionOk="0" fill="none" h="774" w="888">
                    <a:moveTo>
                      <a:pt x="0" y="773"/>
                    </a:moveTo>
                    <a:cubicBezTo>
                      <a:pt x="0" y="630"/>
                      <a:pt x="0" y="516"/>
                      <a:pt x="29" y="401"/>
                    </a:cubicBezTo>
                    <a:cubicBezTo>
                      <a:pt x="144" y="29"/>
                      <a:pt x="659" y="0"/>
                      <a:pt x="830" y="344"/>
                    </a:cubicBezTo>
                    <a:cubicBezTo>
                      <a:pt x="859" y="487"/>
                      <a:pt x="888" y="630"/>
                      <a:pt x="888" y="773"/>
                    </a:cubicBezTo>
                  </a:path>
                </a:pathLst>
              </a:custGeom>
              <a:noFill/>
              <a:ln cap="flat" cmpd="sng" w="9300">
                <a:solidFill>
                  <a:schemeClr val="dk1"/>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18"/>
              <p:cNvSpPr/>
              <p:nvPr/>
            </p:nvSpPr>
            <p:spPr>
              <a:xfrm>
                <a:off x="5563911" y="2836694"/>
                <a:ext cx="18134" cy="105"/>
              </a:xfrm>
              <a:custGeom>
                <a:rect b="b" l="l" r="r" t="t"/>
                <a:pathLst>
                  <a:path extrusionOk="0" fill="none" h="1" w="172">
                    <a:moveTo>
                      <a:pt x="0" y="1"/>
                    </a:moveTo>
                    <a:lnTo>
                      <a:pt x="172" y="1"/>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18"/>
              <p:cNvSpPr/>
              <p:nvPr/>
            </p:nvSpPr>
            <p:spPr>
              <a:xfrm>
                <a:off x="5654366" y="2827732"/>
                <a:ext cx="18239" cy="105"/>
              </a:xfrm>
              <a:custGeom>
                <a:rect b="b" l="l" r="r" t="t"/>
                <a:pathLst>
                  <a:path extrusionOk="0" fill="none" h="1" w="173">
                    <a:moveTo>
                      <a:pt x="1" y="0"/>
                    </a:moveTo>
                    <a:lnTo>
                      <a:pt x="173" y="0"/>
                    </a:lnTo>
                  </a:path>
                </a:pathLst>
              </a:custGeom>
              <a:noFill/>
              <a:ln cap="flat" cmpd="sng" w="9300">
                <a:solidFill>
                  <a:schemeClr val="lt2"/>
                </a:solidFill>
                <a:prstDash val="solid"/>
                <a:miter lim="286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9" name="Google Shape;1399;p118"/>
            <p:cNvSpPr/>
            <p:nvPr/>
          </p:nvSpPr>
          <p:spPr>
            <a:xfrm>
              <a:off x="8316534" y="1675523"/>
              <a:ext cx="217946" cy="186632"/>
            </a:xfrm>
            <a:custGeom>
              <a:rect b="b" l="l" r="r" t="t"/>
              <a:pathLst>
                <a:path extrusionOk="0" h="5835" w="6814">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18"/>
            <p:cNvSpPr/>
            <p:nvPr/>
          </p:nvSpPr>
          <p:spPr>
            <a:xfrm flipH="1">
              <a:off x="5109078" y="929116"/>
              <a:ext cx="642577" cy="231154"/>
            </a:xfrm>
            <a:custGeom>
              <a:rect b="b" l="l" r="r" t="t"/>
              <a:pathLst>
                <a:path extrusionOk="0" h="2444" w="6794">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18"/>
            <p:cNvSpPr/>
            <p:nvPr/>
          </p:nvSpPr>
          <p:spPr>
            <a:xfrm rot="2700000">
              <a:off x="5523179" y="3258927"/>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18"/>
            <p:cNvSpPr/>
            <p:nvPr/>
          </p:nvSpPr>
          <p:spPr>
            <a:xfrm>
              <a:off x="7064454" y="3163620"/>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3" name="Google Shape;1403;p118"/>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2</a:t>
            </a:r>
            <a:endParaRPr sz="1500">
              <a:latin typeface="Montserrat SemiBold"/>
              <a:ea typeface="Montserrat SemiBold"/>
              <a:cs typeface="Montserrat SemiBold"/>
              <a:sym typeface="Montserrat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136"/>
          <p:cNvSpPr/>
          <p:nvPr/>
        </p:nvSpPr>
        <p:spPr>
          <a:xfrm rot="5400000">
            <a:off x="2843838" y="1666213"/>
            <a:ext cx="2880000" cy="2880000"/>
          </a:xfrm>
          <a:prstGeom prst="pie">
            <a:avLst>
              <a:gd fmla="val 0" name="adj1"/>
              <a:gd fmla="val 5412546"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55" name="Google Shape;2155;p136"/>
          <p:cNvSpPr/>
          <p:nvPr/>
        </p:nvSpPr>
        <p:spPr>
          <a:xfrm>
            <a:off x="3013475" y="1666213"/>
            <a:ext cx="2880000" cy="2880000"/>
          </a:xfrm>
          <a:prstGeom prst="pie">
            <a:avLst>
              <a:gd fmla="val 0" name="adj1"/>
              <a:gd fmla="val 5413759"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56" name="Google Shape;2156;p136"/>
          <p:cNvSpPr/>
          <p:nvPr/>
        </p:nvSpPr>
        <p:spPr>
          <a:xfrm rot="10800000">
            <a:off x="2843838" y="1499863"/>
            <a:ext cx="2880000" cy="2880000"/>
          </a:xfrm>
          <a:prstGeom prst="pie">
            <a:avLst>
              <a:gd fmla="val 0" name="adj1"/>
              <a:gd fmla="val 5412546"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57" name="Google Shape;2157;p136"/>
          <p:cNvSpPr/>
          <p:nvPr/>
        </p:nvSpPr>
        <p:spPr>
          <a:xfrm rot="-5400000">
            <a:off x="3013475" y="1499863"/>
            <a:ext cx="2880000" cy="2880000"/>
          </a:xfrm>
          <a:prstGeom prst="pie">
            <a:avLst>
              <a:gd fmla="val 0" name="adj1"/>
              <a:gd fmla="val 5412546"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58" name="Google Shape;2158;p136"/>
          <p:cNvSpPr txBox="1"/>
          <p:nvPr>
            <p:ph type="title"/>
          </p:nvPr>
        </p:nvSpPr>
        <p:spPr>
          <a:xfrm>
            <a:off x="714300" y="84865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MEMBERS’ CONTRIBUTION</a:t>
            </a:r>
            <a:endParaRPr/>
          </a:p>
        </p:txBody>
      </p:sp>
      <p:sp>
        <p:nvSpPr>
          <p:cNvPr id="2159" name="Google Shape;2159;p136"/>
          <p:cNvSpPr txBox="1"/>
          <p:nvPr>
            <p:ph idx="2" type="title"/>
          </p:nvPr>
        </p:nvSpPr>
        <p:spPr>
          <a:xfrm>
            <a:off x="4342001" y="2106050"/>
            <a:ext cx="1653900" cy="56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25%</a:t>
            </a:r>
            <a:endParaRPr/>
          </a:p>
        </p:txBody>
      </p:sp>
      <p:sp>
        <p:nvSpPr>
          <p:cNvPr id="2160" name="Google Shape;2160;p136"/>
          <p:cNvSpPr txBox="1"/>
          <p:nvPr>
            <p:ph idx="3" type="title"/>
          </p:nvPr>
        </p:nvSpPr>
        <p:spPr>
          <a:xfrm>
            <a:off x="2843850" y="2106069"/>
            <a:ext cx="1653900" cy="56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25%</a:t>
            </a:r>
            <a:endParaRPr/>
          </a:p>
        </p:txBody>
      </p:sp>
      <p:sp>
        <p:nvSpPr>
          <p:cNvPr id="2161" name="Google Shape;2161;p136"/>
          <p:cNvSpPr txBox="1"/>
          <p:nvPr>
            <p:ph idx="4" type="title"/>
          </p:nvPr>
        </p:nvSpPr>
        <p:spPr>
          <a:xfrm>
            <a:off x="4342005" y="3462212"/>
            <a:ext cx="1653900" cy="56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25%</a:t>
            </a:r>
            <a:endParaRPr/>
          </a:p>
        </p:txBody>
      </p:sp>
      <p:sp>
        <p:nvSpPr>
          <p:cNvPr id="2162" name="Google Shape;2162;p136"/>
          <p:cNvSpPr txBox="1"/>
          <p:nvPr>
            <p:ph idx="6" type="title"/>
          </p:nvPr>
        </p:nvSpPr>
        <p:spPr>
          <a:xfrm>
            <a:off x="6959350" y="3173550"/>
            <a:ext cx="962700" cy="46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DANIEL</a:t>
            </a:r>
            <a:endParaRPr/>
          </a:p>
        </p:txBody>
      </p:sp>
      <p:sp>
        <p:nvSpPr>
          <p:cNvPr id="2163" name="Google Shape;2163;p136"/>
          <p:cNvSpPr txBox="1"/>
          <p:nvPr>
            <p:ph idx="7" type="title"/>
          </p:nvPr>
        </p:nvSpPr>
        <p:spPr>
          <a:xfrm>
            <a:off x="1026450" y="2313900"/>
            <a:ext cx="13332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KAI LE</a:t>
            </a:r>
            <a:endParaRPr/>
          </a:p>
        </p:txBody>
      </p:sp>
      <p:cxnSp>
        <p:nvCxnSpPr>
          <p:cNvPr id="2164" name="Google Shape;2164;p136"/>
          <p:cNvCxnSpPr/>
          <p:nvPr/>
        </p:nvCxnSpPr>
        <p:spPr>
          <a:xfrm flipH="1" rot="10800000">
            <a:off x="1910377" y="2049502"/>
            <a:ext cx="1179300" cy="565200"/>
          </a:xfrm>
          <a:prstGeom prst="bentConnector3">
            <a:avLst>
              <a:gd fmla="val 50000" name="adj1"/>
            </a:avLst>
          </a:prstGeom>
          <a:noFill/>
          <a:ln cap="flat" cmpd="sng" w="9525">
            <a:solidFill>
              <a:schemeClr val="dk2"/>
            </a:solidFill>
            <a:prstDash val="dot"/>
            <a:round/>
            <a:headEnd len="med" w="med" type="none"/>
            <a:tailEnd len="med" w="med" type="none"/>
          </a:ln>
        </p:spPr>
      </p:cxnSp>
      <p:cxnSp>
        <p:nvCxnSpPr>
          <p:cNvPr id="2165" name="Google Shape;2165;p136"/>
          <p:cNvCxnSpPr/>
          <p:nvPr/>
        </p:nvCxnSpPr>
        <p:spPr>
          <a:xfrm flipH="1">
            <a:off x="5858703" y="1809825"/>
            <a:ext cx="1218300" cy="571500"/>
          </a:xfrm>
          <a:prstGeom prst="bentConnector3">
            <a:avLst>
              <a:gd fmla="val 50000" name="adj1"/>
            </a:avLst>
          </a:prstGeom>
          <a:noFill/>
          <a:ln cap="flat" cmpd="sng" w="9525">
            <a:solidFill>
              <a:schemeClr val="dk2"/>
            </a:solidFill>
            <a:prstDash val="dot"/>
            <a:round/>
            <a:headEnd len="med" w="med" type="none"/>
            <a:tailEnd len="med" w="med" type="none"/>
          </a:ln>
        </p:spPr>
      </p:cxnSp>
      <p:sp>
        <p:nvSpPr>
          <p:cNvPr id="2166" name="Google Shape;2166;p136"/>
          <p:cNvSpPr txBox="1"/>
          <p:nvPr>
            <p:ph idx="9" type="title"/>
          </p:nvPr>
        </p:nvSpPr>
        <p:spPr>
          <a:xfrm>
            <a:off x="7077000" y="1580750"/>
            <a:ext cx="962700" cy="46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BRYAN</a:t>
            </a:r>
            <a:endParaRPr/>
          </a:p>
        </p:txBody>
      </p:sp>
      <p:sp>
        <p:nvSpPr>
          <p:cNvPr id="2167" name="Google Shape;2167;p136"/>
          <p:cNvSpPr txBox="1"/>
          <p:nvPr>
            <p:ph idx="7" type="title"/>
          </p:nvPr>
        </p:nvSpPr>
        <p:spPr>
          <a:xfrm>
            <a:off x="882475" y="3979525"/>
            <a:ext cx="1179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MING JIE</a:t>
            </a:r>
            <a:endParaRPr/>
          </a:p>
        </p:txBody>
      </p:sp>
      <p:sp>
        <p:nvSpPr>
          <p:cNvPr id="2168" name="Google Shape;2168;p136"/>
          <p:cNvSpPr txBox="1"/>
          <p:nvPr>
            <p:ph idx="3" type="title"/>
          </p:nvPr>
        </p:nvSpPr>
        <p:spPr>
          <a:xfrm>
            <a:off x="2843850" y="3462181"/>
            <a:ext cx="1653900" cy="56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25%</a:t>
            </a:r>
            <a:endParaRPr/>
          </a:p>
        </p:txBody>
      </p:sp>
      <p:cxnSp>
        <p:nvCxnSpPr>
          <p:cNvPr id="2169" name="Google Shape;2169;p136"/>
          <p:cNvCxnSpPr/>
          <p:nvPr/>
        </p:nvCxnSpPr>
        <p:spPr>
          <a:xfrm flipH="1" rot="10800000">
            <a:off x="1910377" y="3890802"/>
            <a:ext cx="1162800" cy="321000"/>
          </a:xfrm>
          <a:prstGeom prst="bentConnector3">
            <a:avLst>
              <a:gd fmla="val 50000" name="adj1"/>
            </a:avLst>
          </a:prstGeom>
          <a:noFill/>
          <a:ln cap="flat" cmpd="sng" w="9525">
            <a:solidFill>
              <a:schemeClr val="dk2"/>
            </a:solidFill>
            <a:prstDash val="dot"/>
            <a:round/>
            <a:headEnd len="med" w="med" type="none"/>
            <a:tailEnd len="med" w="med" type="none"/>
          </a:ln>
        </p:spPr>
      </p:cxnSp>
      <p:cxnSp>
        <p:nvCxnSpPr>
          <p:cNvPr id="2170" name="Google Shape;2170;p136"/>
          <p:cNvCxnSpPr/>
          <p:nvPr/>
        </p:nvCxnSpPr>
        <p:spPr>
          <a:xfrm flipH="1">
            <a:off x="5723853" y="3408025"/>
            <a:ext cx="1218300" cy="571500"/>
          </a:xfrm>
          <a:prstGeom prst="bentConnector3">
            <a:avLst>
              <a:gd fmla="val 50000" name="adj1"/>
            </a:avLst>
          </a:prstGeom>
          <a:noFill/>
          <a:ln cap="flat" cmpd="sng" w="9525">
            <a:solidFill>
              <a:schemeClr val="dk2"/>
            </a:solidFill>
            <a:prstDash val="dot"/>
            <a:round/>
            <a:headEnd len="med" w="med" type="none"/>
            <a:tailEnd len="med" w="med" type="none"/>
          </a:ln>
        </p:spPr>
      </p:cxnSp>
      <p:sp>
        <p:nvSpPr>
          <p:cNvPr id="2171" name="Google Shape;2171;p136"/>
          <p:cNvSpPr txBox="1"/>
          <p:nvPr>
            <p:ph type="title"/>
          </p:nvPr>
        </p:nvSpPr>
        <p:spPr>
          <a:xfrm>
            <a:off x="714300" y="197425"/>
            <a:ext cx="67293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4000" u="sng"/>
              <a:t>THANK YOU</a:t>
            </a:r>
            <a:endParaRPr b="1" sz="4000" u="sng"/>
          </a:p>
        </p:txBody>
      </p:sp>
      <p:sp>
        <p:nvSpPr>
          <p:cNvPr id="2172" name="Google Shape;2172;p136"/>
          <p:cNvSpPr txBox="1"/>
          <p:nvPr/>
        </p:nvSpPr>
        <p:spPr>
          <a:xfrm>
            <a:off x="8752725" y="4728000"/>
            <a:ext cx="44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20</a:t>
            </a:r>
            <a:endParaRPr sz="15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19"/>
          <p:cNvSpPr txBox="1"/>
          <p:nvPr>
            <p:ph type="title"/>
          </p:nvPr>
        </p:nvSpPr>
        <p:spPr>
          <a:xfrm>
            <a:off x="228375" y="801150"/>
            <a:ext cx="7715400" cy="46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Challenges and Project Goals</a:t>
            </a:r>
            <a:endParaRPr/>
          </a:p>
        </p:txBody>
      </p:sp>
      <p:sp>
        <p:nvSpPr>
          <p:cNvPr id="1409" name="Google Shape;1409;p119"/>
          <p:cNvSpPr txBox="1"/>
          <p:nvPr>
            <p:ph idx="4294967295" type="title"/>
          </p:nvPr>
        </p:nvSpPr>
        <p:spPr>
          <a:xfrm>
            <a:off x="4457700" y="1326125"/>
            <a:ext cx="3229200" cy="5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350</a:t>
            </a:r>
            <a:endParaRPr/>
          </a:p>
        </p:txBody>
      </p:sp>
      <p:sp>
        <p:nvSpPr>
          <p:cNvPr id="1410" name="Google Shape;1410;p119"/>
          <p:cNvSpPr txBox="1"/>
          <p:nvPr>
            <p:ph idx="1" type="subTitle"/>
          </p:nvPr>
        </p:nvSpPr>
        <p:spPr>
          <a:xfrm>
            <a:off x="5038150" y="1787075"/>
            <a:ext cx="2648700" cy="41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Quantitative features from a DNA blood sample</a:t>
            </a:r>
            <a:endParaRPr/>
          </a:p>
        </p:txBody>
      </p:sp>
      <p:sp>
        <p:nvSpPr>
          <p:cNvPr id="1411" name="Google Shape;1411;p119"/>
          <p:cNvSpPr txBox="1"/>
          <p:nvPr>
            <p:ph idx="4294967295" type="title"/>
          </p:nvPr>
        </p:nvSpPr>
        <p:spPr>
          <a:xfrm>
            <a:off x="4457700" y="2463350"/>
            <a:ext cx="3229200" cy="5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90%</a:t>
            </a:r>
            <a:endParaRPr/>
          </a:p>
        </p:txBody>
      </p:sp>
      <p:sp>
        <p:nvSpPr>
          <p:cNvPr id="1412" name="Google Shape;1412;p119"/>
          <p:cNvSpPr txBox="1"/>
          <p:nvPr>
            <p:ph idx="4294967295" type="subTitle"/>
          </p:nvPr>
        </p:nvSpPr>
        <p:spPr>
          <a:xfrm>
            <a:off x="4457700" y="2924300"/>
            <a:ext cx="3229200" cy="4125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Of the response variable belong to the positive (cancer)  class</a:t>
            </a:r>
            <a:endParaRPr/>
          </a:p>
        </p:txBody>
      </p:sp>
      <p:sp>
        <p:nvSpPr>
          <p:cNvPr id="1413" name="Google Shape;1413;p119"/>
          <p:cNvSpPr txBox="1"/>
          <p:nvPr>
            <p:ph idx="4294967295" type="title"/>
          </p:nvPr>
        </p:nvSpPr>
        <p:spPr>
          <a:xfrm>
            <a:off x="4457700" y="3600575"/>
            <a:ext cx="3229200" cy="5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Objective</a:t>
            </a:r>
            <a:endParaRPr/>
          </a:p>
        </p:txBody>
      </p:sp>
      <p:sp>
        <p:nvSpPr>
          <p:cNvPr id="1414" name="Google Shape;1414;p119"/>
          <p:cNvSpPr txBox="1"/>
          <p:nvPr>
            <p:ph idx="4294967295" type="subTitle"/>
          </p:nvPr>
        </p:nvSpPr>
        <p:spPr>
          <a:xfrm>
            <a:off x="4457700" y="4061525"/>
            <a:ext cx="3229200" cy="4125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Detect as many cancers as possible with minimal misdiagnosis</a:t>
            </a:r>
            <a:endParaRPr/>
          </a:p>
        </p:txBody>
      </p:sp>
      <p:sp>
        <p:nvSpPr>
          <p:cNvPr id="1415" name="Google Shape;1415;p119"/>
          <p:cNvSpPr/>
          <p:nvPr/>
        </p:nvSpPr>
        <p:spPr>
          <a:xfrm>
            <a:off x="7801113" y="1395438"/>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19"/>
          <p:cNvSpPr/>
          <p:nvPr/>
        </p:nvSpPr>
        <p:spPr>
          <a:xfrm>
            <a:off x="7801113" y="2520600"/>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19"/>
          <p:cNvSpPr/>
          <p:nvPr/>
        </p:nvSpPr>
        <p:spPr>
          <a:xfrm>
            <a:off x="7801113" y="3645763"/>
            <a:ext cx="638100" cy="638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8" name="Google Shape;1418;p119"/>
          <p:cNvGrpSpPr/>
          <p:nvPr/>
        </p:nvGrpSpPr>
        <p:grpSpPr>
          <a:xfrm>
            <a:off x="7939537" y="3788422"/>
            <a:ext cx="361292" cy="352803"/>
            <a:chOff x="-28463700" y="3914875"/>
            <a:chExt cx="303275" cy="296150"/>
          </a:xfrm>
        </p:grpSpPr>
        <p:sp>
          <p:nvSpPr>
            <p:cNvPr id="1419" name="Google Shape;1419;p119"/>
            <p:cNvSpPr/>
            <p:nvPr/>
          </p:nvSpPr>
          <p:spPr>
            <a:xfrm>
              <a:off x="-28333725" y="4057375"/>
              <a:ext cx="86650" cy="64650"/>
            </a:xfrm>
            <a:custGeom>
              <a:rect b="b" l="l" r="r" t="t"/>
              <a:pathLst>
                <a:path extrusionOk="0" h="2586" w="3466">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19"/>
            <p:cNvSpPr/>
            <p:nvPr/>
          </p:nvSpPr>
          <p:spPr>
            <a:xfrm>
              <a:off x="-28463700" y="3914875"/>
              <a:ext cx="303275" cy="296150"/>
            </a:xfrm>
            <a:custGeom>
              <a:rect b="b" l="l" r="r" t="t"/>
              <a:pathLst>
                <a:path extrusionOk="0" h="11846" w="12131">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119"/>
          <p:cNvGrpSpPr/>
          <p:nvPr/>
        </p:nvGrpSpPr>
        <p:grpSpPr>
          <a:xfrm>
            <a:off x="7943757" y="1518934"/>
            <a:ext cx="352833" cy="352833"/>
            <a:chOff x="-26201650" y="3176075"/>
            <a:chExt cx="296175" cy="296175"/>
          </a:xfrm>
        </p:grpSpPr>
        <p:sp>
          <p:nvSpPr>
            <p:cNvPr id="1422" name="Google Shape;1422;p119"/>
            <p:cNvSpPr/>
            <p:nvPr/>
          </p:nvSpPr>
          <p:spPr>
            <a:xfrm>
              <a:off x="-26082700" y="3176075"/>
              <a:ext cx="51200" cy="226875"/>
            </a:xfrm>
            <a:custGeom>
              <a:rect b="b" l="l" r="r" t="t"/>
              <a:pathLst>
                <a:path extrusionOk="0" h="9075" w="2048">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19"/>
            <p:cNvSpPr/>
            <p:nvPr/>
          </p:nvSpPr>
          <p:spPr>
            <a:xfrm>
              <a:off x="-26201650" y="3317075"/>
              <a:ext cx="296175" cy="155175"/>
            </a:xfrm>
            <a:custGeom>
              <a:rect b="b" l="l" r="r" t="t"/>
              <a:pathLst>
                <a:path extrusionOk="0" h="6207" w="11847">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119"/>
          <p:cNvGrpSpPr/>
          <p:nvPr/>
        </p:nvGrpSpPr>
        <p:grpSpPr>
          <a:xfrm>
            <a:off x="7943776" y="2663260"/>
            <a:ext cx="352803" cy="352803"/>
            <a:chOff x="-23245675" y="3148525"/>
            <a:chExt cx="296150" cy="296150"/>
          </a:xfrm>
        </p:grpSpPr>
        <p:sp>
          <p:nvSpPr>
            <p:cNvPr id="1425" name="Google Shape;1425;p119"/>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19"/>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19"/>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119"/>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3</a:t>
            </a:r>
            <a:endParaRPr sz="1500">
              <a:latin typeface="Montserrat SemiBold"/>
              <a:ea typeface="Montserrat SemiBold"/>
              <a:cs typeface="Montserrat SemiBold"/>
              <a:sym typeface="Montserrat SemiBold"/>
            </a:endParaRPr>
          </a:p>
        </p:txBody>
      </p:sp>
      <p:sp>
        <p:nvSpPr>
          <p:cNvPr id="1429" name="Google Shape;1429;p119"/>
          <p:cNvSpPr/>
          <p:nvPr/>
        </p:nvSpPr>
        <p:spPr>
          <a:xfrm>
            <a:off x="366975" y="1326125"/>
            <a:ext cx="3976500" cy="3756300"/>
          </a:xfrm>
          <a:prstGeom prst="ellipse">
            <a:avLst/>
          </a:prstGeom>
          <a:solidFill>
            <a:srgbClr val="C9DAF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1430" name="Google Shape;1430;p119"/>
          <p:cNvSpPr/>
          <p:nvPr/>
        </p:nvSpPr>
        <p:spPr>
          <a:xfrm>
            <a:off x="710025" y="2077450"/>
            <a:ext cx="3290400" cy="30051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latin typeface="Montserrat"/>
              <a:ea typeface="Montserrat"/>
              <a:cs typeface="Montserrat"/>
              <a:sym typeface="Montserrat"/>
            </a:endParaRPr>
          </a:p>
        </p:txBody>
      </p:sp>
      <p:sp>
        <p:nvSpPr>
          <p:cNvPr id="1431" name="Google Shape;1431;p119"/>
          <p:cNvSpPr/>
          <p:nvPr/>
        </p:nvSpPr>
        <p:spPr>
          <a:xfrm>
            <a:off x="1177575" y="2854625"/>
            <a:ext cx="2355300" cy="2261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1432" name="Google Shape;1432;p119"/>
          <p:cNvSpPr/>
          <p:nvPr/>
        </p:nvSpPr>
        <p:spPr>
          <a:xfrm>
            <a:off x="1585325" y="3788425"/>
            <a:ext cx="1515300" cy="13272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p:txBody>
      </p:sp>
      <p:sp>
        <p:nvSpPr>
          <p:cNvPr id="1433" name="Google Shape;1433;p119"/>
          <p:cNvSpPr txBox="1"/>
          <p:nvPr/>
        </p:nvSpPr>
        <p:spPr>
          <a:xfrm>
            <a:off x="1559625" y="1518950"/>
            <a:ext cx="1591200" cy="35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Montserrat"/>
                <a:ea typeface="Montserrat"/>
                <a:cs typeface="Montserrat"/>
                <a:sym typeface="Montserrat"/>
              </a:rPr>
              <a:t>All Cancers</a:t>
            </a:r>
            <a:endParaRPr sz="1200">
              <a:latin typeface="Montserrat"/>
              <a:ea typeface="Montserrat"/>
              <a:cs typeface="Montserrat"/>
              <a:sym typeface="Montserrat"/>
            </a:endParaRPr>
          </a:p>
          <a:p>
            <a:pPr indent="0" lvl="0" marL="0" rtl="0" algn="ctr">
              <a:spcBef>
                <a:spcPts val="0"/>
              </a:spcBef>
              <a:spcAft>
                <a:spcPts val="0"/>
              </a:spcAft>
              <a:buNone/>
            </a:pPr>
            <a:r>
              <a:rPr lang="en-GB" sz="1200">
                <a:latin typeface="Montserrat"/>
                <a:ea typeface="Montserrat"/>
                <a:cs typeface="Montserrat"/>
                <a:sym typeface="Montserrat"/>
              </a:rPr>
              <a:t>(25% of all deaths)</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p:txBody>
      </p:sp>
      <p:sp>
        <p:nvSpPr>
          <p:cNvPr id="1434" name="Google Shape;1434;p119"/>
          <p:cNvSpPr txBox="1"/>
          <p:nvPr/>
        </p:nvSpPr>
        <p:spPr>
          <a:xfrm>
            <a:off x="1326975" y="2199572"/>
            <a:ext cx="2056500" cy="58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Montserrat"/>
                <a:ea typeface="Montserrat"/>
                <a:cs typeface="Montserrat"/>
                <a:sym typeface="Montserrat"/>
              </a:rPr>
              <a:t>Detectable cancers </a:t>
            </a:r>
            <a:endParaRPr sz="1200">
              <a:latin typeface="Montserrat"/>
              <a:ea typeface="Montserrat"/>
              <a:cs typeface="Montserrat"/>
              <a:sym typeface="Montserrat"/>
            </a:endParaRPr>
          </a:p>
          <a:p>
            <a:pPr indent="0" lvl="0" marL="0" rtl="0" algn="ctr">
              <a:spcBef>
                <a:spcPts val="0"/>
              </a:spcBef>
              <a:spcAft>
                <a:spcPts val="0"/>
              </a:spcAft>
              <a:buNone/>
            </a:pPr>
            <a:r>
              <a:rPr lang="en-GB" sz="1200">
                <a:latin typeface="Montserrat"/>
                <a:ea typeface="Montserrat"/>
                <a:cs typeface="Montserrat"/>
                <a:sym typeface="Montserrat"/>
              </a:rPr>
              <a:t>with early screening</a:t>
            </a:r>
            <a:endParaRPr sz="1300">
              <a:solidFill>
                <a:schemeClr val="dk2"/>
              </a:solidFill>
              <a:latin typeface="Montserrat"/>
              <a:ea typeface="Montserrat"/>
              <a:cs typeface="Montserrat"/>
              <a:sym typeface="Montserrat"/>
            </a:endParaRPr>
          </a:p>
        </p:txBody>
      </p:sp>
      <p:sp>
        <p:nvSpPr>
          <p:cNvPr id="1435" name="Google Shape;1435;p119"/>
          <p:cNvSpPr txBox="1"/>
          <p:nvPr/>
        </p:nvSpPr>
        <p:spPr>
          <a:xfrm>
            <a:off x="1467675" y="3111800"/>
            <a:ext cx="1775100" cy="35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Montserrat"/>
                <a:ea typeface="Montserrat"/>
                <a:cs typeface="Montserrat"/>
                <a:sym typeface="Montserrat"/>
              </a:rPr>
              <a:t>Cancers with low false positives</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t/>
            </a:r>
            <a:endParaRPr sz="1300">
              <a:solidFill>
                <a:schemeClr val="dk2"/>
              </a:solidFill>
              <a:latin typeface="Montserrat"/>
              <a:ea typeface="Montserrat"/>
              <a:cs typeface="Montserrat"/>
              <a:sym typeface="Montserrat"/>
            </a:endParaRPr>
          </a:p>
        </p:txBody>
      </p:sp>
      <p:sp>
        <p:nvSpPr>
          <p:cNvPr id="1436" name="Google Shape;1436;p119"/>
          <p:cNvSpPr txBox="1"/>
          <p:nvPr/>
        </p:nvSpPr>
        <p:spPr>
          <a:xfrm>
            <a:off x="1559625" y="4061525"/>
            <a:ext cx="1591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Montserrat"/>
                <a:ea typeface="Montserrat"/>
                <a:cs typeface="Montserrat"/>
                <a:sym typeface="Montserrat"/>
              </a:rPr>
              <a:t>Cancers with non-invasive screening methods</a:t>
            </a:r>
            <a:endParaRPr sz="1300">
              <a:solidFill>
                <a:schemeClr val="dk2"/>
              </a:solidFill>
              <a:latin typeface="Montserrat"/>
              <a:ea typeface="Montserrat"/>
              <a:cs typeface="Montserrat"/>
              <a:sym typeface="Montserrat"/>
            </a:endParaRPr>
          </a:p>
        </p:txBody>
      </p:sp>
      <p:pic>
        <p:nvPicPr>
          <p:cNvPr id="1437" name="Google Shape;1437;p119"/>
          <p:cNvPicPr preferRelativeResize="0"/>
          <p:nvPr/>
        </p:nvPicPr>
        <p:blipFill>
          <a:blip r:embed="rId3">
            <a:alphaModFix/>
          </a:blip>
          <a:stretch>
            <a:fillRect/>
          </a:stretch>
        </p:blipFill>
        <p:spPr>
          <a:xfrm>
            <a:off x="1004075" y="1784113"/>
            <a:ext cx="555549" cy="555549"/>
          </a:xfrm>
          <a:prstGeom prst="rect">
            <a:avLst/>
          </a:prstGeom>
          <a:noFill/>
          <a:ln>
            <a:noFill/>
          </a:ln>
        </p:spPr>
      </p:pic>
      <p:pic>
        <p:nvPicPr>
          <p:cNvPr id="1438" name="Google Shape;1438;p119"/>
          <p:cNvPicPr preferRelativeResize="0"/>
          <p:nvPr/>
        </p:nvPicPr>
        <p:blipFill>
          <a:blip r:embed="rId4">
            <a:alphaModFix/>
          </a:blip>
          <a:stretch>
            <a:fillRect/>
          </a:stretch>
        </p:blipFill>
        <p:spPr>
          <a:xfrm>
            <a:off x="2915475" y="3529062"/>
            <a:ext cx="468000" cy="468000"/>
          </a:xfrm>
          <a:prstGeom prst="rect">
            <a:avLst/>
          </a:prstGeom>
          <a:noFill/>
          <a:ln>
            <a:noFill/>
          </a:ln>
        </p:spPr>
      </p:pic>
      <p:pic>
        <p:nvPicPr>
          <p:cNvPr id="1439" name="Google Shape;1439;p119"/>
          <p:cNvPicPr preferRelativeResize="0"/>
          <p:nvPr/>
        </p:nvPicPr>
        <p:blipFill>
          <a:blip r:embed="rId5">
            <a:alphaModFix/>
          </a:blip>
          <a:stretch>
            <a:fillRect/>
          </a:stretch>
        </p:blipFill>
        <p:spPr>
          <a:xfrm>
            <a:off x="3150825" y="2627188"/>
            <a:ext cx="468000" cy="468000"/>
          </a:xfrm>
          <a:prstGeom prst="rect">
            <a:avLst/>
          </a:prstGeom>
          <a:noFill/>
          <a:ln>
            <a:noFill/>
          </a:ln>
        </p:spPr>
      </p:pic>
      <p:pic>
        <p:nvPicPr>
          <p:cNvPr id="1440" name="Google Shape;1440;p119"/>
          <p:cNvPicPr preferRelativeResize="0"/>
          <p:nvPr/>
        </p:nvPicPr>
        <p:blipFill>
          <a:blip r:embed="rId6">
            <a:alphaModFix/>
          </a:blip>
          <a:stretch>
            <a:fillRect/>
          </a:stretch>
        </p:blipFill>
        <p:spPr>
          <a:xfrm>
            <a:off x="1091625" y="2627200"/>
            <a:ext cx="468000" cy="468000"/>
          </a:xfrm>
          <a:prstGeom prst="rect">
            <a:avLst/>
          </a:prstGeom>
          <a:noFill/>
          <a:ln>
            <a:noFill/>
          </a:ln>
        </p:spPr>
      </p:pic>
      <p:pic>
        <p:nvPicPr>
          <p:cNvPr id="1441" name="Google Shape;1441;p119"/>
          <p:cNvPicPr preferRelativeResize="0"/>
          <p:nvPr/>
        </p:nvPicPr>
        <p:blipFill>
          <a:blip r:embed="rId7">
            <a:alphaModFix/>
          </a:blip>
          <a:stretch>
            <a:fillRect/>
          </a:stretch>
        </p:blipFill>
        <p:spPr>
          <a:xfrm>
            <a:off x="1239425" y="3517550"/>
            <a:ext cx="555549" cy="555549"/>
          </a:xfrm>
          <a:prstGeom prst="rect">
            <a:avLst/>
          </a:prstGeom>
          <a:noFill/>
          <a:ln>
            <a:noFill/>
          </a:ln>
        </p:spPr>
      </p:pic>
      <p:pic>
        <p:nvPicPr>
          <p:cNvPr id="1442" name="Google Shape;1442;p119"/>
          <p:cNvPicPr preferRelativeResize="0"/>
          <p:nvPr/>
        </p:nvPicPr>
        <p:blipFill>
          <a:blip r:embed="rId8">
            <a:alphaModFix/>
          </a:blip>
          <a:stretch>
            <a:fillRect/>
          </a:stretch>
        </p:blipFill>
        <p:spPr>
          <a:xfrm>
            <a:off x="3115900" y="1725300"/>
            <a:ext cx="468000" cy="46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9"/>
                                        </p:tgtEl>
                                        <p:attrNameLst>
                                          <p:attrName>style.visibility</p:attrName>
                                        </p:attrNameLst>
                                      </p:cBhvr>
                                      <p:to>
                                        <p:strVal val="visible"/>
                                      </p:to>
                                    </p:set>
                                    <p:animEffect filter="fade" transition="in">
                                      <p:cBhvr>
                                        <p:cTn dur="1000"/>
                                        <p:tgtEl>
                                          <p:spTgt spid="1429"/>
                                        </p:tgtEl>
                                      </p:cBhvr>
                                    </p:animEffect>
                                  </p:childTnLst>
                                </p:cTn>
                              </p:par>
                              <p:par>
                                <p:cTn fill="hold" nodeType="with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1000"/>
                                        <p:tgtEl>
                                          <p:spTgt spid="1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2"/>
                                        </p:tgtEl>
                                        <p:attrNameLst>
                                          <p:attrName>style.visibility</p:attrName>
                                        </p:attrNameLst>
                                      </p:cBhvr>
                                      <p:to>
                                        <p:strVal val="visible"/>
                                      </p:to>
                                    </p:set>
                                    <p:animEffect filter="fade" transition="in">
                                      <p:cBhvr>
                                        <p:cTn dur="1000"/>
                                        <p:tgtEl>
                                          <p:spTgt spid="1442"/>
                                        </p:tgtEl>
                                      </p:cBhvr>
                                    </p:animEffect>
                                  </p:childTnLst>
                                </p:cTn>
                              </p:par>
                              <p:par>
                                <p:cTn fill="hold" nodeType="withEffect" presetClass="entr" presetID="10" presetSubtype="0">
                                  <p:stCondLst>
                                    <p:cond delay="0"/>
                                  </p:stCondLst>
                                  <p:childTnLst>
                                    <p:set>
                                      <p:cBhvr>
                                        <p:cTn dur="1" fill="hold">
                                          <p:stCondLst>
                                            <p:cond delay="0"/>
                                          </p:stCondLst>
                                        </p:cTn>
                                        <p:tgtEl>
                                          <p:spTgt spid="1437"/>
                                        </p:tgtEl>
                                        <p:attrNameLst>
                                          <p:attrName>style.visibility</p:attrName>
                                        </p:attrNameLst>
                                      </p:cBhvr>
                                      <p:to>
                                        <p:strVal val="visible"/>
                                      </p:to>
                                    </p:set>
                                    <p:animEffect filter="fade" transition="in">
                                      <p:cBhvr>
                                        <p:cTn dur="1000"/>
                                        <p:tgtEl>
                                          <p:spTgt spid="1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4"/>
                                        </p:tgtEl>
                                        <p:attrNameLst>
                                          <p:attrName>style.visibility</p:attrName>
                                        </p:attrNameLst>
                                      </p:cBhvr>
                                      <p:to>
                                        <p:strVal val="visible"/>
                                      </p:to>
                                    </p:set>
                                    <p:animEffect filter="fade" transition="in">
                                      <p:cBhvr>
                                        <p:cTn dur="1200"/>
                                        <p:tgtEl>
                                          <p:spTgt spid="1434"/>
                                        </p:tgtEl>
                                      </p:cBhvr>
                                    </p:animEffect>
                                  </p:childTnLst>
                                </p:cTn>
                              </p:par>
                              <p:par>
                                <p:cTn fill="hold" nodeType="withEffect" presetClass="entr" presetID="10" presetSubtype="0">
                                  <p:stCondLst>
                                    <p:cond delay="0"/>
                                  </p:stCondLst>
                                  <p:childTnLst>
                                    <p:set>
                                      <p:cBhvr>
                                        <p:cTn dur="1" fill="hold">
                                          <p:stCondLst>
                                            <p:cond delay="0"/>
                                          </p:stCondLst>
                                        </p:cTn>
                                        <p:tgtEl>
                                          <p:spTgt spid="1430"/>
                                        </p:tgtEl>
                                        <p:attrNameLst>
                                          <p:attrName>style.visibility</p:attrName>
                                        </p:attrNameLst>
                                      </p:cBhvr>
                                      <p:to>
                                        <p:strVal val="visible"/>
                                      </p:to>
                                    </p:set>
                                    <p:animEffect filter="fade" transition="in">
                                      <p:cBhvr>
                                        <p:cTn dur="1000"/>
                                        <p:tgtEl>
                                          <p:spTgt spid="1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1000"/>
                                        <p:tgtEl>
                                          <p:spTgt spid="1440"/>
                                        </p:tgtEl>
                                      </p:cBhvr>
                                    </p:animEffect>
                                  </p:childTnLst>
                                </p:cTn>
                              </p:par>
                              <p:par>
                                <p:cTn fill="hold" nodeType="with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1000"/>
                                        <p:tgtEl>
                                          <p:spTgt spid="1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1"/>
                                        </p:tgtEl>
                                        <p:attrNameLst>
                                          <p:attrName>style.visibility</p:attrName>
                                        </p:attrNameLst>
                                      </p:cBhvr>
                                      <p:to>
                                        <p:strVal val="visible"/>
                                      </p:to>
                                    </p:set>
                                    <p:animEffect filter="fade" transition="in">
                                      <p:cBhvr>
                                        <p:cTn dur="1000"/>
                                        <p:tgtEl>
                                          <p:spTgt spid="1431"/>
                                        </p:tgtEl>
                                      </p:cBhvr>
                                    </p:animEffect>
                                  </p:childTnLst>
                                </p:cTn>
                              </p:par>
                              <p:par>
                                <p:cTn fill="hold" nodeType="withEffect" presetClass="entr" presetID="10" presetSubtype="0">
                                  <p:stCondLst>
                                    <p:cond delay="0"/>
                                  </p:stCondLst>
                                  <p:childTnLst>
                                    <p:set>
                                      <p:cBhvr>
                                        <p:cTn dur="1" fill="hold">
                                          <p:stCondLst>
                                            <p:cond delay="0"/>
                                          </p:stCondLst>
                                        </p:cTn>
                                        <p:tgtEl>
                                          <p:spTgt spid="1435"/>
                                        </p:tgtEl>
                                        <p:attrNameLst>
                                          <p:attrName>style.visibility</p:attrName>
                                        </p:attrNameLst>
                                      </p:cBhvr>
                                      <p:to>
                                        <p:strVal val="visible"/>
                                      </p:to>
                                    </p:set>
                                    <p:animEffect filter="fade" transition="in">
                                      <p:cBhvr>
                                        <p:cTn dur="1000"/>
                                        <p:tgtEl>
                                          <p:spTgt spid="1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8"/>
                                        </p:tgtEl>
                                        <p:attrNameLst>
                                          <p:attrName>style.visibility</p:attrName>
                                        </p:attrNameLst>
                                      </p:cBhvr>
                                      <p:to>
                                        <p:strVal val="visible"/>
                                      </p:to>
                                    </p:set>
                                    <p:animEffect filter="fade" transition="in">
                                      <p:cBhvr>
                                        <p:cTn dur="1000"/>
                                        <p:tgtEl>
                                          <p:spTgt spid="1438"/>
                                        </p:tgtEl>
                                      </p:cBhvr>
                                    </p:animEffect>
                                  </p:childTnLst>
                                </p:cTn>
                              </p:par>
                              <p:par>
                                <p:cTn fill="hold" nodeType="withEffect" presetClass="entr" presetID="10" presetSubtype="0">
                                  <p:stCondLst>
                                    <p:cond delay="0"/>
                                  </p:stCondLst>
                                  <p:childTnLst>
                                    <p:set>
                                      <p:cBhvr>
                                        <p:cTn dur="1" fill="hold">
                                          <p:stCondLst>
                                            <p:cond delay="0"/>
                                          </p:stCondLst>
                                        </p:cTn>
                                        <p:tgtEl>
                                          <p:spTgt spid="1441"/>
                                        </p:tgtEl>
                                        <p:attrNameLst>
                                          <p:attrName>style.visibility</p:attrName>
                                        </p:attrNameLst>
                                      </p:cBhvr>
                                      <p:to>
                                        <p:strVal val="visible"/>
                                      </p:to>
                                    </p:set>
                                    <p:animEffect filter="fade" transition="in">
                                      <p:cBhvr>
                                        <p:cTn dur="1000"/>
                                        <p:tgtEl>
                                          <p:spTgt spid="1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6"/>
                                        </p:tgtEl>
                                        <p:attrNameLst>
                                          <p:attrName>style.visibility</p:attrName>
                                        </p:attrNameLst>
                                      </p:cBhvr>
                                      <p:to>
                                        <p:strVal val="visible"/>
                                      </p:to>
                                    </p:set>
                                    <p:animEffect filter="fade" transition="in">
                                      <p:cBhvr>
                                        <p:cTn dur="1200"/>
                                        <p:tgtEl>
                                          <p:spTgt spid="1436"/>
                                        </p:tgtEl>
                                      </p:cBhvr>
                                    </p:animEffect>
                                  </p:childTnLst>
                                </p:cTn>
                              </p:par>
                              <p:par>
                                <p:cTn fill="hold" nodeType="withEffect" presetClass="entr" presetID="10" presetSubtype="0">
                                  <p:stCondLst>
                                    <p:cond delay="0"/>
                                  </p:stCondLst>
                                  <p:childTnLst>
                                    <p:set>
                                      <p:cBhvr>
                                        <p:cTn dur="1" fill="hold">
                                          <p:stCondLst>
                                            <p:cond delay="0"/>
                                          </p:stCondLst>
                                        </p:cTn>
                                        <p:tgtEl>
                                          <p:spTgt spid="1432"/>
                                        </p:tgtEl>
                                        <p:attrNameLst>
                                          <p:attrName>style.visibility</p:attrName>
                                        </p:attrNameLst>
                                      </p:cBhvr>
                                      <p:to>
                                        <p:strVal val="visible"/>
                                      </p:to>
                                    </p:set>
                                    <p:animEffect filter="fade" transition="in">
                                      <p:cBhvr>
                                        <p:cTn dur="1000"/>
                                        <p:tgtEl>
                                          <p:spTgt spid="1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9"/>
                                        </p:tgtEl>
                                        <p:attrNameLst>
                                          <p:attrName>style.visibility</p:attrName>
                                        </p:attrNameLst>
                                      </p:cBhvr>
                                      <p:to>
                                        <p:strVal val="visible"/>
                                      </p:to>
                                    </p:set>
                                    <p:animEffect filter="fade" transition="in">
                                      <p:cBhvr>
                                        <p:cTn dur="1000"/>
                                        <p:tgtEl>
                                          <p:spTgt spid="1409"/>
                                        </p:tgtEl>
                                      </p:cBhvr>
                                    </p:animEffect>
                                  </p:childTnLst>
                                </p:cTn>
                              </p:par>
                              <p:par>
                                <p:cTn fill="hold" nodeType="withEffect" presetClass="entr" presetID="10" presetSubtype="0">
                                  <p:stCondLst>
                                    <p:cond delay="0"/>
                                  </p:stCondLst>
                                  <p:childTnLst>
                                    <p:set>
                                      <p:cBhvr>
                                        <p:cTn dur="1" fill="hold">
                                          <p:stCondLst>
                                            <p:cond delay="0"/>
                                          </p:stCondLst>
                                        </p:cTn>
                                        <p:tgtEl>
                                          <p:spTgt spid="1410"/>
                                        </p:tgtEl>
                                        <p:attrNameLst>
                                          <p:attrName>style.visibility</p:attrName>
                                        </p:attrNameLst>
                                      </p:cBhvr>
                                      <p:to>
                                        <p:strVal val="visible"/>
                                      </p:to>
                                    </p:set>
                                    <p:animEffect filter="fade" transition="in">
                                      <p:cBhvr>
                                        <p:cTn dur="1000"/>
                                        <p:tgtEl>
                                          <p:spTgt spid="1410"/>
                                        </p:tgtEl>
                                      </p:cBhvr>
                                    </p:animEffect>
                                  </p:childTnLst>
                                </p:cTn>
                              </p:par>
                              <p:par>
                                <p:cTn fill="hold" nodeType="withEffect" presetClass="entr" presetID="10" presetSubtype="0">
                                  <p:stCondLst>
                                    <p:cond delay="0"/>
                                  </p:stCondLst>
                                  <p:childTnLst>
                                    <p:set>
                                      <p:cBhvr>
                                        <p:cTn dur="1" fill="hold">
                                          <p:stCondLst>
                                            <p:cond delay="0"/>
                                          </p:stCondLst>
                                        </p:cTn>
                                        <p:tgtEl>
                                          <p:spTgt spid="1415"/>
                                        </p:tgtEl>
                                        <p:attrNameLst>
                                          <p:attrName>style.visibility</p:attrName>
                                        </p:attrNameLst>
                                      </p:cBhvr>
                                      <p:to>
                                        <p:strVal val="visible"/>
                                      </p:to>
                                    </p:set>
                                    <p:animEffect filter="fade" transition="in">
                                      <p:cBhvr>
                                        <p:cTn dur="1000"/>
                                        <p:tgtEl>
                                          <p:spTgt spid="1415"/>
                                        </p:tgtEl>
                                      </p:cBhvr>
                                    </p:animEffect>
                                  </p:childTnLst>
                                </p:cTn>
                              </p:par>
                              <p:par>
                                <p:cTn fill="hold" nodeType="withEffect" presetClass="entr" presetID="10" presetSubtype="0">
                                  <p:stCondLst>
                                    <p:cond delay="0"/>
                                  </p:stCondLst>
                                  <p:childTnLst>
                                    <p:set>
                                      <p:cBhvr>
                                        <p:cTn dur="1" fill="hold">
                                          <p:stCondLst>
                                            <p:cond delay="0"/>
                                          </p:stCondLst>
                                        </p:cTn>
                                        <p:tgtEl>
                                          <p:spTgt spid="1421"/>
                                        </p:tgtEl>
                                        <p:attrNameLst>
                                          <p:attrName>style.visibility</p:attrName>
                                        </p:attrNameLst>
                                      </p:cBhvr>
                                      <p:to>
                                        <p:strVal val="visible"/>
                                      </p:to>
                                    </p:set>
                                    <p:animEffect filter="fade" transition="in">
                                      <p:cBhvr>
                                        <p:cTn dur="1000"/>
                                        <p:tgtEl>
                                          <p:spTgt spid="1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1"/>
                                        </p:tgtEl>
                                        <p:attrNameLst>
                                          <p:attrName>style.visibility</p:attrName>
                                        </p:attrNameLst>
                                      </p:cBhvr>
                                      <p:to>
                                        <p:strVal val="visible"/>
                                      </p:to>
                                    </p:set>
                                    <p:animEffect filter="fade" transition="in">
                                      <p:cBhvr>
                                        <p:cTn dur="1000"/>
                                        <p:tgtEl>
                                          <p:spTgt spid="1411"/>
                                        </p:tgtEl>
                                      </p:cBhvr>
                                    </p:animEffect>
                                  </p:childTnLst>
                                </p:cTn>
                              </p:par>
                              <p:par>
                                <p:cTn fill="hold" nodeType="withEffect" presetClass="entr" presetID="10" presetSubtype="0">
                                  <p:stCondLst>
                                    <p:cond delay="0"/>
                                  </p:stCondLst>
                                  <p:childTnLst>
                                    <p:set>
                                      <p:cBhvr>
                                        <p:cTn dur="1" fill="hold">
                                          <p:stCondLst>
                                            <p:cond delay="0"/>
                                          </p:stCondLst>
                                        </p:cTn>
                                        <p:tgtEl>
                                          <p:spTgt spid="1412"/>
                                        </p:tgtEl>
                                        <p:attrNameLst>
                                          <p:attrName>style.visibility</p:attrName>
                                        </p:attrNameLst>
                                      </p:cBhvr>
                                      <p:to>
                                        <p:strVal val="visible"/>
                                      </p:to>
                                    </p:set>
                                    <p:animEffect filter="fade" transition="in">
                                      <p:cBhvr>
                                        <p:cTn dur="1000"/>
                                        <p:tgtEl>
                                          <p:spTgt spid="1412"/>
                                        </p:tgtEl>
                                      </p:cBhvr>
                                    </p:animEffect>
                                  </p:childTnLst>
                                </p:cTn>
                              </p:par>
                              <p:par>
                                <p:cTn fill="hold" nodeType="withEffect" presetClass="entr" presetID="10" presetSubtype="0">
                                  <p:stCondLst>
                                    <p:cond delay="0"/>
                                  </p:stCondLst>
                                  <p:childTnLst>
                                    <p:set>
                                      <p:cBhvr>
                                        <p:cTn dur="1" fill="hold">
                                          <p:stCondLst>
                                            <p:cond delay="0"/>
                                          </p:stCondLst>
                                        </p:cTn>
                                        <p:tgtEl>
                                          <p:spTgt spid="1424"/>
                                        </p:tgtEl>
                                        <p:attrNameLst>
                                          <p:attrName>style.visibility</p:attrName>
                                        </p:attrNameLst>
                                      </p:cBhvr>
                                      <p:to>
                                        <p:strVal val="visible"/>
                                      </p:to>
                                    </p:set>
                                    <p:animEffect filter="fade" transition="in">
                                      <p:cBhvr>
                                        <p:cTn dur="1000"/>
                                        <p:tgtEl>
                                          <p:spTgt spid="1424"/>
                                        </p:tgtEl>
                                      </p:cBhvr>
                                    </p:animEffect>
                                  </p:childTnLst>
                                </p:cTn>
                              </p:par>
                              <p:par>
                                <p:cTn fill="hold" nodeType="with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1"/>
                                        <p:tgtEl>
                                          <p:spTgt spid="1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3"/>
                                        </p:tgtEl>
                                        <p:attrNameLst>
                                          <p:attrName>style.visibility</p:attrName>
                                        </p:attrNameLst>
                                      </p:cBhvr>
                                      <p:to>
                                        <p:strVal val="visible"/>
                                      </p:to>
                                    </p:set>
                                    <p:animEffect filter="fade" transition="in">
                                      <p:cBhvr>
                                        <p:cTn dur="1000"/>
                                        <p:tgtEl>
                                          <p:spTgt spid="1413"/>
                                        </p:tgtEl>
                                      </p:cBhvr>
                                    </p:animEffect>
                                  </p:childTnLst>
                                </p:cTn>
                              </p:par>
                              <p:par>
                                <p:cTn fill="hold" nodeType="withEffect" presetClass="entr" presetID="10" presetSubtype="0">
                                  <p:stCondLst>
                                    <p:cond delay="0"/>
                                  </p:stCondLst>
                                  <p:childTnLst>
                                    <p:set>
                                      <p:cBhvr>
                                        <p:cTn dur="1" fill="hold">
                                          <p:stCondLst>
                                            <p:cond delay="0"/>
                                          </p:stCondLst>
                                        </p:cTn>
                                        <p:tgtEl>
                                          <p:spTgt spid="1414"/>
                                        </p:tgtEl>
                                        <p:attrNameLst>
                                          <p:attrName>style.visibility</p:attrName>
                                        </p:attrNameLst>
                                      </p:cBhvr>
                                      <p:to>
                                        <p:strVal val="visible"/>
                                      </p:to>
                                    </p:set>
                                    <p:animEffect filter="fade" transition="in">
                                      <p:cBhvr>
                                        <p:cTn dur="1"/>
                                        <p:tgtEl>
                                          <p:spTgt spid="1414"/>
                                        </p:tgtEl>
                                      </p:cBhvr>
                                    </p:animEffect>
                                  </p:childTnLst>
                                </p:cTn>
                              </p:par>
                              <p:par>
                                <p:cTn fill="hold" nodeType="withEffect" presetClass="entr" presetID="10" presetSubtype="0">
                                  <p:stCondLst>
                                    <p:cond delay="0"/>
                                  </p:stCondLst>
                                  <p:childTnLst>
                                    <p:set>
                                      <p:cBhvr>
                                        <p:cTn dur="1" fill="hold">
                                          <p:stCondLst>
                                            <p:cond delay="0"/>
                                          </p:stCondLst>
                                        </p:cTn>
                                        <p:tgtEl>
                                          <p:spTgt spid="1418"/>
                                        </p:tgtEl>
                                        <p:attrNameLst>
                                          <p:attrName>style.visibility</p:attrName>
                                        </p:attrNameLst>
                                      </p:cBhvr>
                                      <p:to>
                                        <p:strVal val="visible"/>
                                      </p:to>
                                    </p:set>
                                    <p:animEffect filter="fade" transition="in">
                                      <p:cBhvr>
                                        <p:cTn dur="1000"/>
                                        <p:tgtEl>
                                          <p:spTgt spid="1418"/>
                                        </p:tgtEl>
                                      </p:cBhvr>
                                    </p:animEffect>
                                  </p:childTnLst>
                                </p:cTn>
                              </p:par>
                              <p:par>
                                <p:cTn fill="hold" nodeType="withEffect" presetClass="entr" presetID="10" presetSubtype="0">
                                  <p:stCondLst>
                                    <p:cond delay="0"/>
                                  </p:stCondLst>
                                  <p:childTnLst>
                                    <p:set>
                                      <p:cBhvr>
                                        <p:cTn dur="1" fill="hold">
                                          <p:stCondLst>
                                            <p:cond delay="0"/>
                                          </p:stCondLst>
                                        </p:cTn>
                                        <p:tgtEl>
                                          <p:spTgt spid="1417"/>
                                        </p:tgtEl>
                                        <p:attrNameLst>
                                          <p:attrName>style.visibility</p:attrName>
                                        </p:attrNameLst>
                                      </p:cBhvr>
                                      <p:to>
                                        <p:strVal val="visible"/>
                                      </p:to>
                                    </p:set>
                                    <p:animEffect filter="fade" transition="in">
                                      <p:cBhvr>
                                        <p:cTn dur="1000"/>
                                        <p:tgtEl>
                                          <p:spTgt spid="1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grpSp>
        <p:nvGrpSpPr>
          <p:cNvPr id="1447" name="Google Shape;1447;p120"/>
          <p:cNvGrpSpPr/>
          <p:nvPr/>
        </p:nvGrpSpPr>
        <p:grpSpPr>
          <a:xfrm>
            <a:off x="2282427" y="1391982"/>
            <a:ext cx="1623900" cy="1552518"/>
            <a:chOff x="2282427" y="1363407"/>
            <a:chExt cx="1623900" cy="1552518"/>
          </a:xfrm>
        </p:grpSpPr>
        <p:sp>
          <p:nvSpPr>
            <p:cNvPr id="1448" name="Google Shape;1448;p120"/>
            <p:cNvSpPr/>
            <p:nvPr/>
          </p:nvSpPr>
          <p:spPr>
            <a:xfrm>
              <a:off x="2282427" y="2447925"/>
              <a:ext cx="1623900" cy="468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9" name="Google Shape;1449;p120"/>
            <p:cNvCxnSpPr/>
            <p:nvPr/>
          </p:nvCxnSpPr>
          <p:spPr>
            <a:xfrm>
              <a:off x="2291733" y="1363407"/>
              <a:ext cx="0" cy="1086000"/>
            </a:xfrm>
            <a:prstGeom prst="straightConnector1">
              <a:avLst/>
            </a:prstGeom>
            <a:noFill/>
            <a:ln cap="flat" cmpd="sng" w="19050">
              <a:solidFill>
                <a:schemeClr val="lt2"/>
              </a:solidFill>
              <a:prstDash val="solid"/>
              <a:round/>
              <a:headEnd len="med" w="med" type="none"/>
              <a:tailEnd len="med" w="med" type="none"/>
            </a:ln>
          </p:spPr>
        </p:cxnSp>
      </p:grpSp>
      <p:grpSp>
        <p:nvGrpSpPr>
          <p:cNvPr id="1450" name="Google Shape;1450;p120"/>
          <p:cNvGrpSpPr/>
          <p:nvPr/>
        </p:nvGrpSpPr>
        <p:grpSpPr>
          <a:xfrm>
            <a:off x="5228030" y="1391982"/>
            <a:ext cx="1623900" cy="1552518"/>
            <a:chOff x="5228030" y="1363407"/>
            <a:chExt cx="1623900" cy="1552518"/>
          </a:xfrm>
        </p:grpSpPr>
        <p:sp>
          <p:nvSpPr>
            <p:cNvPr id="1451" name="Google Shape;1451;p120"/>
            <p:cNvSpPr/>
            <p:nvPr/>
          </p:nvSpPr>
          <p:spPr>
            <a:xfrm>
              <a:off x="5228030" y="2447925"/>
              <a:ext cx="1623900" cy="468000"/>
            </a:xfrm>
            <a:prstGeom prst="chevron">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2" name="Google Shape;1452;p120"/>
            <p:cNvCxnSpPr/>
            <p:nvPr/>
          </p:nvCxnSpPr>
          <p:spPr>
            <a:xfrm>
              <a:off x="5237303" y="1363407"/>
              <a:ext cx="0" cy="1086000"/>
            </a:xfrm>
            <a:prstGeom prst="straightConnector1">
              <a:avLst/>
            </a:prstGeom>
            <a:noFill/>
            <a:ln cap="flat" cmpd="sng" w="19050">
              <a:solidFill>
                <a:schemeClr val="accent3"/>
              </a:solidFill>
              <a:prstDash val="solid"/>
              <a:round/>
              <a:headEnd len="med" w="med" type="none"/>
              <a:tailEnd len="med" w="med" type="none"/>
            </a:ln>
          </p:spPr>
        </p:cxnSp>
      </p:grpSp>
      <p:grpSp>
        <p:nvGrpSpPr>
          <p:cNvPr id="1453" name="Google Shape;1453;p120"/>
          <p:cNvGrpSpPr/>
          <p:nvPr/>
        </p:nvGrpSpPr>
        <p:grpSpPr>
          <a:xfrm>
            <a:off x="809625" y="2476500"/>
            <a:ext cx="1623900" cy="1554007"/>
            <a:chOff x="809625" y="2447925"/>
            <a:chExt cx="1623900" cy="1554007"/>
          </a:xfrm>
        </p:grpSpPr>
        <p:sp>
          <p:nvSpPr>
            <p:cNvPr id="1454" name="Google Shape;1454;p120"/>
            <p:cNvSpPr/>
            <p:nvPr/>
          </p:nvSpPr>
          <p:spPr>
            <a:xfrm>
              <a:off x="809625" y="2447925"/>
              <a:ext cx="1623900" cy="4680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5" name="Google Shape;1455;p120"/>
            <p:cNvCxnSpPr/>
            <p:nvPr/>
          </p:nvCxnSpPr>
          <p:spPr>
            <a:xfrm>
              <a:off x="818826" y="2915932"/>
              <a:ext cx="0" cy="1086000"/>
            </a:xfrm>
            <a:prstGeom prst="straightConnector1">
              <a:avLst/>
            </a:prstGeom>
            <a:noFill/>
            <a:ln cap="flat" cmpd="sng" w="19050">
              <a:solidFill>
                <a:schemeClr val="dk1"/>
              </a:solidFill>
              <a:prstDash val="solid"/>
              <a:round/>
              <a:headEnd len="med" w="med" type="none"/>
              <a:tailEnd len="med" w="med" type="none"/>
            </a:ln>
          </p:spPr>
        </p:cxnSp>
      </p:grpSp>
      <p:grpSp>
        <p:nvGrpSpPr>
          <p:cNvPr id="1456" name="Google Shape;1456;p120"/>
          <p:cNvGrpSpPr/>
          <p:nvPr/>
        </p:nvGrpSpPr>
        <p:grpSpPr>
          <a:xfrm>
            <a:off x="3755228" y="2476500"/>
            <a:ext cx="1623900" cy="1554007"/>
            <a:chOff x="3755228" y="2447925"/>
            <a:chExt cx="1623900" cy="1554007"/>
          </a:xfrm>
        </p:grpSpPr>
        <p:sp>
          <p:nvSpPr>
            <p:cNvPr id="1457" name="Google Shape;1457;p120"/>
            <p:cNvSpPr/>
            <p:nvPr/>
          </p:nvSpPr>
          <p:spPr>
            <a:xfrm>
              <a:off x="3755228" y="2447925"/>
              <a:ext cx="1623900" cy="468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8" name="Google Shape;1458;p120"/>
            <p:cNvCxnSpPr/>
            <p:nvPr/>
          </p:nvCxnSpPr>
          <p:spPr>
            <a:xfrm>
              <a:off x="3769108" y="2915932"/>
              <a:ext cx="0" cy="1086000"/>
            </a:xfrm>
            <a:prstGeom prst="straightConnector1">
              <a:avLst/>
            </a:prstGeom>
            <a:noFill/>
            <a:ln cap="flat" cmpd="sng" w="19050">
              <a:solidFill>
                <a:schemeClr val="accent1"/>
              </a:solidFill>
              <a:prstDash val="solid"/>
              <a:round/>
              <a:headEnd len="med" w="med" type="none"/>
              <a:tailEnd len="med" w="med" type="none"/>
            </a:ln>
          </p:spPr>
        </p:cxnSp>
      </p:grpSp>
      <p:grpSp>
        <p:nvGrpSpPr>
          <p:cNvPr id="1459" name="Google Shape;1459;p120"/>
          <p:cNvGrpSpPr/>
          <p:nvPr/>
        </p:nvGrpSpPr>
        <p:grpSpPr>
          <a:xfrm>
            <a:off x="6700832" y="2476500"/>
            <a:ext cx="1623900" cy="1554007"/>
            <a:chOff x="6700832" y="2447925"/>
            <a:chExt cx="1623900" cy="1554007"/>
          </a:xfrm>
        </p:grpSpPr>
        <p:sp>
          <p:nvSpPr>
            <p:cNvPr id="1460" name="Google Shape;1460;p120"/>
            <p:cNvSpPr/>
            <p:nvPr/>
          </p:nvSpPr>
          <p:spPr>
            <a:xfrm>
              <a:off x="6700832" y="2447925"/>
              <a:ext cx="1623900" cy="468000"/>
            </a:xfrm>
            <a:prstGeom prst="chevron">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1" name="Google Shape;1461;p120"/>
            <p:cNvCxnSpPr/>
            <p:nvPr/>
          </p:nvCxnSpPr>
          <p:spPr>
            <a:xfrm>
              <a:off x="6719402" y="2915932"/>
              <a:ext cx="0" cy="1086000"/>
            </a:xfrm>
            <a:prstGeom prst="straightConnector1">
              <a:avLst/>
            </a:prstGeom>
            <a:noFill/>
            <a:ln cap="flat" cmpd="sng" w="19050">
              <a:solidFill>
                <a:schemeClr val="accent4"/>
              </a:solidFill>
              <a:prstDash val="solid"/>
              <a:round/>
              <a:headEnd len="med" w="med" type="none"/>
              <a:tailEnd len="med" w="med" type="none"/>
            </a:ln>
          </p:spPr>
        </p:cxnSp>
      </p:grpSp>
      <p:sp>
        <p:nvSpPr>
          <p:cNvPr id="1462" name="Google Shape;1462;p120"/>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Pipeline</a:t>
            </a:r>
            <a:endParaRPr/>
          </a:p>
        </p:txBody>
      </p:sp>
      <p:sp>
        <p:nvSpPr>
          <p:cNvPr id="1463" name="Google Shape;1463;p120"/>
          <p:cNvSpPr txBox="1"/>
          <p:nvPr/>
        </p:nvSpPr>
        <p:spPr>
          <a:xfrm>
            <a:off x="943725" y="2493775"/>
            <a:ext cx="1623900" cy="46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Alata"/>
                <a:ea typeface="Alata"/>
                <a:cs typeface="Alata"/>
                <a:sym typeface="Alata"/>
              </a:rPr>
              <a:t>Feature Scaling</a:t>
            </a:r>
            <a:endParaRPr sz="1200">
              <a:solidFill>
                <a:schemeClr val="lt1"/>
              </a:solidFill>
              <a:latin typeface="Alata"/>
              <a:ea typeface="Alata"/>
              <a:cs typeface="Alata"/>
              <a:sym typeface="Alata"/>
            </a:endParaRPr>
          </a:p>
        </p:txBody>
      </p:sp>
      <p:sp>
        <p:nvSpPr>
          <p:cNvPr id="1464" name="Google Shape;1464;p120"/>
          <p:cNvSpPr txBox="1"/>
          <p:nvPr/>
        </p:nvSpPr>
        <p:spPr>
          <a:xfrm>
            <a:off x="2519850" y="2514600"/>
            <a:ext cx="1418700" cy="4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Alata"/>
                <a:ea typeface="Alata"/>
                <a:cs typeface="Alata"/>
                <a:sym typeface="Alata"/>
              </a:rPr>
              <a:t>Feature</a:t>
            </a:r>
            <a:r>
              <a:rPr lang="en-GB" sz="1200">
                <a:solidFill>
                  <a:schemeClr val="lt1"/>
                </a:solidFill>
                <a:latin typeface="Alata"/>
                <a:ea typeface="Alata"/>
                <a:cs typeface="Alata"/>
                <a:sym typeface="Alata"/>
              </a:rPr>
              <a:t> Selection</a:t>
            </a:r>
            <a:endParaRPr sz="1200">
              <a:solidFill>
                <a:schemeClr val="lt1"/>
              </a:solidFill>
              <a:latin typeface="Alata"/>
              <a:ea typeface="Alata"/>
              <a:cs typeface="Alata"/>
              <a:sym typeface="Alata"/>
            </a:endParaRPr>
          </a:p>
        </p:txBody>
      </p:sp>
      <p:sp>
        <p:nvSpPr>
          <p:cNvPr id="1465" name="Google Shape;1465;p120"/>
          <p:cNvSpPr txBox="1"/>
          <p:nvPr/>
        </p:nvSpPr>
        <p:spPr>
          <a:xfrm>
            <a:off x="4009850" y="2514600"/>
            <a:ext cx="1276200" cy="4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Alata"/>
                <a:ea typeface="Alata"/>
                <a:cs typeface="Alata"/>
                <a:sym typeface="Alata"/>
              </a:rPr>
              <a:t>Synthesize</a:t>
            </a:r>
            <a:r>
              <a:rPr lang="en-GB" sz="1200">
                <a:solidFill>
                  <a:schemeClr val="lt1"/>
                </a:solidFill>
                <a:latin typeface="Alata"/>
                <a:ea typeface="Alata"/>
                <a:cs typeface="Alata"/>
                <a:sym typeface="Alata"/>
              </a:rPr>
              <a:t> Data</a:t>
            </a:r>
            <a:endParaRPr sz="1200">
              <a:solidFill>
                <a:schemeClr val="lt1"/>
              </a:solidFill>
              <a:latin typeface="Alata"/>
              <a:ea typeface="Alata"/>
              <a:cs typeface="Alata"/>
              <a:sym typeface="Alata"/>
            </a:endParaRPr>
          </a:p>
        </p:txBody>
      </p:sp>
      <p:sp>
        <p:nvSpPr>
          <p:cNvPr id="1466" name="Google Shape;1466;p120"/>
          <p:cNvSpPr txBox="1"/>
          <p:nvPr/>
        </p:nvSpPr>
        <p:spPr>
          <a:xfrm>
            <a:off x="5482650" y="2514600"/>
            <a:ext cx="1369500" cy="4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lata"/>
                <a:ea typeface="Alata"/>
                <a:cs typeface="Alata"/>
                <a:sym typeface="Alata"/>
              </a:rPr>
              <a:t>Model Training</a:t>
            </a:r>
            <a:endParaRPr sz="1200">
              <a:solidFill>
                <a:schemeClr val="dk1"/>
              </a:solidFill>
              <a:latin typeface="Alata"/>
              <a:ea typeface="Alata"/>
              <a:cs typeface="Alata"/>
              <a:sym typeface="Alata"/>
            </a:endParaRPr>
          </a:p>
        </p:txBody>
      </p:sp>
      <p:sp>
        <p:nvSpPr>
          <p:cNvPr id="1467" name="Google Shape;1467;p120"/>
          <p:cNvSpPr txBox="1"/>
          <p:nvPr/>
        </p:nvSpPr>
        <p:spPr>
          <a:xfrm>
            <a:off x="6955675" y="2514600"/>
            <a:ext cx="1369500" cy="4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lata"/>
                <a:ea typeface="Alata"/>
                <a:cs typeface="Alata"/>
                <a:sym typeface="Alata"/>
              </a:rPr>
              <a:t>Model Testing</a:t>
            </a:r>
            <a:endParaRPr sz="1200">
              <a:solidFill>
                <a:schemeClr val="dk1"/>
              </a:solidFill>
              <a:latin typeface="Alata"/>
              <a:ea typeface="Alata"/>
              <a:cs typeface="Alata"/>
              <a:sym typeface="Alata"/>
            </a:endParaRPr>
          </a:p>
        </p:txBody>
      </p:sp>
      <p:sp>
        <p:nvSpPr>
          <p:cNvPr id="1468" name="Google Shape;1468;p120"/>
          <p:cNvSpPr txBox="1"/>
          <p:nvPr/>
        </p:nvSpPr>
        <p:spPr>
          <a:xfrm>
            <a:off x="2282425" y="1391975"/>
            <a:ext cx="34596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Alata"/>
                <a:ea typeface="Alata"/>
                <a:cs typeface="Alata"/>
                <a:sym typeface="Alata"/>
              </a:rPr>
              <a:t>P</a:t>
            </a:r>
            <a:r>
              <a:rPr lang="en-GB" sz="1600">
                <a:solidFill>
                  <a:schemeClr val="dk1"/>
                </a:solidFill>
                <a:latin typeface="Alata"/>
                <a:ea typeface="Alata"/>
                <a:cs typeface="Alata"/>
                <a:sym typeface="Alata"/>
              </a:rPr>
              <a:t>rincipal Component Analysis</a:t>
            </a:r>
            <a:endParaRPr sz="1600">
              <a:solidFill>
                <a:schemeClr val="dk1"/>
              </a:solidFill>
              <a:latin typeface="Alata"/>
              <a:ea typeface="Alata"/>
              <a:cs typeface="Alata"/>
              <a:sym typeface="Alata"/>
            </a:endParaRPr>
          </a:p>
        </p:txBody>
      </p:sp>
      <p:sp>
        <p:nvSpPr>
          <p:cNvPr id="1469" name="Google Shape;1469;p120"/>
          <p:cNvSpPr txBox="1"/>
          <p:nvPr/>
        </p:nvSpPr>
        <p:spPr>
          <a:xfrm>
            <a:off x="2350475" y="1742925"/>
            <a:ext cx="27756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Reduce dimensionality of dataset and retain important features</a:t>
            </a:r>
            <a:endParaRPr sz="1200">
              <a:latin typeface="Montserrat"/>
              <a:ea typeface="Montserrat"/>
              <a:cs typeface="Montserrat"/>
              <a:sym typeface="Montserrat"/>
            </a:endParaRPr>
          </a:p>
        </p:txBody>
      </p:sp>
      <p:sp>
        <p:nvSpPr>
          <p:cNvPr id="1470" name="Google Shape;1470;p120"/>
          <p:cNvSpPr txBox="1"/>
          <p:nvPr/>
        </p:nvSpPr>
        <p:spPr>
          <a:xfrm>
            <a:off x="5286000" y="1314450"/>
            <a:ext cx="27222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Alata"/>
                <a:ea typeface="Alata"/>
                <a:cs typeface="Alata"/>
                <a:sym typeface="Alata"/>
              </a:rPr>
              <a:t>Hyperparameter</a:t>
            </a:r>
            <a:r>
              <a:rPr lang="en-GB" sz="1800">
                <a:solidFill>
                  <a:schemeClr val="dk1"/>
                </a:solidFill>
                <a:latin typeface="Alata"/>
                <a:ea typeface="Alata"/>
                <a:cs typeface="Alata"/>
                <a:sym typeface="Alata"/>
              </a:rPr>
              <a:t> Tuning</a:t>
            </a:r>
            <a:endParaRPr sz="1800">
              <a:solidFill>
                <a:schemeClr val="dk1"/>
              </a:solidFill>
              <a:latin typeface="Alata"/>
              <a:ea typeface="Alata"/>
              <a:cs typeface="Alata"/>
              <a:sym typeface="Alata"/>
            </a:endParaRPr>
          </a:p>
        </p:txBody>
      </p:sp>
      <p:sp>
        <p:nvSpPr>
          <p:cNvPr id="1471" name="Google Shape;1471;p120"/>
          <p:cNvSpPr txBox="1"/>
          <p:nvPr/>
        </p:nvSpPr>
        <p:spPr>
          <a:xfrm>
            <a:off x="5329000" y="1666950"/>
            <a:ext cx="29502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Grid Search to find parameters that optimize TPR and minimize FPR</a:t>
            </a:r>
            <a:endParaRPr sz="1200">
              <a:latin typeface="Montserrat"/>
              <a:ea typeface="Montserrat"/>
              <a:cs typeface="Montserrat"/>
              <a:sym typeface="Montserrat"/>
            </a:endParaRPr>
          </a:p>
        </p:txBody>
      </p:sp>
      <p:sp>
        <p:nvSpPr>
          <p:cNvPr id="1472" name="Google Shape;1472;p120"/>
          <p:cNvSpPr txBox="1"/>
          <p:nvPr/>
        </p:nvSpPr>
        <p:spPr>
          <a:xfrm>
            <a:off x="867525" y="3026500"/>
            <a:ext cx="2579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Alata"/>
                <a:ea typeface="Alata"/>
                <a:cs typeface="Alata"/>
                <a:sym typeface="Alata"/>
              </a:rPr>
              <a:t>Standardization</a:t>
            </a:r>
            <a:endParaRPr sz="1600">
              <a:solidFill>
                <a:schemeClr val="dk1"/>
              </a:solidFill>
              <a:latin typeface="Alata"/>
              <a:ea typeface="Alata"/>
              <a:cs typeface="Alata"/>
              <a:sym typeface="Alata"/>
            </a:endParaRPr>
          </a:p>
        </p:txBody>
      </p:sp>
      <p:sp>
        <p:nvSpPr>
          <p:cNvPr id="1473" name="Google Shape;1473;p120"/>
          <p:cNvSpPr txBox="1"/>
          <p:nvPr/>
        </p:nvSpPr>
        <p:spPr>
          <a:xfrm>
            <a:off x="943725" y="3318875"/>
            <a:ext cx="2722200" cy="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Ensure features contribute equally to distance calculations in PCA &amp; SVM</a:t>
            </a:r>
            <a:endParaRPr sz="1200">
              <a:latin typeface="Montserrat"/>
              <a:ea typeface="Montserrat"/>
              <a:cs typeface="Montserrat"/>
              <a:sym typeface="Montserrat"/>
            </a:endParaRPr>
          </a:p>
        </p:txBody>
      </p:sp>
      <p:sp>
        <p:nvSpPr>
          <p:cNvPr id="1474" name="Google Shape;1474;p120"/>
          <p:cNvSpPr txBox="1"/>
          <p:nvPr/>
        </p:nvSpPr>
        <p:spPr>
          <a:xfrm>
            <a:off x="3817824" y="3010338"/>
            <a:ext cx="29502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Alata"/>
                <a:ea typeface="Alata"/>
                <a:cs typeface="Alata"/>
                <a:sym typeface="Alata"/>
              </a:rPr>
              <a:t>Synthetic Minority Over-Sampling Technique</a:t>
            </a:r>
            <a:endParaRPr sz="1600">
              <a:solidFill>
                <a:schemeClr val="dk1"/>
              </a:solidFill>
              <a:latin typeface="Alata"/>
              <a:ea typeface="Alata"/>
              <a:cs typeface="Alata"/>
              <a:sym typeface="Alata"/>
            </a:endParaRPr>
          </a:p>
        </p:txBody>
      </p:sp>
      <p:sp>
        <p:nvSpPr>
          <p:cNvPr id="1475" name="Google Shape;1475;p120"/>
          <p:cNvSpPr txBox="1"/>
          <p:nvPr/>
        </p:nvSpPr>
        <p:spPr>
          <a:xfrm>
            <a:off x="3817826" y="3589250"/>
            <a:ext cx="24312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Handle class imbalance</a:t>
            </a:r>
            <a:endParaRPr sz="1200">
              <a:latin typeface="Montserrat"/>
              <a:ea typeface="Montserrat"/>
              <a:cs typeface="Montserrat"/>
              <a:sym typeface="Montserrat"/>
            </a:endParaRPr>
          </a:p>
        </p:txBody>
      </p:sp>
      <p:sp>
        <p:nvSpPr>
          <p:cNvPr id="1476" name="Google Shape;1476;p120"/>
          <p:cNvSpPr txBox="1"/>
          <p:nvPr/>
        </p:nvSpPr>
        <p:spPr>
          <a:xfrm>
            <a:off x="6768124" y="3016763"/>
            <a:ext cx="18996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latin typeface="Alata"/>
                <a:ea typeface="Alata"/>
                <a:cs typeface="Alata"/>
                <a:sym typeface="Alata"/>
              </a:rPr>
              <a:t>Evaluation</a:t>
            </a:r>
            <a:endParaRPr sz="1800">
              <a:solidFill>
                <a:schemeClr val="dk1"/>
              </a:solidFill>
              <a:latin typeface="Alata"/>
              <a:ea typeface="Alata"/>
              <a:cs typeface="Alata"/>
              <a:sym typeface="Alata"/>
            </a:endParaRPr>
          </a:p>
        </p:txBody>
      </p:sp>
      <p:sp>
        <p:nvSpPr>
          <p:cNvPr id="1477" name="Google Shape;1477;p120"/>
          <p:cNvSpPr txBox="1"/>
          <p:nvPr/>
        </p:nvSpPr>
        <p:spPr>
          <a:xfrm>
            <a:off x="6768125" y="3379000"/>
            <a:ext cx="21639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Receiver Operating Curve</a:t>
            </a:r>
            <a:endParaRPr sz="1200">
              <a:latin typeface="Montserrat"/>
              <a:ea typeface="Montserrat"/>
              <a:cs typeface="Montserrat"/>
              <a:sym typeface="Montserrat"/>
            </a:endParaRPr>
          </a:p>
          <a:p>
            <a:pPr indent="0" lvl="0" marL="0" rtl="0" algn="l">
              <a:spcBef>
                <a:spcPts val="0"/>
              </a:spcBef>
              <a:spcAft>
                <a:spcPts val="0"/>
              </a:spcAft>
              <a:buNone/>
            </a:pPr>
            <a:r>
              <a:rPr lang="en-GB" sz="1200">
                <a:latin typeface="Montserrat"/>
                <a:ea typeface="Montserrat"/>
                <a:cs typeface="Montserrat"/>
                <a:sym typeface="Montserrat"/>
              </a:rPr>
              <a:t>Precision Recall Curve </a:t>
            </a:r>
            <a:endParaRPr sz="1200">
              <a:latin typeface="Montserrat"/>
              <a:ea typeface="Montserrat"/>
              <a:cs typeface="Montserrat"/>
              <a:sym typeface="Montserrat"/>
            </a:endParaRPr>
          </a:p>
        </p:txBody>
      </p:sp>
      <p:pic>
        <p:nvPicPr>
          <p:cNvPr id="1478" name="Google Shape;1478;p120"/>
          <p:cNvPicPr preferRelativeResize="0"/>
          <p:nvPr/>
        </p:nvPicPr>
        <p:blipFill rotWithShape="1">
          <a:blip r:embed="rId3">
            <a:alphaModFix/>
          </a:blip>
          <a:srcRect b="23025" l="0" r="0" t="17309"/>
          <a:stretch/>
        </p:blipFill>
        <p:spPr>
          <a:xfrm>
            <a:off x="829825" y="1391975"/>
            <a:ext cx="1418699" cy="846429"/>
          </a:xfrm>
          <a:prstGeom prst="rect">
            <a:avLst/>
          </a:prstGeom>
          <a:noFill/>
          <a:ln>
            <a:noFill/>
          </a:ln>
        </p:spPr>
      </p:pic>
      <p:sp>
        <p:nvSpPr>
          <p:cNvPr id="1479" name="Google Shape;1479;p120"/>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4</a:t>
            </a:r>
            <a:endParaRPr sz="15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9"/>
                                        </p:tgtEl>
                                        <p:attrNameLst>
                                          <p:attrName>style.visibility</p:attrName>
                                        </p:attrNameLst>
                                      </p:cBhvr>
                                      <p:to>
                                        <p:strVal val="visible"/>
                                      </p:to>
                                    </p:set>
                                    <p:animEffect filter="fade" transition="in">
                                      <p:cBhvr>
                                        <p:cTn dur="1000"/>
                                        <p:tgtEl>
                                          <p:spTgt spid="1469"/>
                                        </p:tgtEl>
                                      </p:cBhvr>
                                    </p:animEffect>
                                  </p:childTnLst>
                                </p:cTn>
                              </p:par>
                              <p:par>
                                <p:cTn fill="hold" nodeType="withEffect" presetClass="entr" presetID="10" presetSubtype="0">
                                  <p:stCondLst>
                                    <p:cond delay="0"/>
                                  </p:stCondLst>
                                  <p:childTnLst>
                                    <p:set>
                                      <p:cBhvr>
                                        <p:cTn dur="1" fill="hold">
                                          <p:stCondLst>
                                            <p:cond delay="0"/>
                                          </p:stCondLst>
                                        </p:cTn>
                                        <p:tgtEl>
                                          <p:spTgt spid="1472"/>
                                        </p:tgtEl>
                                        <p:attrNameLst>
                                          <p:attrName>style.visibility</p:attrName>
                                        </p:attrNameLst>
                                      </p:cBhvr>
                                      <p:to>
                                        <p:strVal val="visible"/>
                                      </p:to>
                                    </p:set>
                                    <p:animEffect filter="fade" transition="in">
                                      <p:cBhvr>
                                        <p:cTn dur="1000"/>
                                        <p:tgtEl>
                                          <p:spTgt spid="1472"/>
                                        </p:tgtEl>
                                      </p:cBhvr>
                                    </p:animEffect>
                                  </p:childTnLst>
                                </p:cTn>
                              </p:par>
                              <p:par>
                                <p:cTn fill="hold" nodeType="with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1000"/>
                                        <p:tgtEl>
                                          <p:spTgt spid="1473"/>
                                        </p:tgtEl>
                                      </p:cBhvr>
                                    </p:animEffect>
                                  </p:childTnLst>
                                </p:cTn>
                              </p:par>
                              <p:par>
                                <p:cTn fill="hold" nodeType="withEffect" presetClass="entr" presetID="10" presetSubtype="0">
                                  <p:stCondLst>
                                    <p:cond delay="0"/>
                                  </p:stCondLst>
                                  <p:childTnLst>
                                    <p:set>
                                      <p:cBhvr>
                                        <p:cTn dur="1" fill="hold">
                                          <p:stCondLst>
                                            <p:cond delay="0"/>
                                          </p:stCondLst>
                                        </p:cTn>
                                        <p:tgtEl>
                                          <p:spTgt spid="1468"/>
                                        </p:tgtEl>
                                        <p:attrNameLst>
                                          <p:attrName>style.visibility</p:attrName>
                                        </p:attrNameLst>
                                      </p:cBhvr>
                                      <p:to>
                                        <p:strVal val="visible"/>
                                      </p:to>
                                    </p:set>
                                    <p:animEffect filter="fade" transition="in">
                                      <p:cBhvr>
                                        <p:cTn dur="1000"/>
                                        <p:tgtEl>
                                          <p:spTgt spid="1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4"/>
                                        </p:tgtEl>
                                        <p:attrNameLst>
                                          <p:attrName>style.visibility</p:attrName>
                                        </p:attrNameLst>
                                      </p:cBhvr>
                                      <p:to>
                                        <p:strVal val="visible"/>
                                      </p:to>
                                    </p:set>
                                    <p:animEffect filter="fade" transition="in">
                                      <p:cBhvr>
                                        <p:cTn dur="1000"/>
                                        <p:tgtEl>
                                          <p:spTgt spid="1474"/>
                                        </p:tgtEl>
                                      </p:cBhvr>
                                    </p:animEffect>
                                  </p:childTnLst>
                                </p:cTn>
                              </p:par>
                              <p:par>
                                <p:cTn fill="hold" nodeType="withEffect" presetClass="entr" presetID="10" presetSubtype="0">
                                  <p:stCondLst>
                                    <p:cond delay="0"/>
                                  </p:stCondLst>
                                  <p:childTnLst>
                                    <p:set>
                                      <p:cBhvr>
                                        <p:cTn dur="1" fill="hold">
                                          <p:stCondLst>
                                            <p:cond delay="0"/>
                                          </p:stCondLst>
                                        </p:cTn>
                                        <p:tgtEl>
                                          <p:spTgt spid="1475"/>
                                        </p:tgtEl>
                                        <p:attrNameLst>
                                          <p:attrName>style.visibility</p:attrName>
                                        </p:attrNameLst>
                                      </p:cBhvr>
                                      <p:to>
                                        <p:strVal val="visible"/>
                                      </p:to>
                                    </p:set>
                                    <p:animEffect filter="fade" transition="in">
                                      <p:cBhvr>
                                        <p:cTn dur="1000"/>
                                        <p:tgtEl>
                                          <p:spTgt spid="1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1"/>
                                        <p:tgtEl>
                                          <p:spTgt spid="1470"/>
                                        </p:tgtEl>
                                      </p:cBhvr>
                                    </p:animEffect>
                                  </p:childTnLst>
                                </p:cTn>
                              </p:par>
                              <p:par>
                                <p:cTn fill="hold" nodeType="withEffect" presetClass="entr" presetID="10" presetSubtype="0">
                                  <p:stCondLst>
                                    <p:cond delay="0"/>
                                  </p:stCondLst>
                                  <p:childTnLst>
                                    <p:set>
                                      <p:cBhvr>
                                        <p:cTn dur="1" fill="hold">
                                          <p:stCondLst>
                                            <p:cond delay="0"/>
                                          </p:stCondLst>
                                        </p:cTn>
                                        <p:tgtEl>
                                          <p:spTgt spid="1471"/>
                                        </p:tgtEl>
                                        <p:attrNameLst>
                                          <p:attrName>style.visibility</p:attrName>
                                        </p:attrNameLst>
                                      </p:cBhvr>
                                      <p:to>
                                        <p:strVal val="visible"/>
                                      </p:to>
                                    </p:set>
                                    <p:animEffect filter="fade" transition="in">
                                      <p:cBhvr>
                                        <p:cTn dur="1000"/>
                                        <p:tgtEl>
                                          <p:spTgt spid="1471"/>
                                        </p:tgtEl>
                                      </p:cBhvr>
                                    </p:animEffect>
                                  </p:childTnLst>
                                </p:cTn>
                              </p:par>
                              <p:par>
                                <p:cTn fill="hold" nodeType="with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1000"/>
                                        <p:tgtEl>
                                          <p:spTgt spid="1476"/>
                                        </p:tgtEl>
                                      </p:cBhvr>
                                    </p:animEffect>
                                  </p:childTnLst>
                                </p:cTn>
                              </p:par>
                              <p:par>
                                <p:cTn fill="hold" nodeType="with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121"/>
          <p:cNvSpPr txBox="1"/>
          <p:nvPr>
            <p:ph type="title"/>
          </p:nvPr>
        </p:nvSpPr>
        <p:spPr>
          <a:xfrm>
            <a:off x="4143300" y="1964600"/>
            <a:ext cx="304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 Processing</a:t>
            </a:r>
            <a:endParaRPr/>
          </a:p>
        </p:txBody>
      </p:sp>
      <p:grpSp>
        <p:nvGrpSpPr>
          <p:cNvPr id="1485" name="Google Shape;1485;p121"/>
          <p:cNvGrpSpPr/>
          <p:nvPr/>
        </p:nvGrpSpPr>
        <p:grpSpPr>
          <a:xfrm>
            <a:off x="7328375" y="1705825"/>
            <a:ext cx="1003300" cy="2676625"/>
            <a:chOff x="4106525" y="1454125"/>
            <a:chExt cx="1003300" cy="2676625"/>
          </a:xfrm>
        </p:grpSpPr>
        <p:sp>
          <p:nvSpPr>
            <p:cNvPr id="1486" name="Google Shape;1486;p121"/>
            <p:cNvSpPr/>
            <p:nvPr/>
          </p:nvSpPr>
          <p:spPr>
            <a:xfrm>
              <a:off x="4470225" y="1583075"/>
              <a:ext cx="257475" cy="360675"/>
            </a:xfrm>
            <a:custGeom>
              <a:rect b="b" l="l" r="r" t="t"/>
              <a:pathLst>
                <a:path extrusionOk="0" h="14427" w="10299">
                  <a:moveTo>
                    <a:pt x="700" y="1"/>
                  </a:moveTo>
                  <a:cubicBezTo>
                    <a:pt x="507" y="1"/>
                    <a:pt x="362" y="150"/>
                    <a:pt x="207" y="460"/>
                  </a:cubicBezTo>
                  <a:cubicBezTo>
                    <a:pt x="89" y="696"/>
                    <a:pt x="59" y="932"/>
                    <a:pt x="30" y="1168"/>
                  </a:cubicBezTo>
                  <a:cubicBezTo>
                    <a:pt x="0" y="1670"/>
                    <a:pt x="177" y="2968"/>
                    <a:pt x="177" y="3145"/>
                  </a:cubicBezTo>
                  <a:cubicBezTo>
                    <a:pt x="148" y="3794"/>
                    <a:pt x="148" y="4443"/>
                    <a:pt x="177" y="5093"/>
                  </a:cubicBezTo>
                  <a:cubicBezTo>
                    <a:pt x="207" y="6804"/>
                    <a:pt x="1003" y="8014"/>
                    <a:pt x="2508" y="8752"/>
                  </a:cubicBezTo>
                  <a:cubicBezTo>
                    <a:pt x="2626" y="8781"/>
                    <a:pt x="2803" y="8870"/>
                    <a:pt x="2980" y="8929"/>
                  </a:cubicBezTo>
                  <a:cubicBezTo>
                    <a:pt x="3010" y="8958"/>
                    <a:pt x="3039" y="8958"/>
                    <a:pt x="3069" y="8958"/>
                  </a:cubicBezTo>
                  <a:cubicBezTo>
                    <a:pt x="3423" y="9106"/>
                    <a:pt x="3807" y="9224"/>
                    <a:pt x="4013" y="9224"/>
                  </a:cubicBezTo>
                  <a:cubicBezTo>
                    <a:pt x="4146" y="9233"/>
                    <a:pt x="4278" y="9238"/>
                    <a:pt x="4408" y="9238"/>
                  </a:cubicBezTo>
                  <a:cubicBezTo>
                    <a:pt x="5520" y="9238"/>
                    <a:pt x="6519" y="8892"/>
                    <a:pt x="7259" y="8073"/>
                  </a:cubicBezTo>
                  <a:cubicBezTo>
                    <a:pt x="7264" y="8067"/>
                    <a:pt x="7268" y="8065"/>
                    <a:pt x="7270" y="8065"/>
                  </a:cubicBezTo>
                  <a:lnTo>
                    <a:pt x="7270" y="8065"/>
                  </a:lnTo>
                  <a:cubicBezTo>
                    <a:pt x="7278" y="8065"/>
                    <a:pt x="7254" y="8113"/>
                    <a:pt x="7229" y="8161"/>
                  </a:cubicBezTo>
                  <a:cubicBezTo>
                    <a:pt x="6573" y="9500"/>
                    <a:pt x="5567" y="10232"/>
                    <a:pt x="4169" y="10232"/>
                  </a:cubicBezTo>
                  <a:cubicBezTo>
                    <a:pt x="3995" y="10232"/>
                    <a:pt x="3815" y="10220"/>
                    <a:pt x="3630" y="10197"/>
                  </a:cubicBezTo>
                  <a:cubicBezTo>
                    <a:pt x="3600" y="10197"/>
                    <a:pt x="3571" y="10197"/>
                    <a:pt x="3512" y="10168"/>
                  </a:cubicBezTo>
                  <a:lnTo>
                    <a:pt x="3512" y="10168"/>
                  </a:lnTo>
                  <a:lnTo>
                    <a:pt x="3600" y="10906"/>
                  </a:lnTo>
                  <a:cubicBezTo>
                    <a:pt x="3630" y="11024"/>
                    <a:pt x="3630" y="11142"/>
                    <a:pt x="3600" y="11260"/>
                  </a:cubicBezTo>
                  <a:lnTo>
                    <a:pt x="2715" y="11437"/>
                  </a:lnTo>
                  <a:cubicBezTo>
                    <a:pt x="2626" y="11525"/>
                    <a:pt x="2007" y="12351"/>
                    <a:pt x="2331" y="13207"/>
                  </a:cubicBezTo>
                  <a:cubicBezTo>
                    <a:pt x="2508" y="13650"/>
                    <a:pt x="2862" y="13886"/>
                    <a:pt x="3098" y="14004"/>
                  </a:cubicBezTo>
                  <a:cubicBezTo>
                    <a:pt x="3533" y="14282"/>
                    <a:pt x="4069" y="14427"/>
                    <a:pt x="4618" y="14427"/>
                  </a:cubicBezTo>
                  <a:cubicBezTo>
                    <a:pt x="5001" y="14427"/>
                    <a:pt x="5390" y="14356"/>
                    <a:pt x="5754" y="14210"/>
                  </a:cubicBezTo>
                  <a:cubicBezTo>
                    <a:pt x="7731" y="13473"/>
                    <a:pt x="8144" y="10906"/>
                    <a:pt x="8144" y="10581"/>
                  </a:cubicBezTo>
                  <a:cubicBezTo>
                    <a:pt x="8174" y="10197"/>
                    <a:pt x="8174" y="9814"/>
                    <a:pt x="8203" y="9430"/>
                  </a:cubicBezTo>
                  <a:cubicBezTo>
                    <a:pt x="8233" y="8338"/>
                    <a:pt x="8233" y="7247"/>
                    <a:pt x="8292" y="6125"/>
                  </a:cubicBezTo>
                  <a:cubicBezTo>
                    <a:pt x="8292" y="5789"/>
                    <a:pt x="8425" y="5533"/>
                    <a:pt x="8817" y="5533"/>
                  </a:cubicBezTo>
                  <a:cubicBezTo>
                    <a:pt x="8838" y="5533"/>
                    <a:pt x="8859" y="5534"/>
                    <a:pt x="8882" y="5535"/>
                  </a:cubicBezTo>
                  <a:cubicBezTo>
                    <a:pt x="9236" y="5535"/>
                    <a:pt x="9531" y="5388"/>
                    <a:pt x="9767" y="5093"/>
                  </a:cubicBezTo>
                  <a:cubicBezTo>
                    <a:pt x="10298" y="4473"/>
                    <a:pt x="10210" y="3794"/>
                    <a:pt x="9472" y="3086"/>
                  </a:cubicBezTo>
                  <a:cubicBezTo>
                    <a:pt x="9273" y="2898"/>
                    <a:pt x="9016" y="2810"/>
                    <a:pt x="8748" y="2810"/>
                  </a:cubicBezTo>
                  <a:cubicBezTo>
                    <a:pt x="8300" y="2810"/>
                    <a:pt x="7820" y="3056"/>
                    <a:pt x="7525" y="3499"/>
                  </a:cubicBezTo>
                  <a:cubicBezTo>
                    <a:pt x="7436" y="3647"/>
                    <a:pt x="7436" y="3853"/>
                    <a:pt x="7229" y="3942"/>
                  </a:cubicBezTo>
                  <a:cubicBezTo>
                    <a:pt x="7170" y="3765"/>
                    <a:pt x="7170" y="3588"/>
                    <a:pt x="7170" y="3470"/>
                  </a:cubicBezTo>
                  <a:cubicBezTo>
                    <a:pt x="7259" y="2821"/>
                    <a:pt x="7141" y="2230"/>
                    <a:pt x="6728" y="1699"/>
                  </a:cubicBezTo>
                  <a:cubicBezTo>
                    <a:pt x="6580" y="1493"/>
                    <a:pt x="6492" y="1198"/>
                    <a:pt x="6462" y="932"/>
                  </a:cubicBezTo>
                  <a:cubicBezTo>
                    <a:pt x="6371" y="382"/>
                    <a:pt x="6154" y="134"/>
                    <a:pt x="5744" y="134"/>
                  </a:cubicBezTo>
                  <a:cubicBezTo>
                    <a:pt x="5626" y="134"/>
                    <a:pt x="5492" y="155"/>
                    <a:pt x="5341" y="194"/>
                  </a:cubicBezTo>
                  <a:cubicBezTo>
                    <a:pt x="4957" y="312"/>
                    <a:pt x="4574" y="489"/>
                    <a:pt x="4161" y="548"/>
                  </a:cubicBezTo>
                  <a:cubicBezTo>
                    <a:pt x="3688" y="643"/>
                    <a:pt x="3221" y="732"/>
                    <a:pt x="2766" y="732"/>
                  </a:cubicBezTo>
                  <a:cubicBezTo>
                    <a:pt x="2227" y="732"/>
                    <a:pt x="1706" y="608"/>
                    <a:pt x="1210" y="224"/>
                  </a:cubicBezTo>
                  <a:cubicBezTo>
                    <a:pt x="1001" y="77"/>
                    <a:pt x="838" y="1"/>
                    <a:pt x="700" y="1"/>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21"/>
            <p:cNvSpPr/>
            <p:nvPr/>
          </p:nvSpPr>
          <p:spPr>
            <a:xfrm>
              <a:off x="4444400" y="1454125"/>
              <a:ext cx="286975" cy="234875"/>
            </a:xfrm>
            <a:custGeom>
              <a:rect b="b" l="l" r="r" t="t"/>
              <a:pathLst>
                <a:path extrusionOk="0" h="9395" w="11479">
                  <a:moveTo>
                    <a:pt x="4247" y="0"/>
                  </a:moveTo>
                  <a:cubicBezTo>
                    <a:pt x="3889" y="0"/>
                    <a:pt x="3527" y="44"/>
                    <a:pt x="3158" y="130"/>
                  </a:cubicBezTo>
                  <a:cubicBezTo>
                    <a:pt x="1446" y="513"/>
                    <a:pt x="532" y="2048"/>
                    <a:pt x="1004" y="3729"/>
                  </a:cubicBezTo>
                  <a:cubicBezTo>
                    <a:pt x="1033" y="3936"/>
                    <a:pt x="1151" y="4113"/>
                    <a:pt x="974" y="4320"/>
                  </a:cubicBezTo>
                  <a:cubicBezTo>
                    <a:pt x="0" y="5500"/>
                    <a:pt x="177" y="6651"/>
                    <a:pt x="1063" y="7772"/>
                  </a:cubicBezTo>
                  <a:cubicBezTo>
                    <a:pt x="1328" y="7595"/>
                    <a:pt x="1181" y="7300"/>
                    <a:pt x="1181" y="7064"/>
                  </a:cubicBezTo>
                  <a:cubicBezTo>
                    <a:pt x="1210" y="6474"/>
                    <a:pt x="1151" y="5913"/>
                    <a:pt x="1505" y="5382"/>
                  </a:cubicBezTo>
                  <a:cubicBezTo>
                    <a:pt x="1593" y="5277"/>
                    <a:pt x="1659" y="5203"/>
                    <a:pt x="1742" y="5203"/>
                  </a:cubicBezTo>
                  <a:cubicBezTo>
                    <a:pt x="1799" y="5203"/>
                    <a:pt x="1864" y="5239"/>
                    <a:pt x="1948" y="5323"/>
                  </a:cubicBezTo>
                  <a:cubicBezTo>
                    <a:pt x="2469" y="5867"/>
                    <a:pt x="3112" y="6045"/>
                    <a:pt x="3797" y="6045"/>
                  </a:cubicBezTo>
                  <a:cubicBezTo>
                    <a:pt x="4004" y="6045"/>
                    <a:pt x="4214" y="6029"/>
                    <a:pt x="4427" y="6002"/>
                  </a:cubicBezTo>
                  <a:cubicBezTo>
                    <a:pt x="5105" y="5943"/>
                    <a:pt x="5754" y="5706"/>
                    <a:pt x="6404" y="5500"/>
                  </a:cubicBezTo>
                  <a:cubicBezTo>
                    <a:pt x="6565" y="5454"/>
                    <a:pt x="6698" y="5430"/>
                    <a:pt x="6809" y="5430"/>
                  </a:cubicBezTo>
                  <a:cubicBezTo>
                    <a:pt x="7123" y="5430"/>
                    <a:pt x="7253" y="5624"/>
                    <a:pt x="7318" y="6061"/>
                  </a:cubicBezTo>
                  <a:cubicBezTo>
                    <a:pt x="7377" y="6356"/>
                    <a:pt x="7436" y="6680"/>
                    <a:pt x="7613" y="6916"/>
                  </a:cubicBezTo>
                  <a:cubicBezTo>
                    <a:pt x="8085" y="7447"/>
                    <a:pt x="8085" y="8097"/>
                    <a:pt x="8056" y="8746"/>
                  </a:cubicBezTo>
                  <a:cubicBezTo>
                    <a:pt x="8056" y="8864"/>
                    <a:pt x="8056" y="9011"/>
                    <a:pt x="8056" y="9129"/>
                  </a:cubicBezTo>
                  <a:cubicBezTo>
                    <a:pt x="8056" y="9277"/>
                    <a:pt x="8056" y="9395"/>
                    <a:pt x="8262" y="9395"/>
                  </a:cubicBezTo>
                  <a:cubicBezTo>
                    <a:pt x="8410" y="9395"/>
                    <a:pt x="8469" y="9336"/>
                    <a:pt x="8528" y="9188"/>
                  </a:cubicBezTo>
                  <a:cubicBezTo>
                    <a:pt x="8845" y="8428"/>
                    <a:pt x="9192" y="8091"/>
                    <a:pt x="9743" y="8091"/>
                  </a:cubicBezTo>
                  <a:cubicBezTo>
                    <a:pt x="9961" y="8091"/>
                    <a:pt x="10212" y="8144"/>
                    <a:pt x="10505" y="8244"/>
                  </a:cubicBezTo>
                  <a:cubicBezTo>
                    <a:pt x="10741" y="7890"/>
                    <a:pt x="10859" y="7506"/>
                    <a:pt x="10977" y="7093"/>
                  </a:cubicBezTo>
                  <a:cubicBezTo>
                    <a:pt x="11479" y="5234"/>
                    <a:pt x="10830" y="3995"/>
                    <a:pt x="9000" y="3464"/>
                  </a:cubicBezTo>
                  <a:cubicBezTo>
                    <a:pt x="8115" y="3198"/>
                    <a:pt x="7554" y="2697"/>
                    <a:pt x="7259" y="1871"/>
                  </a:cubicBezTo>
                  <a:cubicBezTo>
                    <a:pt x="6935" y="985"/>
                    <a:pt x="6285" y="425"/>
                    <a:pt x="5400" y="159"/>
                  </a:cubicBezTo>
                  <a:cubicBezTo>
                    <a:pt x="5017" y="52"/>
                    <a:pt x="4634" y="0"/>
                    <a:pt x="4247"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21"/>
            <p:cNvSpPr/>
            <p:nvPr/>
          </p:nvSpPr>
          <p:spPr>
            <a:xfrm>
              <a:off x="4549875" y="1766450"/>
              <a:ext cx="114375" cy="76300"/>
            </a:xfrm>
            <a:custGeom>
              <a:rect b="b" l="l" r="r" t="t"/>
              <a:pathLst>
                <a:path extrusionOk="0" h="3052" w="4575">
                  <a:moveTo>
                    <a:pt x="4575" y="0"/>
                  </a:moveTo>
                  <a:lnTo>
                    <a:pt x="4575" y="0"/>
                  </a:lnTo>
                  <a:cubicBezTo>
                    <a:pt x="3581" y="1118"/>
                    <a:pt x="2400" y="1650"/>
                    <a:pt x="1066" y="1650"/>
                  </a:cubicBezTo>
                  <a:cubicBezTo>
                    <a:pt x="815" y="1650"/>
                    <a:pt x="558" y="1631"/>
                    <a:pt x="296" y="1594"/>
                  </a:cubicBezTo>
                  <a:cubicBezTo>
                    <a:pt x="217" y="1594"/>
                    <a:pt x="139" y="1580"/>
                    <a:pt x="77" y="1580"/>
                  </a:cubicBezTo>
                  <a:cubicBezTo>
                    <a:pt x="47" y="1580"/>
                    <a:pt x="21" y="1584"/>
                    <a:pt x="1" y="1594"/>
                  </a:cubicBezTo>
                  <a:cubicBezTo>
                    <a:pt x="1" y="1623"/>
                    <a:pt x="1" y="1653"/>
                    <a:pt x="1" y="1682"/>
                  </a:cubicBezTo>
                  <a:cubicBezTo>
                    <a:pt x="1" y="1682"/>
                    <a:pt x="1" y="1682"/>
                    <a:pt x="1" y="1712"/>
                  </a:cubicBezTo>
                  <a:cubicBezTo>
                    <a:pt x="119" y="1771"/>
                    <a:pt x="237" y="1918"/>
                    <a:pt x="237" y="2066"/>
                  </a:cubicBezTo>
                  <a:lnTo>
                    <a:pt x="355" y="3039"/>
                  </a:lnTo>
                  <a:lnTo>
                    <a:pt x="591" y="3039"/>
                  </a:lnTo>
                  <a:cubicBezTo>
                    <a:pt x="691" y="3047"/>
                    <a:pt x="790" y="3051"/>
                    <a:pt x="889" y="3051"/>
                  </a:cubicBezTo>
                  <a:cubicBezTo>
                    <a:pt x="2654" y="3051"/>
                    <a:pt x="4183" y="1817"/>
                    <a:pt x="4575" y="0"/>
                  </a:cubicBezTo>
                  <a:close/>
                </a:path>
              </a:pathLst>
            </a:custGeom>
            <a:solidFill>
              <a:srgbClr val="292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21"/>
            <p:cNvSpPr/>
            <p:nvPr/>
          </p:nvSpPr>
          <p:spPr>
            <a:xfrm>
              <a:off x="4511525" y="1731675"/>
              <a:ext cx="67900" cy="24825"/>
            </a:xfrm>
            <a:custGeom>
              <a:rect b="b" l="l" r="r" t="t"/>
              <a:pathLst>
                <a:path extrusionOk="0" h="993" w="2716">
                  <a:moveTo>
                    <a:pt x="188" y="0"/>
                  </a:moveTo>
                  <a:cubicBezTo>
                    <a:pt x="134" y="0"/>
                    <a:pt x="87" y="26"/>
                    <a:pt x="60" y="122"/>
                  </a:cubicBezTo>
                  <a:cubicBezTo>
                    <a:pt x="1" y="240"/>
                    <a:pt x="89" y="358"/>
                    <a:pt x="178" y="476"/>
                  </a:cubicBezTo>
                  <a:cubicBezTo>
                    <a:pt x="410" y="824"/>
                    <a:pt x="799" y="992"/>
                    <a:pt x="1219" y="992"/>
                  </a:cubicBezTo>
                  <a:cubicBezTo>
                    <a:pt x="1759" y="992"/>
                    <a:pt x="2350" y="713"/>
                    <a:pt x="2715" y="181"/>
                  </a:cubicBezTo>
                  <a:cubicBezTo>
                    <a:pt x="1919" y="34"/>
                    <a:pt x="1151" y="63"/>
                    <a:pt x="384" y="34"/>
                  </a:cubicBezTo>
                  <a:cubicBezTo>
                    <a:pt x="321" y="34"/>
                    <a:pt x="250" y="0"/>
                    <a:pt x="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21"/>
            <p:cNvSpPr/>
            <p:nvPr/>
          </p:nvSpPr>
          <p:spPr>
            <a:xfrm>
              <a:off x="4559475" y="1627750"/>
              <a:ext cx="52400" cy="17100"/>
            </a:xfrm>
            <a:custGeom>
              <a:rect b="b" l="l" r="r" t="t"/>
              <a:pathLst>
                <a:path extrusionOk="0" h="684" w="2096">
                  <a:moveTo>
                    <a:pt x="404" y="0"/>
                  </a:moveTo>
                  <a:cubicBezTo>
                    <a:pt x="220" y="0"/>
                    <a:pt x="26" y="21"/>
                    <a:pt x="1" y="296"/>
                  </a:cubicBezTo>
                  <a:cubicBezTo>
                    <a:pt x="1" y="620"/>
                    <a:pt x="237" y="650"/>
                    <a:pt x="473" y="650"/>
                  </a:cubicBezTo>
                  <a:cubicBezTo>
                    <a:pt x="827" y="679"/>
                    <a:pt x="1210" y="679"/>
                    <a:pt x="1564" y="679"/>
                  </a:cubicBezTo>
                  <a:cubicBezTo>
                    <a:pt x="1627" y="679"/>
                    <a:pt x="1692" y="684"/>
                    <a:pt x="1755" y="684"/>
                  </a:cubicBezTo>
                  <a:cubicBezTo>
                    <a:pt x="1925" y="684"/>
                    <a:pt x="2074" y="652"/>
                    <a:pt x="2096" y="414"/>
                  </a:cubicBezTo>
                  <a:cubicBezTo>
                    <a:pt x="2096" y="119"/>
                    <a:pt x="1860" y="60"/>
                    <a:pt x="1623" y="60"/>
                  </a:cubicBezTo>
                  <a:cubicBezTo>
                    <a:pt x="1240" y="60"/>
                    <a:pt x="886" y="1"/>
                    <a:pt x="502" y="1"/>
                  </a:cubicBezTo>
                  <a:cubicBezTo>
                    <a:pt x="470" y="1"/>
                    <a:pt x="437" y="0"/>
                    <a:pt x="404"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21"/>
            <p:cNvSpPr/>
            <p:nvPr/>
          </p:nvSpPr>
          <p:spPr>
            <a:xfrm>
              <a:off x="4480550" y="1626275"/>
              <a:ext cx="39850" cy="17000"/>
            </a:xfrm>
            <a:custGeom>
              <a:rect b="b" l="l" r="r" t="t"/>
              <a:pathLst>
                <a:path extrusionOk="0" h="680" w="1594">
                  <a:moveTo>
                    <a:pt x="384" y="1"/>
                  </a:moveTo>
                  <a:cubicBezTo>
                    <a:pt x="207" y="1"/>
                    <a:pt x="59" y="119"/>
                    <a:pt x="30" y="296"/>
                  </a:cubicBezTo>
                  <a:cubicBezTo>
                    <a:pt x="0" y="532"/>
                    <a:pt x="177" y="650"/>
                    <a:pt x="384" y="650"/>
                  </a:cubicBezTo>
                  <a:cubicBezTo>
                    <a:pt x="649" y="679"/>
                    <a:pt x="945" y="679"/>
                    <a:pt x="1210" y="679"/>
                  </a:cubicBezTo>
                  <a:cubicBezTo>
                    <a:pt x="1387" y="679"/>
                    <a:pt x="1564" y="620"/>
                    <a:pt x="1564" y="414"/>
                  </a:cubicBezTo>
                  <a:cubicBezTo>
                    <a:pt x="1594" y="178"/>
                    <a:pt x="1417" y="60"/>
                    <a:pt x="1210" y="60"/>
                  </a:cubicBezTo>
                  <a:cubicBezTo>
                    <a:pt x="945" y="30"/>
                    <a:pt x="679" y="30"/>
                    <a:pt x="384" y="1"/>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21"/>
            <p:cNvSpPr/>
            <p:nvPr/>
          </p:nvSpPr>
          <p:spPr>
            <a:xfrm>
              <a:off x="4523475" y="1686775"/>
              <a:ext cx="24950" cy="35625"/>
            </a:xfrm>
            <a:custGeom>
              <a:rect b="b" l="l" r="r" t="t"/>
              <a:pathLst>
                <a:path extrusionOk="0" h="1425" w="998">
                  <a:moveTo>
                    <a:pt x="201" y="0"/>
                  </a:moveTo>
                  <a:cubicBezTo>
                    <a:pt x="83" y="266"/>
                    <a:pt x="54" y="502"/>
                    <a:pt x="54" y="768"/>
                  </a:cubicBezTo>
                  <a:cubicBezTo>
                    <a:pt x="0" y="1169"/>
                    <a:pt x="262" y="1425"/>
                    <a:pt x="642" y="1425"/>
                  </a:cubicBezTo>
                  <a:cubicBezTo>
                    <a:pt x="681" y="1425"/>
                    <a:pt x="721" y="1422"/>
                    <a:pt x="762" y="1417"/>
                  </a:cubicBezTo>
                  <a:cubicBezTo>
                    <a:pt x="850" y="1387"/>
                    <a:pt x="998" y="1387"/>
                    <a:pt x="998" y="1240"/>
                  </a:cubicBezTo>
                  <a:cubicBezTo>
                    <a:pt x="998" y="1122"/>
                    <a:pt x="880" y="1092"/>
                    <a:pt x="791" y="1092"/>
                  </a:cubicBezTo>
                  <a:cubicBezTo>
                    <a:pt x="744" y="1098"/>
                    <a:pt x="702" y="1100"/>
                    <a:pt x="663" y="1100"/>
                  </a:cubicBezTo>
                  <a:cubicBezTo>
                    <a:pt x="285" y="1100"/>
                    <a:pt x="269" y="850"/>
                    <a:pt x="349" y="502"/>
                  </a:cubicBezTo>
                  <a:cubicBezTo>
                    <a:pt x="378" y="354"/>
                    <a:pt x="408" y="177"/>
                    <a:pt x="201"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21"/>
            <p:cNvSpPr/>
            <p:nvPr/>
          </p:nvSpPr>
          <p:spPr>
            <a:xfrm>
              <a:off x="4575700" y="1667600"/>
              <a:ext cx="17000" cy="17725"/>
            </a:xfrm>
            <a:custGeom>
              <a:rect b="b" l="l" r="r" t="t"/>
              <a:pathLst>
                <a:path extrusionOk="0" h="709" w="680">
                  <a:moveTo>
                    <a:pt x="296" y="0"/>
                  </a:moveTo>
                  <a:cubicBezTo>
                    <a:pt x="89" y="30"/>
                    <a:pt x="1" y="148"/>
                    <a:pt x="1" y="325"/>
                  </a:cubicBezTo>
                  <a:cubicBezTo>
                    <a:pt x="1" y="561"/>
                    <a:pt x="119" y="708"/>
                    <a:pt x="325" y="708"/>
                  </a:cubicBezTo>
                  <a:cubicBezTo>
                    <a:pt x="532" y="679"/>
                    <a:pt x="650" y="531"/>
                    <a:pt x="679" y="325"/>
                  </a:cubicBezTo>
                  <a:cubicBezTo>
                    <a:pt x="620" y="118"/>
                    <a:pt x="502" y="0"/>
                    <a:pt x="296" y="0"/>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21"/>
            <p:cNvSpPr/>
            <p:nvPr/>
          </p:nvSpPr>
          <p:spPr>
            <a:xfrm>
              <a:off x="4496775" y="1667475"/>
              <a:ext cx="17725" cy="16475"/>
            </a:xfrm>
            <a:custGeom>
              <a:rect b="b" l="l" r="r" t="t"/>
              <a:pathLst>
                <a:path extrusionOk="0" h="659" w="709">
                  <a:moveTo>
                    <a:pt x="386" y="1"/>
                  </a:moveTo>
                  <a:cubicBezTo>
                    <a:pt x="366" y="1"/>
                    <a:pt x="346" y="2"/>
                    <a:pt x="325" y="5"/>
                  </a:cubicBezTo>
                  <a:cubicBezTo>
                    <a:pt x="118" y="35"/>
                    <a:pt x="0" y="182"/>
                    <a:pt x="30" y="389"/>
                  </a:cubicBezTo>
                  <a:cubicBezTo>
                    <a:pt x="30" y="548"/>
                    <a:pt x="125" y="659"/>
                    <a:pt x="293" y="659"/>
                  </a:cubicBezTo>
                  <a:cubicBezTo>
                    <a:pt x="313" y="659"/>
                    <a:pt x="333" y="657"/>
                    <a:pt x="355" y="654"/>
                  </a:cubicBezTo>
                  <a:cubicBezTo>
                    <a:pt x="561" y="654"/>
                    <a:pt x="709" y="536"/>
                    <a:pt x="679" y="300"/>
                  </a:cubicBezTo>
                  <a:cubicBezTo>
                    <a:pt x="653" y="115"/>
                    <a:pt x="555" y="1"/>
                    <a:pt x="386" y="1"/>
                  </a:cubicBezTo>
                  <a:close/>
                </a:path>
              </a:pathLst>
            </a:custGeom>
            <a:solidFill>
              <a:srgbClr val="2E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21"/>
            <p:cNvSpPr/>
            <p:nvPr/>
          </p:nvSpPr>
          <p:spPr>
            <a:xfrm>
              <a:off x="4452500" y="1506975"/>
              <a:ext cx="64775" cy="58925"/>
            </a:xfrm>
            <a:custGeom>
              <a:rect b="b" l="l" r="r" t="t"/>
              <a:pathLst>
                <a:path extrusionOk="0" h="2357" w="2591">
                  <a:moveTo>
                    <a:pt x="340" y="0"/>
                  </a:moveTo>
                  <a:cubicBezTo>
                    <a:pt x="302" y="0"/>
                    <a:pt x="260" y="17"/>
                    <a:pt x="237" y="52"/>
                  </a:cubicBezTo>
                  <a:cubicBezTo>
                    <a:pt x="30" y="583"/>
                    <a:pt x="1" y="1261"/>
                    <a:pt x="385" y="1704"/>
                  </a:cubicBezTo>
                  <a:cubicBezTo>
                    <a:pt x="473" y="1852"/>
                    <a:pt x="591" y="1940"/>
                    <a:pt x="739" y="1999"/>
                  </a:cubicBezTo>
                  <a:cubicBezTo>
                    <a:pt x="916" y="2088"/>
                    <a:pt x="1093" y="2029"/>
                    <a:pt x="1240" y="2088"/>
                  </a:cubicBezTo>
                  <a:cubicBezTo>
                    <a:pt x="1653" y="2147"/>
                    <a:pt x="2067" y="2265"/>
                    <a:pt x="2450" y="2353"/>
                  </a:cubicBezTo>
                  <a:cubicBezTo>
                    <a:pt x="2459" y="2355"/>
                    <a:pt x="2468" y="2356"/>
                    <a:pt x="2476" y="2356"/>
                  </a:cubicBezTo>
                  <a:cubicBezTo>
                    <a:pt x="2572" y="2356"/>
                    <a:pt x="2591" y="2206"/>
                    <a:pt x="2509" y="2206"/>
                  </a:cubicBezTo>
                  <a:cubicBezTo>
                    <a:pt x="2126" y="2117"/>
                    <a:pt x="1771" y="1999"/>
                    <a:pt x="1417" y="1940"/>
                  </a:cubicBezTo>
                  <a:cubicBezTo>
                    <a:pt x="1329" y="1911"/>
                    <a:pt x="1270" y="1881"/>
                    <a:pt x="1211" y="1881"/>
                  </a:cubicBezTo>
                  <a:lnTo>
                    <a:pt x="916" y="1881"/>
                  </a:lnTo>
                  <a:cubicBezTo>
                    <a:pt x="768" y="1852"/>
                    <a:pt x="621" y="1734"/>
                    <a:pt x="532" y="1645"/>
                  </a:cubicBezTo>
                  <a:cubicBezTo>
                    <a:pt x="178" y="1232"/>
                    <a:pt x="237" y="583"/>
                    <a:pt x="414" y="111"/>
                  </a:cubicBezTo>
                  <a:cubicBezTo>
                    <a:pt x="450" y="39"/>
                    <a:pt x="399" y="0"/>
                    <a:pt x="340"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21"/>
            <p:cNvSpPr/>
            <p:nvPr/>
          </p:nvSpPr>
          <p:spPr>
            <a:xfrm>
              <a:off x="4249650" y="2731325"/>
              <a:ext cx="684600" cy="1278425"/>
            </a:xfrm>
            <a:custGeom>
              <a:rect b="b" l="l" r="r" t="t"/>
              <a:pathLst>
                <a:path extrusionOk="0" h="51137" w="27384">
                  <a:moveTo>
                    <a:pt x="3305" y="1"/>
                  </a:moveTo>
                  <a:lnTo>
                    <a:pt x="0" y="51137"/>
                  </a:lnTo>
                  <a:lnTo>
                    <a:pt x="9679" y="51137"/>
                  </a:lnTo>
                  <a:lnTo>
                    <a:pt x="13515" y="17026"/>
                  </a:lnTo>
                  <a:lnTo>
                    <a:pt x="17705" y="51137"/>
                  </a:lnTo>
                  <a:lnTo>
                    <a:pt x="27383" y="51137"/>
                  </a:lnTo>
                  <a:lnTo>
                    <a:pt x="246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21"/>
            <p:cNvSpPr/>
            <p:nvPr/>
          </p:nvSpPr>
          <p:spPr>
            <a:xfrm>
              <a:off x="4805875" y="2861900"/>
              <a:ext cx="93700" cy="1130150"/>
            </a:xfrm>
            <a:custGeom>
              <a:rect b="b" l="l" r="r" t="t"/>
              <a:pathLst>
                <a:path extrusionOk="0" fill="none" h="45206" w="3748">
                  <a:moveTo>
                    <a:pt x="0" y="1"/>
                  </a:moveTo>
                  <a:lnTo>
                    <a:pt x="3747" y="45206"/>
                  </a:lnTo>
                </a:path>
              </a:pathLst>
            </a:custGeom>
            <a:noFill/>
            <a:ln cap="flat" cmpd="sng" w="5900">
              <a:solidFill>
                <a:srgbClr val="272127"/>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21"/>
            <p:cNvSpPr/>
            <p:nvPr/>
          </p:nvSpPr>
          <p:spPr>
            <a:xfrm>
              <a:off x="4106525" y="4009725"/>
              <a:ext cx="387325" cy="121025"/>
            </a:xfrm>
            <a:custGeom>
              <a:rect b="b" l="l" r="r" t="t"/>
              <a:pathLst>
                <a:path extrusionOk="0" h="4841" w="15493">
                  <a:moveTo>
                    <a:pt x="5725" y="1"/>
                  </a:moveTo>
                  <a:lnTo>
                    <a:pt x="709" y="3247"/>
                  </a:lnTo>
                  <a:cubicBezTo>
                    <a:pt x="1" y="3719"/>
                    <a:pt x="326" y="4840"/>
                    <a:pt x="1181" y="4840"/>
                  </a:cubicBezTo>
                  <a:lnTo>
                    <a:pt x="14637" y="4840"/>
                  </a:lnTo>
                  <a:cubicBezTo>
                    <a:pt x="15109" y="4840"/>
                    <a:pt x="15492" y="4427"/>
                    <a:pt x="15492" y="3955"/>
                  </a:cubicBezTo>
                  <a:lnTo>
                    <a:pt x="15404" y="1"/>
                  </a:ln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21"/>
            <p:cNvSpPr/>
            <p:nvPr/>
          </p:nvSpPr>
          <p:spPr>
            <a:xfrm>
              <a:off x="4689300" y="4009725"/>
              <a:ext cx="387325" cy="121025"/>
            </a:xfrm>
            <a:custGeom>
              <a:rect b="b" l="l" r="r" t="t"/>
              <a:pathLst>
                <a:path extrusionOk="0" h="4841" w="15493">
                  <a:moveTo>
                    <a:pt x="119" y="1"/>
                  </a:moveTo>
                  <a:lnTo>
                    <a:pt x="30" y="3955"/>
                  </a:lnTo>
                  <a:cubicBezTo>
                    <a:pt x="1" y="4427"/>
                    <a:pt x="384" y="4840"/>
                    <a:pt x="886" y="4840"/>
                  </a:cubicBezTo>
                  <a:lnTo>
                    <a:pt x="14312" y="4840"/>
                  </a:lnTo>
                  <a:cubicBezTo>
                    <a:pt x="15168" y="4840"/>
                    <a:pt x="15492" y="3719"/>
                    <a:pt x="14784" y="3247"/>
                  </a:cubicBezTo>
                  <a:lnTo>
                    <a:pt x="9797" y="1"/>
                  </a:ln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21"/>
            <p:cNvSpPr/>
            <p:nvPr/>
          </p:nvSpPr>
          <p:spPr>
            <a:xfrm>
              <a:off x="4489400" y="3097225"/>
              <a:ext cx="141650" cy="447800"/>
            </a:xfrm>
            <a:custGeom>
              <a:rect b="b" l="l" r="r" t="t"/>
              <a:pathLst>
                <a:path extrusionOk="0" fill="none" h="17912" w="5666">
                  <a:moveTo>
                    <a:pt x="5666" y="17911"/>
                  </a:moveTo>
                  <a:lnTo>
                    <a:pt x="3394" y="473"/>
                  </a:lnTo>
                  <a:lnTo>
                    <a:pt x="0" y="0"/>
                  </a:lnTo>
                </a:path>
              </a:pathLst>
            </a:custGeom>
            <a:noFill/>
            <a:ln cap="flat" cmpd="sng" w="5900">
              <a:solidFill>
                <a:srgbClr val="272127"/>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21"/>
            <p:cNvSpPr/>
            <p:nvPr/>
          </p:nvSpPr>
          <p:spPr>
            <a:xfrm>
              <a:off x="4434800" y="3105325"/>
              <a:ext cx="112150" cy="874200"/>
            </a:xfrm>
            <a:custGeom>
              <a:rect b="b" l="l" r="r" t="t"/>
              <a:pathLst>
                <a:path extrusionOk="0" fill="none" h="34968" w="4486">
                  <a:moveTo>
                    <a:pt x="4486" y="1"/>
                  </a:moveTo>
                  <a:lnTo>
                    <a:pt x="1" y="34967"/>
                  </a:lnTo>
                </a:path>
              </a:pathLst>
            </a:custGeom>
            <a:noFill/>
            <a:ln cap="flat" cmpd="sng" w="5900">
              <a:solidFill>
                <a:srgbClr val="272127"/>
              </a:solidFill>
              <a:prstDash val="solid"/>
              <a:miter lim="295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21"/>
            <p:cNvSpPr/>
            <p:nvPr/>
          </p:nvSpPr>
          <p:spPr>
            <a:xfrm>
              <a:off x="4503400" y="2878875"/>
              <a:ext cx="39875" cy="164525"/>
            </a:xfrm>
            <a:custGeom>
              <a:rect b="b" l="l" r="r" t="t"/>
              <a:pathLst>
                <a:path extrusionOk="0" h="6581" w="1595">
                  <a:moveTo>
                    <a:pt x="90" y="0"/>
                  </a:moveTo>
                  <a:cubicBezTo>
                    <a:pt x="31" y="0"/>
                    <a:pt x="1" y="59"/>
                    <a:pt x="1" y="118"/>
                  </a:cubicBezTo>
                  <a:lnTo>
                    <a:pt x="90" y="5194"/>
                  </a:lnTo>
                  <a:cubicBezTo>
                    <a:pt x="90" y="5961"/>
                    <a:pt x="709" y="6580"/>
                    <a:pt x="1476" y="6580"/>
                  </a:cubicBezTo>
                  <a:cubicBezTo>
                    <a:pt x="1535" y="6580"/>
                    <a:pt x="1594" y="6521"/>
                    <a:pt x="1594" y="6462"/>
                  </a:cubicBezTo>
                  <a:cubicBezTo>
                    <a:pt x="1594" y="6403"/>
                    <a:pt x="1535" y="6344"/>
                    <a:pt x="1476" y="6344"/>
                  </a:cubicBezTo>
                  <a:cubicBezTo>
                    <a:pt x="827" y="6344"/>
                    <a:pt x="326" y="5813"/>
                    <a:pt x="326" y="5194"/>
                  </a:cubicBezTo>
                  <a:lnTo>
                    <a:pt x="208" y="118"/>
                  </a:lnTo>
                  <a:cubicBezTo>
                    <a:pt x="208" y="59"/>
                    <a:pt x="178" y="0"/>
                    <a:pt x="90" y="0"/>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21"/>
            <p:cNvSpPr/>
            <p:nvPr/>
          </p:nvSpPr>
          <p:spPr>
            <a:xfrm>
              <a:off x="4552100" y="2645750"/>
              <a:ext cx="17725" cy="441900"/>
            </a:xfrm>
            <a:custGeom>
              <a:rect b="b" l="l" r="r" t="t"/>
              <a:pathLst>
                <a:path extrusionOk="0" h="17676" w="709">
                  <a:moveTo>
                    <a:pt x="119" y="1"/>
                  </a:moveTo>
                  <a:cubicBezTo>
                    <a:pt x="60" y="1"/>
                    <a:pt x="0" y="60"/>
                    <a:pt x="0" y="119"/>
                  </a:cubicBezTo>
                  <a:lnTo>
                    <a:pt x="473" y="17558"/>
                  </a:lnTo>
                  <a:cubicBezTo>
                    <a:pt x="473" y="17617"/>
                    <a:pt x="532" y="17676"/>
                    <a:pt x="591" y="17676"/>
                  </a:cubicBezTo>
                  <a:cubicBezTo>
                    <a:pt x="650" y="17646"/>
                    <a:pt x="709" y="17617"/>
                    <a:pt x="709" y="17558"/>
                  </a:cubicBezTo>
                  <a:lnTo>
                    <a:pt x="237" y="119"/>
                  </a:lnTo>
                  <a:cubicBezTo>
                    <a:pt x="237" y="60"/>
                    <a:pt x="178" y="1"/>
                    <a:pt x="119" y="1"/>
                  </a:cubicBezTo>
                  <a:close/>
                </a:path>
              </a:pathLst>
            </a:custGeom>
            <a:solidFill>
              <a:srgbClr val="2721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21"/>
            <p:cNvSpPr/>
            <p:nvPr/>
          </p:nvSpPr>
          <p:spPr>
            <a:xfrm>
              <a:off x="4257025" y="2631850"/>
              <a:ext cx="149025" cy="346700"/>
            </a:xfrm>
            <a:custGeom>
              <a:rect b="b" l="l" r="r" t="t"/>
              <a:pathLst>
                <a:path extrusionOk="0" h="13868" w="5961">
                  <a:moveTo>
                    <a:pt x="3319" y="1"/>
                  </a:moveTo>
                  <a:cubicBezTo>
                    <a:pt x="2272" y="1"/>
                    <a:pt x="1327" y="1049"/>
                    <a:pt x="1004" y="2180"/>
                  </a:cubicBezTo>
                  <a:cubicBezTo>
                    <a:pt x="768" y="2947"/>
                    <a:pt x="561" y="3744"/>
                    <a:pt x="384" y="4540"/>
                  </a:cubicBezTo>
                  <a:cubicBezTo>
                    <a:pt x="237" y="5278"/>
                    <a:pt x="119" y="6016"/>
                    <a:pt x="89" y="6783"/>
                  </a:cubicBezTo>
                  <a:cubicBezTo>
                    <a:pt x="1" y="7904"/>
                    <a:pt x="60" y="9026"/>
                    <a:pt x="296" y="10117"/>
                  </a:cubicBezTo>
                  <a:cubicBezTo>
                    <a:pt x="591" y="11298"/>
                    <a:pt x="1063" y="12389"/>
                    <a:pt x="1564" y="13481"/>
                  </a:cubicBezTo>
                  <a:cubicBezTo>
                    <a:pt x="1653" y="13658"/>
                    <a:pt x="1741" y="13835"/>
                    <a:pt x="1918" y="13865"/>
                  </a:cubicBezTo>
                  <a:cubicBezTo>
                    <a:pt x="1934" y="13867"/>
                    <a:pt x="1949" y="13868"/>
                    <a:pt x="1964" y="13868"/>
                  </a:cubicBezTo>
                  <a:cubicBezTo>
                    <a:pt x="2151" y="13868"/>
                    <a:pt x="2311" y="13704"/>
                    <a:pt x="2420" y="13540"/>
                  </a:cubicBezTo>
                  <a:cubicBezTo>
                    <a:pt x="3453" y="12035"/>
                    <a:pt x="4309" y="10353"/>
                    <a:pt x="4958" y="8612"/>
                  </a:cubicBezTo>
                  <a:cubicBezTo>
                    <a:pt x="5105" y="8170"/>
                    <a:pt x="5223" y="7757"/>
                    <a:pt x="5371" y="7314"/>
                  </a:cubicBezTo>
                  <a:cubicBezTo>
                    <a:pt x="5430" y="7108"/>
                    <a:pt x="5459" y="6901"/>
                    <a:pt x="5518" y="6694"/>
                  </a:cubicBezTo>
                  <a:cubicBezTo>
                    <a:pt x="5784" y="5691"/>
                    <a:pt x="5961" y="4658"/>
                    <a:pt x="5902" y="3626"/>
                  </a:cubicBezTo>
                  <a:cubicBezTo>
                    <a:pt x="5813" y="2593"/>
                    <a:pt x="5489" y="1531"/>
                    <a:pt x="4781" y="763"/>
                  </a:cubicBezTo>
                  <a:cubicBezTo>
                    <a:pt x="4306" y="223"/>
                    <a:pt x="3802" y="1"/>
                    <a:pt x="3319" y="1"/>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21"/>
            <p:cNvSpPr/>
            <p:nvPr/>
          </p:nvSpPr>
          <p:spPr>
            <a:xfrm>
              <a:off x="4244475" y="1958750"/>
              <a:ext cx="305425" cy="814575"/>
            </a:xfrm>
            <a:custGeom>
              <a:rect b="b" l="l" r="r" t="t"/>
              <a:pathLst>
                <a:path extrusionOk="0" h="32583" w="12217">
                  <a:moveTo>
                    <a:pt x="6918" y="1"/>
                  </a:moveTo>
                  <a:cubicBezTo>
                    <a:pt x="6085" y="1"/>
                    <a:pt x="5228" y="395"/>
                    <a:pt x="4693" y="1042"/>
                  </a:cubicBezTo>
                  <a:cubicBezTo>
                    <a:pt x="4043" y="1839"/>
                    <a:pt x="3866" y="2960"/>
                    <a:pt x="3748" y="3964"/>
                  </a:cubicBezTo>
                  <a:cubicBezTo>
                    <a:pt x="3306" y="8213"/>
                    <a:pt x="2834" y="12462"/>
                    <a:pt x="2302" y="16711"/>
                  </a:cubicBezTo>
                  <a:cubicBezTo>
                    <a:pt x="1742" y="21314"/>
                    <a:pt x="1063" y="25888"/>
                    <a:pt x="237" y="30432"/>
                  </a:cubicBezTo>
                  <a:cubicBezTo>
                    <a:pt x="148" y="30845"/>
                    <a:pt x="60" y="31258"/>
                    <a:pt x="1" y="31671"/>
                  </a:cubicBezTo>
                  <a:cubicBezTo>
                    <a:pt x="1270" y="31937"/>
                    <a:pt x="2509" y="32202"/>
                    <a:pt x="3778" y="32497"/>
                  </a:cubicBezTo>
                  <a:cubicBezTo>
                    <a:pt x="3837" y="32497"/>
                    <a:pt x="3896" y="32497"/>
                    <a:pt x="3925" y="32527"/>
                  </a:cubicBezTo>
                  <a:cubicBezTo>
                    <a:pt x="4071" y="32559"/>
                    <a:pt x="4217" y="32583"/>
                    <a:pt x="4358" y="32583"/>
                  </a:cubicBezTo>
                  <a:cubicBezTo>
                    <a:pt x="4473" y="32583"/>
                    <a:pt x="4586" y="32567"/>
                    <a:pt x="4693" y="32527"/>
                  </a:cubicBezTo>
                  <a:cubicBezTo>
                    <a:pt x="4899" y="32409"/>
                    <a:pt x="5017" y="32202"/>
                    <a:pt x="5165" y="31996"/>
                  </a:cubicBezTo>
                  <a:cubicBezTo>
                    <a:pt x="7024" y="28927"/>
                    <a:pt x="8765" y="25769"/>
                    <a:pt x="10328" y="22494"/>
                  </a:cubicBezTo>
                  <a:cubicBezTo>
                    <a:pt x="10801" y="21550"/>
                    <a:pt x="11243" y="20606"/>
                    <a:pt x="11656" y="19661"/>
                  </a:cubicBezTo>
                  <a:cubicBezTo>
                    <a:pt x="12217" y="18452"/>
                    <a:pt x="11745" y="16947"/>
                    <a:pt x="11627" y="15619"/>
                  </a:cubicBezTo>
                  <a:cubicBezTo>
                    <a:pt x="11863" y="12757"/>
                    <a:pt x="11745" y="9747"/>
                    <a:pt x="11184" y="6973"/>
                  </a:cubicBezTo>
                  <a:cubicBezTo>
                    <a:pt x="11125" y="6619"/>
                    <a:pt x="11037" y="6295"/>
                    <a:pt x="10978" y="5941"/>
                  </a:cubicBezTo>
                  <a:cubicBezTo>
                    <a:pt x="10860" y="5468"/>
                    <a:pt x="10712" y="4908"/>
                    <a:pt x="10535" y="4318"/>
                  </a:cubicBezTo>
                  <a:cubicBezTo>
                    <a:pt x="10033" y="2606"/>
                    <a:pt x="9237" y="688"/>
                    <a:pt x="7702" y="128"/>
                  </a:cubicBezTo>
                  <a:cubicBezTo>
                    <a:pt x="7451" y="41"/>
                    <a:pt x="7186" y="1"/>
                    <a:pt x="6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21"/>
            <p:cNvSpPr/>
            <p:nvPr/>
          </p:nvSpPr>
          <p:spPr>
            <a:xfrm>
              <a:off x="4302025" y="1959075"/>
              <a:ext cx="222075" cy="814250"/>
            </a:xfrm>
            <a:custGeom>
              <a:rect b="b" l="l" r="r" t="t"/>
              <a:pathLst>
                <a:path extrusionOk="0" h="32570" w="8883">
                  <a:moveTo>
                    <a:pt x="4577" y="0"/>
                  </a:moveTo>
                  <a:cubicBezTo>
                    <a:pt x="3756" y="0"/>
                    <a:pt x="2918" y="392"/>
                    <a:pt x="2391" y="1029"/>
                  </a:cubicBezTo>
                  <a:cubicBezTo>
                    <a:pt x="1741" y="1826"/>
                    <a:pt x="1564" y="2947"/>
                    <a:pt x="1446" y="3951"/>
                  </a:cubicBezTo>
                  <a:cubicBezTo>
                    <a:pt x="1004" y="8200"/>
                    <a:pt x="532" y="12449"/>
                    <a:pt x="0" y="16698"/>
                  </a:cubicBezTo>
                  <a:cubicBezTo>
                    <a:pt x="325" y="19442"/>
                    <a:pt x="591" y="22157"/>
                    <a:pt x="856" y="24901"/>
                  </a:cubicBezTo>
                  <a:cubicBezTo>
                    <a:pt x="1092" y="27409"/>
                    <a:pt x="1299" y="29947"/>
                    <a:pt x="1476" y="32484"/>
                  </a:cubicBezTo>
                  <a:cubicBezTo>
                    <a:pt x="1535" y="32484"/>
                    <a:pt x="1594" y="32484"/>
                    <a:pt x="1623" y="32514"/>
                  </a:cubicBezTo>
                  <a:cubicBezTo>
                    <a:pt x="1769" y="32546"/>
                    <a:pt x="1915" y="32570"/>
                    <a:pt x="2056" y="32570"/>
                  </a:cubicBezTo>
                  <a:cubicBezTo>
                    <a:pt x="2171" y="32570"/>
                    <a:pt x="2284" y="32554"/>
                    <a:pt x="2391" y="32514"/>
                  </a:cubicBezTo>
                  <a:cubicBezTo>
                    <a:pt x="2597" y="32396"/>
                    <a:pt x="2715" y="32189"/>
                    <a:pt x="2863" y="31983"/>
                  </a:cubicBezTo>
                  <a:cubicBezTo>
                    <a:pt x="4722" y="28914"/>
                    <a:pt x="6463" y="25756"/>
                    <a:pt x="8026" y="22481"/>
                  </a:cubicBezTo>
                  <a:cubicBezTo>
                    <a:pt x="8233" y="19029"/>
                    <a:pt x="8440" y="15547"/>
                    <a:pt x="8676" y="12065"/>
                  </a:cubicBezTo>
                  <a:cubicBezTo>
                    <a:pt x="8764" y="10383"/>
                    <a:pt x="8882" y="8672"/>
                    <a:pt x="8882" y="6960"/>
                  </a:cubicBezTo>
                  <a:cubicBezTo>
                    <a:pt x="8823" y="6606"/>
                    <a:pt x="8735" y="6282"/>
                    <a:pt x="8676" y="5928"/>
                  </a:cubicBezTo>
                  <a:cubicBezTo>
                    <a:pt x="8558" y="5455"/>
                    <a:pt x="8410" y="4895"/>
                    <a:pt x="8233" y="4305"/>
                  </a:cubicBezTo>
                  <a:cubicBezTo>
                    <a:pt x="7731" y="2593"/>
                    <a:pt x="6935" y="705"/>
                    <a:pt x="5400" y="144"/>
                  </a:cubicBezTo>
                  <a:cubicBezTo>
                    <a:pt x="5137" y="46"/>
                    <a:pt x="4858" y="0"/>
                    <a:pt x="45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21"/>
            <p:cNvSpPr/>
            <p:nvPr/>
          </p:nvSpPr>
          <p:spPr>
            <a:xfrm>
              <a:off x="4347025" y="1833525"/>
              <a:ext cx="562150" cy="950375"/>
            </a:xfrm>
            <a:custGeom>
              <a:rect b="b" l="l" r="r" t="t"/>
              <a:pathLst>
                <a:path extrusionOk="0" h="38015" w="22486">
                  <a:moveTo>
                    <a:pt x="14332" y="1"/>
                  </a:moveTo>
                  <a:cubicBezTo>
                    <a:pt x="14198" y="1"/>
                    <a:pt x="14075" y="68"/>
                    <a:pt x="13898" y="209"/>
                  </a:cubicBezTo>
                  <a:cubicBezTo>
                    <a:pt x="13190" y="711"/>
                    <a:pt x="12482" y="1212"/>
                    <a:pt x="11744" y="1625"/>
                  </a:cubicBezTo>
                  <a:cubicBezTo>
                    <a:pt x="11420" y="1832"/>
                    <a:pt x="11095" y="2009"/>
                    <a:pt x="10741" y="2097"/>
                  </a:cubicBezTo>
                  <a:cubicBezTo>
                    <a:pt x="10328" y="2186"/>
                    <a:pt x="9915" y="2186"/>
                    <a:pt x="9502" y="2186"/>
                  </a:cubicBezTo>
                  <a:cubicBezTo>
                    <a:pt x="9236" y="2186"/>
                    <a:pt x="8941" y="2156"/>
                    <a:pt x="8646" y="2127"/>
                  </a:cubicBezTo>
                  <a:cubicBezTo>
                    <a:pt x="8203" y="2009"/>
                    <a:pt x="7790" y="1802"/>
                    <a:pt x="7348" y="1684"/>
                  </a:cubicBezTo>
                  <a:cubicBezTo>
                    <a:pt x="7182" y="1638"/>
                    <a:pt x="7016" y="1615"/>
                    <a:pt x="6853" y="1615"/>
                  </a:cubicBezTo>
                  <a:cubicBezTo>
                    <a:pt x="6493" y="1615"/>
                    <a:pt x="6147" y="1727"/>
                    <a:pt x="5843" y="1950"/>
                  </a:cubicBezTo>
                  <a:cubicBezTo>
                    <a:pt x="4781" y="2747"/>
                    <a:pt x="3689" y="3514"/>
                    <a:pt x="2656" y="4340"/>
                  </a:cubicBezTo>
                  <a:cubicBezTo>
                    <a:pt x="1063" y="5668"/>
                    <a:pt x="0" y="7084"/>
                    <a:pt x="30" y="9209"/>
                  </a:cubicBezTo>
                  <a:cubicBezTo>
                    <a:pt x="30" y="9533"/>
                    <a:pt x="30" y="9828"/>
                    <a:pt x="59" y="10153"/>
                  </a:cubicBezTo>
                  <a:cubicBezTo>
                    <a:pt x="236" y="14461"/>
                    <a:pt x="1092" y="18739"/>
                    <a:pt x="1151" y="23048"/>
                  </a:cubicBezTo>
                  <a:cubicBezTo>
                    <a:pt x="1181" y="25054"/>
                    <a:pt x="1122" y="27090"/>
                    <a:pt x="886" y="29067"/>
                  </a:cubicBezTo>
                  <a:cubicBezTo>
                    <a:pt x="679" y="30719"/>
                    <a:pt x="148" y="32342"/>
                    <a:pt x="266" y="33995"/>
                  </a:cubicBezTo>
                  <a:cubicBezTo>
                    <a:pt x="295" y="34732"/>
                    <a:pt x="443" y="35588"/>
                    <a:pt x="1063" y="36060"/>
                  </a:cubicBezTo>
                  <a:cubicBezTo>
                    <a:pt x="1417" y="36326"/>
                    <a:pt x="1800" y="36267"/>
                    <a:pt x="2154" y="36414"/>
                  </a:cubicBezTo>
                  <a:cubicBezTo>
                    <a:pt x="2745" y="36680"/>
                    <a:pt x="3069" y="37329"/>
                    <a:pt x="3600" y="37654"/>
                  </a:cubicBezTo>
                  <a:cubicBezTo>
                    <a:pt x="4079" y="37933"/>
                    <a:pt x="4623" y="38014"/>
                    <a:pt x="5182" y="38014"/>
                  </a:cubicBezTo>
                  <a:cubicBezTo>
                    <a:pt x="5864" y="38014"/>
                    <a:pt x="6568" y="37893"/>
                    <a:pt x="7200" y="37860"/>
                  </a:cubicBezTo>
                  <a:cubicBezTo>
                    <a:pt x="7790" y="37801"/>
                    <a:pt x="8410" y="37772"/>
                    <a:pt x="9000" y="37742"/>
                  </a:cubicBezTo>
                  <a:cubicBezTo>
                    <a:pt x="10121" y="37654"/>
                    <a:pt x="11243" y="37595"/>
                    <a:pt x="12394" y="37565"/>
                  </a:cubicBezTo>
                  <a:cubicBezTo>
                    <a:pt x="13692" y="37536"/>
                    <a:pt x="15049" y="37536"/>
                    <a:pt x="16289" y="36946"/>
                  </a:cubicBezTo>
                  <a:cubicBezTo>
                    <a:pt x="16997" y="36621"/>
                    <a:pt x="17587" y="36060"/>
                    <a:pt x="18325" y="35736"/>
                  </a:cubicBezTo>
                  <a:cubicBezTo>
                    <a:pt x="19033" y="35411"/>
                    <a:pt x="19888" y="35441"/>
                    <a:pt x="20508" y="34910"/>
                  </a:cubicBezTo>
                  <a:cubicBezTo>
                    <a:pt x="21600" y="33936"/>
                    <a:pt x="21157" y="31723"/>
                    <a:pt x="21128" y="30424"/>
                  </a:cubicBezTo>
                  <a:cubicBezTo>
                    <a:pt x="21098" y="27592"/>
                    <a:pt x="20921" y="24788"/>
                    <a:pt x="21039" y="21956"/>
                  </a:cubicBezTo>
                  <a:cubicBezTo>
                    <a:pt x="21187" y="18503"/>
                    <a:pt x="21541" y="15081"/>
                    <a:pt x="21865" y="11658"/>
                  </a:cubicBezTo>
                  <a:cubicBezTo>
                    <a:pt x="21954" y="10477"/>
                    <a:pt x="22072" y="9297"/>
                    <a:pt x="22161" y="8117"/>
                  </a:cubicBezTo>
                  <a:cubicBezTo>
                    <a:pt x="22249" y="6907"/>
                    <a:pt x="22485" y="5756"/>
                    <a:pt x="22308" y="4546"/>
                  </a:cubicBezTo>
                  <a:cubicBezTo>
                    <a:pt x="22131" y="3425"/>
                    <a:pt x="20921" y="3042"/>
                    <a:pt x="20006" y="2599"/>
                  </a:cubicBezTo>
                  <a:cubicBezTo>
                    <a:pt x="19092" y="2186"/>
                    <a:pt x="18147" y="1773"/>
                    <a:pt x="17203" y="1389"/>
                  </a:cubicBezTo>
                  <a:cubicBezTo>
                    <a:pt x="16731" y="1183"/>
                    <a:pt x="16259" y="1035"/>
                    <a:pt x="15816" y="829"/>
                  </a:cubicBezTo>
                  <a:cubicBezTo>
                    <a:pt x="15433" y="622"/>
                    <a:pt x="15108" y="356"/>
                    <a:pt x="14754" y="150"/>
                  </a:cubicBezTo>
                  <a:cubicBezTo>
                    <a:pt x="14725" y="120"/>
                    <a:pt x="14666" y="91"/>
                    <a:pt x="14636" y="91"/>
                  </a:cubicBezTo>
                  <a:cubicBezTo>
                    <a:pt x="14517" y="31"/>
                    <a:pt x="14422" y="1"/>
                    <a:pt x="143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21"/>
            <p:cNvSpPr/>
            <p:nvPr/>
          </p:nvSpPr>
          <p:spPr>
            <a:xfrm>
              <a:off x="4518900" y="1885400"/>
              <a:ext cx="95925" cy="626875"/>
            </a:xfrm>
            <a:custGeom>
              <a:rect b="b" l="l" r="r" t="t"/>
              <a:pathLst>
                <a:path extrusionOk="0" h="25075" w="3837">
                  <a:moveTo>
                    <a:pt x="2343" y="0"/>
                  </a:moveTo>
                  <a:cubicBezTo>
                    <a:pt x="2273" y="0"/>
                    <a:pt x="2199" y="8"/>
                    <a:pt x="2125" y="22"/>
                  </a:cubicBezTo>
                  <a:cubicBezTo>
                    <a:pt x="1830" y="52"/>
                    <a:pt x="1506" y="81"/>
                    <a:pt x="1328" y="317"/>
                  </a:cubicBezTo>
                  <a:cubicBezTo>
                    <a:pt x="1240" y="406"/>
                    <a:pt x="1181" y="524"/>
                    <a:pt x="1151" y="642"/>
                  </a:cubicBezTo>
                  <a:cubicBezTo>
                    <a:pt x="945" y="1114"/>
                    <a:pt x="738" y="1586"/>
                    <a:pt x="532" y="2088"/>
                  </a:cubicBezTo>
                  <a:cubicBezTo>
                    <a:pt x="709" y="2353"/>
                    <a:pt x="886" y="2589"/>
                    <a:pt x="1092" y="2855"/>
                  </a:cubicBezTo>
                  <a:cubicBezTo>
                    <a:pt x="1210" y="3062"/>
                    <a:pt x="1447" y="3298"/>
                    <a:pt x="1447" y="3534"/>
                  </a:cubicBezTo>
                  <a:cubicBezTo>
                    <a:pt x="1565" y="5009"/>
                    <a:pt x="1328" y="6484"/>
                    <a:pt x="1210" y="7930"/>
                  </a:cubicBezTo>
                  <a:cubicBezTo>
                    <a:pt x="1063" y="9524"/>
                    <a:pt x="945" y="11088"/>
                    <a:pt x="797" y="12651"/>
                  </a:cubicBezTo>
                  <a:cubicBezTo>
                    <a:pt x="561" y="15720"/>
                    <a:pt x="148" y="18789"/>
                    <a:pt x="60" y="21858"/>
                  </a:cubicBezTo>
                  <a:cubicBezTo>
                    <a:pt x="1" y="23009"/>
                    <a:pt x="620" y="24248"/>
                    <a:pt x="1417" y="25074"/>
                  </a:cubicBezTo>
                  <a:cubicBezTo>
                    <a:pt x="1447" y="25045"/>
                    <a:pt x="1476" y="25015"/>
                    <a:pt x="1535" y="24986"/>
                  </a:cubicBezTo>
                  <a:cubicBezTo>
                    <a:pt x="2214" y="24307"/>
                    <a:pt x="2804" y="23510"/>
                    <a:pt x="3424" y="22802"/>
                  </a:cubicBezTo>
                  <a:cubicBezTo>
                    <a:pt x="3512" y="22713"/>
                    <a:pt x="3601" y="22595"/>
                    <a:pt x="3630" y="22477"/>
                  </a:cubicBezTo>
                  <a:cubicBezTo>
                    <a:pt x="3689" y="22330"/>
                    <a:pt x="3689" y="22182"/>
                    <a:pt x="3689" y="22035"/>
                  </a:cubicBezTo>
                  <a:cubicBezTo>
                    <a:pt x="3630" y="20264"/>
                    <a:pt x="3512" y="18464"/>
                    <a:pt x="3394" y="16664"/>
                  </a:cubicBezTo>
                  <a:cubicBezTo>
                    <a:pt x="3246" y="14569"/>
                    <a:pt x="3099" y="12474"/>
                    <a:pt x="2981" y="10379"/>
                  </a:cubicBezTo>
                  <a:cubicBezTo>
                    <a:pt x="2922" y="9317"/>
                    <a:pt x="2863" y="8284"/>
                    <a:pt x="2863" y="7222"/>
                  </a:cubicBezTo>
                  <a:cubicBezTo>
                    <a:pt x="2833" y="6691"/>
                    <a:pt x="2833" y="6160"/>
                    <a:pt x="2833" y="5629"/>
                  </a:cubicBezTo>
                  <a:cubicBezTo>
                    <a:pt x="2833" y="5216"/>
                    <a:pt x="2833" y="4803"/>
                    <a:pt x="2804" y="4360"/>
                  </a:cubicBezTo>
                  <a:cubicBezTo>
                    <a:pt x="2804" y="4094"/>
                    <a:pt x="2715" y="3711"/>
                    <a:pt x="2892" y="3504"/>
                  </a:cubicBezTo>
                  <a:cubicBezTo>
                    <a:pt x="3217" y="3062"/>
                    <a:pt x="3453" y="2530"/>
                    <a:pt x="3748" y="2058"/>
                  </a:cubicBezTo>
                  <a:cubicBezTo>
                    <a:pt x="3778" y="1999"/>
                    <a:pt x="3807" y="1940"/>
                    <a:pt x="3837" y="1852"/>
                  </a:cubicBezTo>
                  <a:cubicBezTo>
                    <a:pt x="3601" y="1321"/>
                    <a:pt x="3335" y="731"/>
                    <a:pt x="2922" y="317"/>
                  </a:cubicBezTo>
                  <a:cubicBezTo>
                    <a:pt x="2833" y="199"/>
                    <a:pt x="2715" y="81"/>
                    <a:pt x="2538" y="22"/>
                  </a:cubicBezTo>
                  <a:cubicBezTo>
                    <a:pt x="2479" y="8"/>
                    <a:pt x="2413" y="0"/>
                    <a:pt x="23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21"/>
            <p:cNvSpPr/>
            <p:nvPr/>
          </p:nvSpPr>
          <p:spPr>
            <a:xfrm>
              <a:off x="4488650" y="1814850"/>
              <a:ext cx="260425" cy="184325"/>
            </a:xfrm>
            <a:custGeom>
              <a:rect b="b" l="l" r="r" t="t"/>
              <a:pathLst>
                <a:path extrusionOk="0" h="7373" w="10417">
                  <a:moveTo>
                    <a:pt x="8691" y="0"/>
                  </a:moveTo>
                  <a:cubicBezTo>
                    <a:pt x="8607" y="0"/>
                    <a:pt x="8525" y="30"/>
                    <a:pt x="8469" y="100"/>
                  </a:cubicBezTo>
                  <a:cubicBezTo>
                    <a:pt x="8351" y="248"/>
                    <a:pt x="8263" y="366"/>
                    <a:pt x="8174" y="484"/>
                  </a:cubicBezTo>
                  <a:cubicBezTo>
                    <a:pt x="7997" y="661"/>
                    <a:pt x="7820" y="838"/>
                    <a:pt x="7614" y="1015"/>
                  </a:cubicBezTo>
                  <a:cubicBezTo>
                    <a:pt x="6994" y="1576"/>
                    <a:pt x="6256" y="2018"/>
                    <a:pt x="5489" y="2343"/>
                  </a:cubicBezTo>
                  <a:cubicBezTo>
                    <a:pt x="4907" y="2601"/>
                    <a:pt x="4309" y="2829"/>
                    <a:pt x="3695" y="2829"/>
                  </a:cubicBezTo>
                  <a:cubicBezTo>
                    <a:pt x="3469" y="2829"/>
                    <a:pt x="3241" y="2798"/>
                    <a:pt x="3011" y="2726"/>
                  </a:cubicBezTo>
                  <a:cubicBezTo>
                    <a:pt x="2657" y="2638"/>
                    <a:pt x="2332" y="2490"/>
                    <a:pt x="2037" y="2313"/>
                  </a:cubicBezTo>
                  <a:cubicBezTo>
                    <a:pt x="1801" y="2195"/>
                    <a:pt x="1624" y="1989"/>
                    <a:pt x="1447" y="1782"/>
                  </a:cubicBezTo>
                  <a:cubicBezTo>
                    <a:pt x="1358" y="1694"/>
                    <a:pt x="1270" y="1487"/>
                    <a:pt x="1152" y="1487"/>
                  </a:cubicBezTo>
                  <a:cubicBezTo>
                    <a:pt x="975" y="1487"/>
                    <a:pt x="857" y="1576"/>
                    <a:pt x="768" y="1723"/>
                  </a:cubicBezTo>
                  <a:cubicBezTo>
                    <a:pt x="709" y="1782"/>
                    <a:pt x="650" y="1900"/>
                    <a:pt x="591" y="1959"/>
                  </a:cubicBezTo>
                  <a:cubicBezTo>
                    <a:pt x="414" y="2225"/>
                    <a:pt x="237" y="2431"/>
                    <a:pt x="60" y="2697"/>
                  </a:cubicBezTo>
                  <a:cubicBezTo>
                    <a:pt x="60" y="2726"/>
                    <a:pt x="30" y="2756"/>
                    <a:pt x="1" y="2785"/>
                  </a:cubicBezTo>
                  <a:cubicBezTo>
                    <a:pt x="178" y="4290"/>
                    <a:pt x="325" y="5825"/>
                    <a:pt x="621" y="7270"/>
                  </a:cubicBezTo>
                  <a:cubicBezTo>
                    <a:pt x="621" y="7270"/>
                    <a:pt x="621" y="7241"/>
                    <a:pt x="650" y="7241"/>
                  </a:cubicBezTo>
                  <a:cubicBezTo>
                    <a:pt x="1034" y="6621"/>
                    <a:pt x="1329" y="5943"/>
                    <a:pt x="1624" y="5293"/>
                  </a:cubicBezTo>
                  <a:cubicBezTo>
                    <a:pt x="1889" y="4762"/>
                    <a:pt x="2125" y="4231"/>
                    <a:pt x="2479" y="3730"/>
                  </a:cubicBezTo>
                  <a:cubicBezTo>
                    <a:pt x="2645" y="3493"/>
                    <a:pt x="2924" y="3010"/>
                    <a:pt x="3257" y="3010"/>
                  </a:cubicBezTo>
                  <a:cubicBezTo>
                    <a:pt x="3339" y="3010"/>
                    <a:pt x="3424" y="3040"/>
                    <a:pt x="3512" y="3110"/>
                  </a:cubicBezTo>
                  <a:cubicBezTo>
                    <a:pt x="3955" y="3435"/>
                    <a:pt x="4220" y="3966"/>
                    <a:pt x="4456" y="4408"/>
                  </a:cubicBezTo>
                  <a:cubicBezTo>
                    <a:pt x="4752" y="5057"/>
                    <a:pt x="5106" y="5677"/>
                    <a:pt x="5489" y="6297"/>
                  </a:cubicBezTo>
                  <a:cubicBezTo>
                    <a:pt x="5637" y="6503"/>
                    <a:pt x="5784" y="6739"/>
                    <a:pt x="5961" y="6946"/>
                  </a:cubicBezTo>
                  <a:cubicBezTo>
                    <a:pt x="6020" y="7064"/>
                    <a:pt x="6109" y="7211"/>
                    <a:pt x="6197" y="7300"/>
                  </a:cubicBezTo>
                  <a:cubicBezTo>
                    <a:pt x="6247" y="7349"/>
                    <a:pt x="6275" y="7373"/>
                    <a:pt x="6301" y="7373"/>
                  </a:cubicBezTo>
                  <a:cubicBezTo>
                    <a:pt x="6336" y="7373"/>
                    <a:pt x="6365" y="7327"/>
                    <a:pt x="6433" y="7241"/>
                  </a:cubicBezTo>
                  <a:cubicBezTo>
                    <a:pt x="7319" y="6002"/>
                    <a:pt x="8174" y="4762"/>
                    <a:pt x="9119" y="3523"/>
                  </a:cubicBezTo>
                  <a:cubicBezTo>
                    <a:pt x="9355" y="3198"/>
                    <a:pt x="9591" y="2874"/>
                    <a:pt x="9797" y="2549"/>
                  </a:cubicBezTo>
                  <a:cubicBezTo>
                    <a:pt x="9945" y="2343"/>
                    <a:pt x="10417" y="1812"/>
                    <a:pt x="10358" y="1546"/>
                  </a:cubicBezTo>
                  <a:cubicBezTo>
                    <a:pt x="10358" y="1546"/>
                    <a:pt x="10328" y="1487"/>
                    <a:pt x="10269" y="1428"/>
                  </a:cubicBezTo>
                  <a:lnTo>
                    <a:pt x="10240" y="1399"/>
                  </a:lnTo>
                  <a:cubicBezTo>
                    <a:pt x="10063" y="1221"/>
                    <a:pt x="9797" y="956"/>
                    <a:pt x="9532" y="720"/>
                  </a:cubicBezTo>
                  <a:cubicBezTo>
                    <a:pt x="9355" y="513"/>
                    <a:pt x="9148" y="277"/>
                    <a:pt x="8942" y="100"/>
                  </a:cubicBezTo>
                  <a:cubicBezTo>
                    <a:pt x="8879" y="38"/>
                    <a:pt x="8784" y="0"/>
                    <a:pt x="8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21"/>
            <p:cNvSpPr/>
            <p:nvPr/>
          </p:nvSpPr>
          <p:spPr>
            <a:xfrm>
              <a:off x="4366950" y="2671075"/>
              <a:ext cx="506075" cy="117125"/>
            </a:xfrm>
            <a:custGeom>
              <a:rect b="b" l="l" r="r" t="t"/>
              <a:pathLst>
                <a:path extrusionOk="0" h="4685" w="20243">
                  <a:moveTo>
                    <a:pt x="19302" y="1"/>
                  </a:moveTo>
                  <a:cubicBezTo>
                    <a:pt x="19223" y="1"/>
                    <a:pt x="19141" y="11"/>
                    <a:pt x="19062" y="21"/>
                  </a:cubicBezTo>
                  <a:cubicBezTo>
                    <a:pt x="15172" y="512"/>
                    <a:pt x="10585" y="1577"/>
                    <a:pt x="6334" y="1577"/>
                  </a:cubicBezTo>
                  <a:cubicBezTo>
                    <a:pt x="4716" y="1577"/>
                    <a:pt x="3146" y="1422"/>
                    <a:pt x="1682" y="1024"/>
                  </a:cubicBezTo>
                  <a:cubicBezTo>
                    <a:pt x="1502" y="975"/>
                    <a:pt x="1340" y="952"/>
                    <a:pt x="1195" y="952"/>
                  </a:cubicBezTo>
                  <a:cubicBezTo>
                    <a:pt x="554" y="952"/>
                    <a:pt x="233" y="1396"/>
                    <a:pt x="89" y="1998"/>
                  </a:cubicBezTo>
                  <a:cubicBezTo>
                    <a:pt x="59" y="2145"/>
                    <a:pt x="59" y="2322"/>
                    <a:pt x="30" y="2470"/>
                  </a:cubicBezTo>
                  <a:cubicBezTo>
                    <a:pt x="30" y="2765"/>
                    <a:pt x="0" y="3060"/>
                    <a:pt x="89" y="3325"/>
                  </a:cubicBezTo>
                  <a:cubicBezTo>
                    <a:pt x="354" y="4152"/>
                    <a:pt x="1623" y="4211"/>
                    <a:pt x="2361" y="4358"/>
                  </a:cubicBezTo>
                  <a:cubicBezTo>
                    <a:pt x="3662" y="4590"/>
                    <a:pt x="4969" y="4685"/>
                    <a:pt x="6277" y="4685"/>
                  </a:cubicBezTo>
                  <a:cubicBezTo>
                    <a:pt x="10631" y="4685"/>
                    <a:pt x="15002" y="3634"/>
                    <a:pt x="19268" y="3089"/>
                  </a:cubicBezTo>
                  <a:cubicBezTo>
                    <a:pt x="20242" y="2942"/>
                    <a:pt x="20124" y="2293"/>
                    <a:pt x="20006" y="1526"/>
                  </a:cubicBezTo>
                  <a:cubicBezTo>
                    <a:pt x="19947" y="1201"/>
                    <a:pt x="19888" y="876"/>
                    <a:pt x="19829" y="552"/>
                  </a:cubicBezTo>
                  <a:cubicBezTo>
                    <a:pt x="19800" y="434"/>
                    <a:pt x="19770" y="316"/>
                    <a:pt x="19711" y="198"/>
                  </a:cubicBezTo>
                  <a:cubicBezTo>
                    <a:pt x="19613" y="40"/>
                    <a:pt x="19462" y="1"/>
                    <a:pt x="19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21"/>
            <p:cNvSpPr/>
            <p:nvPr/>
          </p:nvSpPr>
          <p:spPr>
            <a:xfrm>
              <a:off x="4244475" y="1857075"/>
              <a:ext cx="270775" cy="1499250"/>
            </a:xfrm>
            <a:custGeom>
              <a:rect b="b" l="l" r="r" t="t"/>
              <a:pathLst>
                <a:path extrusionOk="0" h="59970" w="10831">
                  <a:moveTo>
                    <a:pt x="10426" y="1"/>
                  </a:moveTo>
                  <a:cubicBezTo>
                    <a:pt x="10314" y="1"/>
                    <a:pt x="10052" y="340"/>
                    <a:pt x="10004" y="388"/>
                  </a:cubicBezTo>
                  <a:cubicBezTo>
                    <a:pt x="9709" y="654"/>
                    <a:pt x="9443" y="919"/>
                    <a:pt x="9148" y="1155"/>
                  </a:cubicBezTo>
                  <a:cubicBezTo>
                    <a:pt x="8588" y="1627"/>
                    <a:pt x="7968" y="2100"/>
                    <a:pt x="7378" y="2542"/>
                  </a:cubicBezTo>
                  <a:cubicBezTo>
                    <a:pt x="6434" y="3309"/>
                    <a:pt x="5253" y="4136"/>
                    <a:pt x="4663" y="5198"/>
                  </a:cubicBezTo>
                  <a:cubicBezTo>
                    <a:pt x="4279" y="5877"/>
                    <a:pt x="3955" y="6585"/>
                    <a:pt x="3837" y="7381"/>
                  </a:cubicBezTo>
                  <a:cubicBezTo>
                    <a:pt x="3217" y="11188"/>
                    <a:pt x="3483" y="15112"/>
                    <a:pt x="3601" y="18978"/>
                  </a:cubicBezTo>
                  <a:cubicBezTo>
                    <a:pt x="3719" y="23050"/>
                    <a:pt x="4014" y="27269"/>
                    <a:pt x="3748" y="31371"/>
                  </a:cubicBezTo>
                  <a:cubicBezTo>
                    <a:pt x="3719" y="31991"/>
                    <a:pt x="3660" y="32581"/>
                    <a:pt x="3601" y="33171"/>
                  </a:cubicBezTo>
                  <a:cubicBezTo>
                    <a:pt x="3365" y="35502"/>
                    <a:pt x="2922" y="37833"/>
                    <a:pt x="2420" y="40164"/>
                  </a:cubicBezTo>
                  <a:cubicBezTo>
                    <a:pt x="2214" y="41108"/>
                    <a:pt x="2007" y="42082"/>
                    <a:pt x="1771" y="43056"/>
                  </a:cubicBezTo>
                  <a:cubicBezTo>
                    <a:pt x="1034" y="46036"/>
                    <a:pt x="1" y="49105"/>
                    <a:pt x="178" y="52233"/>
                  </a:cubicBezTo>
                  <a:cubicBezTo>
                    <a:pt x="296" y="54269"/>
                    <a:pt x="1801" y="55921"/>
                    <a:pt x="3335" y="57131"/>
                  </a:cubicBezTo>
                  <a:cubicBezTo>
                    <a:pt x="4516" y="58075"/>
                    <a:pt x="5784" y="58960"/>
                    <a:pt x="7171" y="59521"/>
                  </a:cubicBezTo>
                  <a:cubicBezTo>
                    <a:pt x="7535" y="59657"/>
                    <a:pt x="8198" y="59970"/>
                    <a:pt x="8699" y="59970"/>
                  </a:cubicBezTo>
                  <a:cubicBezTo>
                    <a:pt x="8847" y="59970"/>
                    <a:pt x="8981" y="59942"/>
                    <a:pt x="9089" y="59875"/>
                  </a:cubicBezTo>
                  <a:cubicBezTo>
                    <a:pt x="8174" y="50698"/>
                    <a:pt x="8824" y="41167"/>
                    <a:pt x="9414" y="31991"/>
                  </a:cubicBezTo>
                  <a:cubicBezTo>
                    <a:pt x="9679" y="28243"/>
                    <a:pt x="9945" y="24525"/>
                    <a:pt x="10210" y="20778"/>
                  </a:cubicBezTo>
                  <a:cubicBezTo>
                    <a:pt x="10240" y="20158"/>
                    <a:pt x="10299" y="19509"/>
                    <a:pt x="10328" y="18889"/>
                  </a:cubicBezTo>
                  <a:cubicBezTo>
                    <a:pt x="10476" y="16558"/>
                    <a:pt x="10624" y="14227"/>
                    <a:pt x="10712" y="11896"/>
                  </a:cubicBezTo>
                  <a:cubicBezTo>
                    <a:pt x="10771" y="9890"/>
                    <a:pt x="10830" y="7883"/>
                    <a:pt x="10801" y="5847"/>
                  </a:cubicBezTo>
                  <a:lnTo>
                    <a:pt x="10801" y="3634"/>
                  </a:lnTo>
                  <a:cubicBezTo>
                    <a:pt x="10771" y="2985"/>
                    <a:pt x="10742" y="2365"/>
                    <a:pt x="10683" y="1716"/>
                  </a:cubicBezTo>
                  <a:cubicBezTo>
                    <a:pt x="10624" y="1155"/>
                    <a:pt x="10594" y="595"/>
                    <a:pt x="10476" y="64"/>
                  </a:cubicBezTo>
                  <a:cubicBezTo>
                    <a:pt x="10470" y="19"/>
                    <a:pt x="10452" y="1"/>
                    <a:pt x="104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21"/>
            <p:cNvSpPr/>
            <p:nvPr/>
          </p:nvSpPr>
          <p:spPr>
            <a:xfrm>
              <a:off x="4614800" y="1818400"/>
              <a:ext cx="358550" cy="1539425"/>
            </a:xfrm>
            <a:custGeom>
              <a:rect b="b" l="l" r="r" t="t"/>
              <a:pathLst>
                <a:path extrusionOk="0" h="61577" w="14342">
                  <a:moveTo>
                    <a:pt x="4116" y="0"/>
                  </a:moveTo>
                  <a:cubicBezTo>
                    <a:pt x="4063" y="0"/>
                    <a:pt x="4009" y="22"/>
                    <a:pt x="3955" y="76"/>
                  </a:cubicBezTo>
                  <a:cubicBezTo>
                    <a:pt x="3837" y="253"/>
                    <a:pt x="3807" y="460"/>
                    <a:pt x="3719" y="637"/>
                  </a:cubicBezTo>
                  <a:cubicBezTo>
                    <a:pt x="2833" y="2909"/>
                    <a:pt x="1771" y="5122"/>
                    <a:pt x="1092" y="7483"/>
                  </a:cubicBezTo>
                  <a:cubicBezTo>
                    <a:pt x="414" y="9755"/>
                    <a:pt x="443" y="12440"/>
                    <a:pt x="355" y="14800"/>
                  </a:cubicBezTo>
                  <a:cubicBezTo>
                    <a:pt x="60" y="21823"/>
                    <a:pt x="30" y="28875"/>
                    <a:pt x="89" y="35928"/>
                  </a:cubicBezTo>
                  <a:cubicBezTo>
                    <a:pt x="89" y="40000"/>
                    <a:pt x="237" y="44190"/>
                    <a:pt x="266" y="48321"/>
                  </a:cubicBezTo>
                  <a:cubicBezTo>
                    <a:pt x="266" y="52422"/>
                    <a:pt x="1" y="56494"/>
                    <a:pt x="119" y="60596"/>
                  </a:cubicBezTo>
                  <a:cubicBezTo>
                    <a:pt x="148" y="61127"/>
                    <a:pt x="502" y="61422"/>
                    <a:pt x="886" y="61481"/>
                  </a:cubicBezTo>
                  <a:cubicBezTo>
                    <a:pt x="886" y="61481"/>
                    <a:pt x="886" y="61481"/>
                    <a:pt x="886" y="61510"/>
                  </a:cubicBezTo>
                  <a:lnTo>
                    <a:pt x="945" y="61510"/>
                  </a:lnTo>
                  <a:cubicBezTo>
                    <a:pt x="1475" y="61555"/>
                    <a:pt x="2002" y="61577"/>
                    <a:pt x="2525" y="61577"/>
                  </a:cubicBezTo>
                  <a:cubicBezTo>
                    <a:pt x="6890" y="61577"/>
                    <a:pt x="10968" y="60051"/>
                    <a:pt x="14341" y="57232"/>
                  </a:cubicBezTo>
                  <a:cubicBezTo>
                    <a:pt x="13869" y="54635"/>
                    <a:pt x="13545" y="52039"/>
                    <a:pt x="13072" y="49442"/>
                  </a:cubicBezTo>
                  <a:cubicBezTo>
                    <a:pt x="13013" y="49088"/>
                    <a:pt x="12954" y="48734"/>
                    <a:pt x="12895" y="48409"/>
                  </a:cubicBezTo>
                  <a:cubicBezTo>
                    <a:pt x="11863" y="42980"/>
                    <a:pt x="11745" y="37432"/>
                    <a:pt x="11686" y="31915"/>
                  </a:cubicBezTo>
                  <a:cubicBezTo>
                    <a:pt x="11686" y="31738"/>
                    <a:pt x="11686" y="31561"/>
                    <a:pt x="11686" y="31413"/>
                  </a:cubicBezTo>
                  <a:cubicBezTo>
                    <a:pt x="11656" y="28993"/>
                    <a:pt x="11686" y="26544"/>
                    <a:pt x="11715" y="24125"/>
                  </a:cubicBezTo>
                  <a:cubicBezTo>
                    <a:pt x="11745" y="23033"/>
                    <a:pt x="11745" y="21971"/>
                    <a:pt x="11774" y="20879"/>
                  </a:cubicBezTo>
                  <a:cubicBezTo>
                    <a:pt x="11804" y="18459"/>
                    <a:pt x="11863" y="16040"/>
                    <a:pt x="11892" y="13650"/>
                  </a:cubicBezTo>
                  <a:cubicBezTo>
                    <a:pt x="11892" y="12351"/>
                    <a:pt x="12040" y="10994"/>
                    <a:pt x="12128" y="9666"/>
                  </a:cubicBezTo>
                  <a:cubicBezTo>
                    <a:pt x="12217" y="8073"/>
                    <a:pt x="12276" y="6479"/>
                    <a:pt x="12010" y="4974"/>
                  </a:cubicBezTo>
                  <a:cubicBezTo>
                    <a:pt x="11833" y="4030"/>
                    <a:pt x="11272" y="3322"/>
                    <a:pt x="10564" y="2791"/>
                  </a:cubicBezTo>
                  <a:cubicBezTo>
                    <a:pt x="9797" y="2230"/>
                    <a:pt x="8853" y="1847"/>
                    <a:pt x="7968" y="1552"/>
                  </a:cubicBezTo>
                  <a:cubicBezTo>
                    <a:pt x="7407" y="1375"/>
                    <a:pt x="6817" y="1197"/>
                    <a:pt x="6256" y="1050"/>
                  </a:cubicBezTo>
                  <a:cubicBezTo>
                    <a:pt x="6020" y="961"/>
                    <a:pt x="5755" y="873"/>
                    <a:pt x="5489" y="784"/>
                  </a:cubicBezTo>
                  <a:cubicBezTo>
                    <a:pt x="5105" y="666"/>
                    <a:pt x="4781" y="637"/>
                    <a:pt x="4515" y="283"/>
                  </a:cubicBezTo>
                  <a:cubicBezTo>
                    <a:pt x="4406" y="174"/>
                    <a:pt x="4265" y="0"/>
                    <a:pt x="41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21"/>
            <p:cNvSpPr/>
            <p:nvPr/>
          </p:nvSpPr>
          <p:spPr>
            <a:xfrm>
              <a:off x="4321950" y="2661250"/>
              <a:ext cx="113625" cy="235350"/>
            </a:xfrm>
            <a:custGeom>
              <a:rect b="b" l="l" r="r" t="t"/>
              <a:pathLst>
                <a:path extrusionOk="0" h="9414" w="4545">
                  <a:moveTo>
                    <a:pt x="885" y="1"/>
                  </a:moveTo>
                  <a:cubicBezTo>
                    <a:pt x="885" y="2568"/>
                    <a:pt x="561" y="5135"/>
                    <a:pt x="0" y="7672"/>
                  </a:cubicBezTo>
                  <a:cubicBezTo>
                    <a:pt x="590" y="8233"/>
                    <a:pt x="1180" y="8823"/>
                    <a:pt x="1741" y="9413"/>
                  </a:cubicBezTo>
                  <a:cubicBezTo>
                    <a:pt x="1800" y="9384"/>
                    <a:pt x="1859" y="9354"/>
                    <a:pt x="1889" y="9325"/>
                  </a:cubicBezTo>
                  <a:cubicBezTo>
                    <a:pt x="2302" y="9118"/>
                    <a:pt x="2685" y="8912"/>
                    <a:pt x="3069" y="8676"/>
                  </a:cubicBezTo>
                  <a:cubicBezTo>
                    <a:pt x="3512" y="8410"/>
                    <a:pt x="3836" y="8292"/>
                    <a:pt x="4013" y="7938"/>
                  </a:cubicBezTo>
                  <a:cubicBezTo>
                    <a:pt x="4072" y="7790"/>
                    <a:pt x="4131" y="7613"/>
                    <a:pt x="4161" y="7348"/>
                  </a:cubicBezTo>
                  <a:cubicBezTo>
                    <a:pt x="4220" y="6256"/>
                    <a:pt x="4308" y="5135"/>
                    <a:pt x="4367" y="4014"/>
                  </a:cubicBezTo>
                  <a:cubicBezTo>
                    <a:pt x="4456" y="2833"/>
                    <a:pt x="4367" y="1535"/>
                    <a:pt x="4544" y="296"/>
                  </a:cubicBezTo>
                  <a:lnTo>
                    <a:pt x="4544" y="296"/>
                  </a:lnTo>
                  <a:cubicBezTo>
                    <a:pt x="4248" y="317"/>
                    <a:pt x="3950" y="328"/>
                    <a:pt x="3651" y="328"/>
                  </a:cubicBezTo>
                  <a:cubicBezTo>
                    <a:pt x="2729" y="328"/>
                    <a:pt x="1799" y="223"/>
                    <a:pt x="8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21"/>
            <p:cNvSpPr/>
            <p:nvPr/>
          </p:nvSpPr>
          <p:spPr>
            <a:xfrm>
              <a:off x="4427425" y="2060775"/>
              <a:ext cx="87075" cy="87075"/>
            </a:xfrm>
            <a:custGeom>
              <a:rect b="b" l="l" r="r" t="t"/>
              <a:pathLst>
                <a:path extrusionOk="0" h="3483" w="3483">
                  <a:moveTo>
                    <a:pt x="1742" y="1"/>
                  </a:moveTo>
                  <a:cubicBezTo>
                    <a:pt x="768" y="1"/>
                    <a:pt x="1" y="768"/>
                    <a:pt x="1" y="1742"/>
                  </a:cubicBezTo>
                  <a:cubicBezTo>
                    <a:pt x="1" y="2686"/>
                    <a:pt x="768" y="3482"/>
                    <a:pt x="1742" y="3482"/>
                  </a:cubicBezTo>
                  <a:cubicBezTo>
                    <a:pt x="2686" y="3482"/>
                    <a:pt x="3483" y="2686"/>
                    <a:pt x="3483" y="1742"/>
                  </a:cubicBezTo>
                  <a:cubicBezTo>
                    <a:pt x="3483" y="768"/>
                    <a:pt x="2686" y="1"/>
                    <a:pt x="1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21"/>
            <p:cNvSpPr/>
            <p:nvPr/>
          </p:nvSpPr>
          <p:spPr>
            <a:xfrm>
              <a:off x="4693000" y="2421500"/>
              <a:ext cx="214700" cy="328850"/>
            </a:xfrm>
            <a:custGeom>
              <a:rect b="b" l="l" r="r" t="t"/>
              <a:pathLst>
                <a:path extrusionOk="0" h="13154" w="8588">
                  <a:moveTo>
                    <a:pt x="8587" y="1"/>
                  </a:moveTo>
                  <a:lnTo>
                    <a:pt x="8587" y="1"/>
                  </a:lnTo>
                  <a:cubicBezTo>
                    <a:pt x="6256" y="1063"/>
                    <a:pt x="4013" y="2332"/>
                    <a:pt x="2154" y="4073"/>
                  </a:cubicBezTo>
                  <a:cubicBezTo>
                    <a:pt x="1623" y="4545"/>
                    <a:pt x="1122" y="5164"/>
                    <a:pt x="1210" y="5873"/>
                  </a:cubicBezTo>
                  <a:cubicBezTo>
                    <a:pt x="1269" y="6227"/>
                    <a:pt x="1476" y="6551"/>
                    <a:pt x="1535" y="6905"/>
                  </a:cubicBezTo>
                  <a:cubicBezTo>
                    <a:pt x="1623" y="7318"/>
                    <a:pt x="1505" y="7761"/>
                    <a:pt x="1358" y="8145"/>
                  </a:cubicBezTo>
                  <a:cubicBezTo>
                    <a:pt x="1122" y="8764"/>
                    <a:pt x="827" y="9325"/>
                    <a:pt x="502" y="9856"/>
                  </a:cubicBezTo>
                  <a:cubicBezTo>
                    <a:pt x="384" y="10033"/>
                    <a:pt x="0" y="10387"/>
                    <a:pt x="59" y="10594"/>
                  </a:cubicBezTo>
                  <a:cubicBezTo>
                    <a:pt x="118" y="10830"/>
                    <a:pt x="561" y="10948"/>
                    <a:pt x="679" y="11154"/>
                  </a:cubicBezTo>
                  <a:cubicBezTo>
                    <a:pt x="797" y="11302"/>
                    <a:pt x="797" y="11509"/>
                    <a:pt x="856" y="11686"/>
                  </a:cubicBezTo>
                  <a:cubicBezTo>
                    <a:pt x="1004" y="12158"/>
                    <a:pt x="1417" y="12482"/>
                    <a:pt x="1859" y="12689"/>
                  </a:cubicBezTo>
                  <a:cubicBezTo>
                    <a:pt x="2272" y="12866"/>
                    <a:pt x="2774" y="12954"/>
                    <a:pt x="3246" y="13013"/>
                  </a:cubicBezTo>
                  <a:cubicBezTo>
                    <a:pt x="3541" y="13072"/>
                    <a:pt x="3866" y="13102"/>
                    <a:pt x="4161" y="13131"/>
                  </a:cubicBezTo>
                  <a:cubicBezTo>
                    <a:pt x="4190" y="13146"/>
                    <a:pt x="4220" y="13154"/>
                    <a:pt x="4249" y="13154"/>
                  </a:cubicBezTo>
                  <a:cubicBezTo>
                    <a:pt x="4279" y="13154"/>
                    <a:pt x="4308" y="13146"/>
                    <a:pt x="4338" y="13131"/>
                  </a:cubicBezTo>
                  <a:cubicBezTo>
                    <a:pt x="4427" y="13131"/>
                    <a:pt x="4486" y="13043"/>
                    <a:pt x="4545" y="12984"/>
                  </a:cubicBezTo>
                  <a:cubicBezTo>
                    <a:pt x="4869" y="12571"/>
                    <a:pt x="5223" y="12158"/>
                    <a:pt x="5518" y="11715"/>
                  </a:cubicBezTo>
                  <a:cubicBezTo>
                    <a:pt x="5902" y="11095"/>
                    <a:pt x="6197" y="10417"/>
                    <a:pt x="6610" y="9827"/>
                  </a:cubicBezTo>
                  <a:cubicBezTo>
                    <a:pt x="6964" y="9325"/>
                    <a:pt x="7407" y="8882"/>
                    <a:pt x="7849" y="8440"/>
                  </a:cubicBezTo>
                  <a:cubicBezTo>
                    <a:pt x="8085" y="8233"/>
                    <a:pt x="8322" y="7997"/>
                    <a:pt x="8558" y="7791"/>
                  </a:cubicBezTo>
                  <a:cubicBezTo>
                    <a:pt x="8558" y="7614"/>
                    <a:pt x="8558" y="7437"/>
                    <a:pt x="8558" y="7289"/>
                  </a:cubicBezTo>
                  <a:cubicBezTo>
                    <a:pt x="8528" y="4869"/>
                    <a:pt x="8558" y="2420"/>
                    <a:pt x="85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21"/>
            <p:cNvSpPr/>
            <p:nvPr/>
          </p:nvSpPr>
          <p:spPr>
            <a:xfrm>
              <a:off x="4774150" y="1888900"/>
              <a:ext cx="147550" cy="451475"/>
            </a:xfrm>
            <a:custGeom>
              <a:rect b="b" l="l" r="r" t="t"/>
              <a:pathLst>
                <a:path extrusionOk="0" h="18059" w="5902">
                  <a:moveTo>
                    <a:pt x="4190" y="0"/>
                  </a:moveTo>
                  <a:cubicBezTo>
                    <a:pt x="2921" y="473"/>
                    <a:pt x="1859" y="1505"/>
                    <a:pt x="1181" y="2656"/>
                  </a:cubicBezTo>
                  <a:cubicBezTo>
                    <a:pt x="0" y="4692"/>
                    <a:pt x="207" y="7318"/>
                    <a:pt x="738" y="9502"/>
                  </a:cubicBezTo>
                  <a:cubicBezTo>
                    <a:pt x="1505" y="12718"/>
                    <a:pt x="3453" y="15374"/>
                    <a:pt x="5400" y="18059"/>
                  </a:cubicBezTo>
                  <a:cubicBezTo>
                    <a:pt x="5430" y="15639"/>
                    <a:pt x="5489" y="13220"/>
                    <a:pt x="5518" y="10830"/>
                  </a:cubicBezTo>
                  <a:cubicBezTo>
                    <a:pt x="5518" y="9531"/>
                    <a:pt x="5666" y="8174"/>
                    <a:pt x="5754" y="6846"/>
                  </a:cubicBezTo>
                  <a:cubicBezTo>
                    <a:pt x="5843" y="5253"/>
                    <a:pt x="5902" y="3659"/>
                    <a:pt x="5636" y="2154"/>
                  </a:cubicBezTo>
                  <a:cubicBezTo>
                    <a:pt x="5459" y="1210"/>
                    <a:pt x="4898" y="502"/>
                    <a:pt x="4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21"/>
            <p:cNvSpPr/>
            <p:nvPr/>
          </p:nvSpPr>
          <p:spPr>
            <a:xfrm>
              <a:off x="4685625" y="2518875"/>
              <a:ext cx="192550" cy="311950"/>
            </a:xfrm>
            <a:custGeom>
              <a:rect b="b" l="l" r="r" t="t"/>
              <a:pathLst>
                <a:path extrusionOk="0" h="12478" w="7702">
                  <a:moveTo>
                    <a:pt x="5017" y="1"/>
                  </a:moveTo>
                  <a:cubicBezTo>
                    <a:pt x="5017" y="30"/>
                    <a:pt x="4987" y="30"/>
                    <a:pt x="4987" y="60"/>
                  </a:cubicBezTo>
                  <a:cubicBezTo>
                    <a:pt x="4515" y="473"/>
                    <a:pt x="4131" y="915"/>
                    <a:pt x="3777" y="1417"/>
                  </a:cubicBezTo>
                  <a:cubicBezTo>
                    <a:pt x="3600" y="1653"/>
                    <a:pt x="3453" y="1889"/>
                    <a:pt x="3305" y="2096"/>
                  </a:cubicBezTo>
                  <a:cubicBezTo>
                    <a:pt x="3010" y="2597"/>
                    <a:pt x="2833" y="3158"/>
                    <a:pt x="2626" y="3689"/>
                  </a:cubicBezTo>
                  <a:cubicBezTo>
                    <a:pt x="2508" y="3984"/>
                    <a:pt x="2390" y="4250"/>
                    <a:pt x="2243" y="4545"/>
                  </a:cubicBezTo>
                  <a:cubicBezTo>
                    <a:pt x="1889" y="5194"/>
                    <a:pt x="1328" y="5666"/>
                    <a:pt x="974" y="6315"/>
                  </a:cubicBezTo>
                  <a:cubicBezTo>
                    <a:pt x="0" y="8027"/>
                    <a:pt x="413" y="10122"/>
                    <a:pt x="827" y="12010"/>
                  </a:cubicBezTo>
                  <a:cubicBezTo>
                    <a:pt x="877" y="12212"/>
                    <a:pt x="1013" y="12478"/>
                    <a:pt x="1199" y="12478"/>
                  </a:cubicBezTo>
                  <a:cubicBezTo>
                    <a:pt x="1231" y="12478"/>
                    <a:pt x="1264" y="12470"/>
                    <a:pt x="1299" y="12453"/>
                  </a:cubicBezTo>
                  <a:cubicBezTo>
                    <a:pt x="1387" y="12423"/>
                    <a:pt x="1446" y="12305"/>
                    <a:pt x="1476" y="12187"/>
                  </a:cubicBezTo>
                  <a:cubicBezTo>
                    <a:pt x="1682" y="11538"/>
                    <a:pt x="1800" y="10859"/>
                    <a:pt x="1977" y="10210"/>
                  </a:cubicBezTo>
                  <a:cubicBezTo>
                    <a:pt x="2184" y="9561"/>
                    <a:pt x="2361" y="9030"/>
                    <a:pt x="2892" y="8587"/>
                  </a:cubicBezTo>
                  <a:cubicBezTo>
                    <a:pt x="3217" y="8351"/>
                    <a:pt x="3571" y="8145"/>
                    <a:pt x="3895" y="7850"/>
                  </a:cubicBezTo>
                  <a:cubicBezTo>
                    <a:pt x="4190" y="7584"/>
                    <a:pt x="4485" y="7200"/>
                    <a:pt x="4692" y="6758"/>
                  </a:cubicBezTo>
                  <a:cubicBezTo>
                    <a:pt x="4928" y="6315"/>
                    <a:pt x="5076" y="5784"/>
                    <a:pt x="5076" y="5341"/>
                  </a:cubicBezTo>
                  <a:cubicBezTo>
                    <a:pt x="5105" y="4545"/>
                    <a:pt x="5400" y="4073"/>
                    <a:pt x="5902" y="3571"/>
                  </a:cubicBezTo>
                  <a:cubicBezTo>
                    <a:pt x="5990" y="3483"/>
                    <a:pt x="6079" y="3394"/>
                    <a:pt x="6138" y="3335"/>
                  </a:cubicBezTo>
                  <a:cubicBezTo>
                    <a:pt x="6699" y="2804"/>
                    <a:pt x="7141" y="2184"/>
                    <a:pt x="7702" y="1683"/>
                  </a:cubicBezTo>
                  <a:cubicBezTo>
                    <a:pt x="7171" y="1269"/>
                    <a:pt x="6610" y="886"/>
                    <a:pt x="6020" y="532"/>
                  </a:cubicBezTo>
                  <a:cubicBezTo>
                    <a:pt x="5695" y="355"/>
                    <a:pt x="5371" y="178"/>
                    <a:pt x="5017" y="1"/>
                  </a:cubicBezTo>
                  <a:close/>
                </a:path>
              </a:pathLst>
            </a:custGeom>
            <a:solidFill>
              <a:srgbClr val="924B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21"/>
            <p:cNvSpPr/>
            <p:nvPr/>
          </p:nvSpPr>
          <p:spPr>
            <a:xfrm>
              <a:off x="4678975" y="2100600"/>
              <a:ext cx="124700" cy="29550"/>
            </a:xfrm>
            <a:custGeom>
              <a:rect b="b" l="l" r="r" t="t"/>
              <a:pathLst>
                <a:path extrusionOk="0" h="1182" w="4988">
                  <a:moveTo>
                    <a:pt x="60" y="1"/>
                  </a:moveTo>
                  <a:cubicBezTo>
                    <a:pt x="30" y="1"/>
                    <a:pt x="1" y="30"/>
                    <a:pt x="1" y="60"/>
                  </a:cubicBezTo>
                  <a:lnTo>
                    <a:pt x="1" y="1122"/>
                  </a:lnTo>
                  <a:cubicBezTo>
                    <a:pt x="1" y="1152"/>
                    <a:pt x="30" y="1181"/>
                    <a:pt x="60" y="1181"/>
                  </a:cubicBezTo>
                  <a:lnTo>
                    <a:pt x="4929" y="1181"/>
                  </a:lnTo>
                  <a:cubicBezTo>
                    <a:pt x="4958" y="1181"/>
                    <a:pt x="4988" y="1152"/>
                    <a:pt x="4988" y="1122"/>
                  </a:cubicBezTo>
                  <a:lnTo>
                    <a:pt x="4988" y="60"/>
                  </a:lnTo>
                  <a:cubicBezTo>
                    <a:pt x="4988" y="30"/>
                    <a:pt x="4958" y="1"/>
                    <a:pt x="4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21"/>
            <p:cNvSpPr/>
            <p:nvPr/>
          </p:nvSpPr>
          <p:spPr>
            <a:xfrm>
              <a:off x="4739475" y="1885425"/>
              <a:ext cx="370350" cy="788550"/>
            </a:xfrm>
            <a:custGeom>
              <a:rect b="b" l="l" r="r" t="t"/>
              <a:pathLst>
                <a:path extrusionOk="0" h="31542" w="14814">
                  <a:moveTo>
                    <a:pt x="5251" y="1"/>
                  </a:moveTo>
                  <a:cubicBezTo>
                    <a:pt x="4372" y="1"/>
                    <a:pt x="3508" y="435"/>
                    <a:pt x="2922" y="1172"/>
                  </a:cubicBezTo>
                  <a:cubicBezTo>
                    <a:pt x="1122" y="3503"/>
                    <a:pt x="2597" y="8136"/>
                    <a:pt x="3453" y="10585"/>
                  </a:cubicBezTo>
                  <a:cubicBezTo>
                    <a:pt x="4013" y="12208"/>
                    <a:pt x="4722" y="13772"/>
                    <a:pt x="5459" y="15336"/>
                  </a:cubicBezTo>
                  <a:cubicBezTo>
                    <a:pt x="5666" y="15778"/>
                    <a:pt x="7790" y="19644"/>
                    <a:pt x="7584" y="19880"/>
                  </a:cubicBezTo>
                  <a:cubicBezTo>
                    <a:pt x="7200" y="20263"/>
                    <a:pt x="6876" y="20588"/>
                    <a:pt x="6787" y="20676"/>
                  </a:cubicBezTo>
                  <a:cubicBezTo>
                    <a:pt x="6079" y="21473"/>
                    <a:pt x="5341" y="22240"/>
                    <a:pt x="4604" y="22978"/>
                  </a:cubicBezTo>
                  <a:cubicBezTo>
                    <a:pt x="3659" y="23952"/>
                    <a:pt x="2686" y="24867"/>
                    <a:pt x="1682" y="25781"/>
                  </a:cubicBezTo>
                  <a:cubicBezTo>
                    <a:pt x="1269" y="26135"/>
                    <a:pt x="827" y="26489"/>
                    <a:pt x="413" y="26873"/>
                  </a:cubicBezTo>
                  <a:cubicBezTo>
                    <a:pt x="0" y="27286"/>
                    <a:pt x="30" y="27611"/>
                    <a:pt x="502" y="27935"/>
                  </a:cubicBezTo>
                  <a:cubicBezTo>
                    <a:pt x="1328" y="28496"/>
                    <a:pt x="2036" y="29175"/>
                    <a:pt x="2627" y="29971"/>
                  </a:cubicBezTo>
                  <a:cubicBezTo>
                    <a:pt x="2951" y="30414"/>
                    <a:pt x="3246" y="30886"/>
                    <a:pt x="3482" y="31417"/>
                  </a:cubicBezTo>
                  <a:cubicBezTo>
                    <a:pt x="3508" y="31468"/>
                    <a:pt x="3555" y="31541"/>
                    <a:pt x="3625" y="31541"/>
                  </a:cubicBezTo>
                  <a:cubicBezTo>
                    <a:pt x="3636" y="31541"/>
                    <a:pt x="3647" y="31539"/>
                    <a:pt x="3659" y="31535"/>
                  </a:cubicBezTo>
                  <a:cubicBezTo>
                    <a:pt x="3689" y="31535"/>
                    <a:pt x="3718" y="31506"/>
                    <a:pt x="3748" y="31506"/>
                  </a:cubicBezTo>
                  <a:cubicBezTo>
                    <a:pt x="4869" y="30561"/>
                    <a:pt x="5902" y="29588"/>
                    <a:pt x="7053" y="28702"/>
                  </a:cubicBezTo>
                  <a:cubicBezTo>
                    <a:pt x="8174" y="27817"/>
                    <a:pt x="9354" y="27021"/>
                    <a:pt x="10476" y="26135"/>
                  </a:cubicBezTo>
                  <a:cubicBezTo>
                    <a:pt x="12187" y="24778"/>
                    <a:pt x="14282" y="22919"/>
                    <a:pt x="14577" y="20588"/>
                  </a:cubicBezTo>
                  <a:cubicBezTo>
                    <a:pt x="14813" y="18759"/>
                    <a:pt x="14164" y="16723"/>
                    <a:pt x="13633" y="14982"/>
                  </a:cubicBezTo>
                  <a:cubicBezTo>
                    <a:pt x="13072" y="13123"/>
                    <a:pt x="12334" y="11323"/>
                    <a:pt x="11626" y="9493"/>
                  </a:cubicBezTo>
                  <a:cubicBezTo>
                    <a:pt x="10977" y="7870"/>
                    <a:pt x="10298" y="6247"/>
                    <a:pt x="9561" y="4684"/>
                  </a:cubicBezTo>
                  <a:cubicBezTo>
                    <a:pt x="8853" y="3208"/>
                    <a:pt x="8115" y="1349"/>
                    <a:pt x="6699" y="434"/>
                  </a:cubicBezTo>
                  <a:cubicBezTo>
                    <a:pt x="6242" y="137"/>
                    <a:pt x="5744" y="1"/>
                    <a:pt x="5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21"/>
            <p:cNvSpPr/>
            <p:nvPr/>
          </p:nvSpPr>
          <p:spPr>
            <a:xfrm>
              <a:off x="4668650" y="2650175"/>
              <a:ext cx="216900" cy="263675"/>
            </a:xfrm>
            <a:custGeom>
              <a:rect b="b" l="l" r="r" t="t"/>
              <a:pathLst>
                <a:path extrusionOk="0" h="10547" w="8676">
                  <a:moveTo>
                    <a:pt x="7555" y="1"/>
                  </a:moveTo>
                  <a:cubicBezTo>
                    <a:pt x="6020" y="463"/>
                    <a:pt x="4358" y="763"/>
                    <a:pt x="2758" y="763"/>
                  </a:cubicBezTo>
                  <a:cubicBezTo>
                    <a:pt x="1804" y="763"/>
                    <a:pt x="871" y="657"/>
                    <a:pt x="1" y="414"/>
                  </a:cubicBezTo>
                  <a:lnTo>
                    <a:pt x="1" y="414"/>
                  </a:lnTo>
                  <a:cubicBezTo>
                    <a:pt x="178" y="1624"/>
                    <a:pt x="30" y="2893"/>
                    <a:pt x="89" y="4073"/>
                  </a:cubicBezTo>
                  <a:cubicBezTo>
                    <a:pt x="148" y="5165"/>
                    <a:pt x="207" y="6256"/>
                    <a:pt x="266" y="7348"/>
                  </a:cubicBezTo>
                  <a:cubicBezTo>
                    <a:pt x="266" y="7614"/>
                    <a:pt x="296" y="7791"/>
                    <a:pt x="384" y="7938"/>
                  </a:cubicBezTo>
                  <a:cubicBezTo>
                    <a:pt x="561" y="8263"/>
                    <a:pt x="915" y="8411"/>
                    <a:pt x="1388" y="8676"/>
                  </a:cubicBezTo>
                  <a:cubicBezTo>
                    <a:pt x="1801" y="8912"/>
                    <a:pt x="2243" y="9148"/>
                    <a:pt x="2656" y="9355"/>
                  </a:cubicBezTo>
                  <a:cubicBezTo>
                    <a:pt x="3335" y="9709"/>
                    <a:pt x="4220" y="10358"/>
                    <a:pt x="4987" y="10535"/>
                  </a:cubicBezTo>
                  <a:cubicBezTo>
                    <a:pt x="5016" y="10543"/>
                    <a:pt x="5046" y="10546"/>
                    <a:pt x="5078" y="10546"/>
                  </a:cubicBezTo>
                  <a:cubicBezTo>
                    <a:pt x="5658" y="10546"/>
                    <a:pt x="6658" y="9309"/>
                    <a:pt x="6994" y="9001"/>
                  </a:cubicBezTo>
                  <a:cubicBezTo>
                    <a:pt x="7466" y="8529"/>
                    <a:pt x="8027" y="8027"/>
                    <a:pt x="8381" y="7466"/>
                  </a:cubicBezTo>
                  <a:cubicBezTo>
                    <a:pt x="8676" y="7053"/>
                    <a:pt x="8351" y="6109"/>
                    <a:pt x="8292" y="5637"/>
                  </a:cubicBezTo>
                  <a:cubicBezTo>
                    <a:pt x="8204" y="4988"/>
                    <a:pt x="8115" y="4339"/>
                    <a:pt x="8056" y="3689"/>
                  </a:cubicBezTo>
                  <a:cubicBezTo>
                    <a:pt x="7879" y="2480"/>
                    <a:pt x="7702" y="1240"/>
                    <a:pt x="75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21"/>
            <p:cNvSpPr/>
            <p:nvPr/>
          </p:nvSpPr>
          <p:spPr>
            <a:xfrm>
              <a:off x="4672825" y="1806675"/>
              <a:ext cx="78475" cy="244525"/>
            </a:xfrm>
            <a:custGeom>
              <a:rect b="b" l="l" r="r" t="t"/>
              <a:pathLst>
                <a:path extrusionOk="0" h="9781" w="3139">
                  <a:moveTo>
                    <a:pt x="5" y="1"/>
                  </a:moveTo>
                  <a:cubicBezTo>
                    <a:pt x="1" y="1"/>
                    <a:pt x="1" y="4"/>
                    <a:pt x="11" y="14"/>
                  </a:cubicBezTo>
                  <a:cubicBezTo>
                    <a:pt x="11" y="44"/>
                    <a:pt x="40" y="103"/>
                    <a:pt x="70" y="132"/>
                  </a:cubicBezTo>
                  <a:cubicBezTo>
                    <a:pt x="158" y="250"/>
                    <a:pt x="188" y="398"/>
                    <a:pt x="247" y="516"/>
                  </a:cubicBezTo>
                  <a:cubicBezTo>
                    <a:pt x="335" y="663"/>
                    <a:pt x="453" y="781"/>
                    <a:pt x="571" y="899"/>
                  </a:cubicBezTo>
                  <a:cubicBezTo>
                    <a:pt x="837" y="1253"/>
                    <a:pt x="1043" y="1637"/>
                    <a:pt x="1221" y="2050"/>
                  </a:cubicBezTo>
                  <a:cubicBezTo>
                    <a:pt x="1309" y="2286"/>
                    <a:pt x="1398" y="2522"/>
                    <a:pt x="1457" y="2758"/>
                  </a:cubicBezTo>
                  <a:cubicBezTo>
                    <a:pt x="2165" y="4971"/>
                    <a:pt x="2607" y="7243"/>
                    <a:pt x="2784" y="9515"/>
                  </a:cubicBezTo>
                  <a:cubicBezTo>
                    <a:pt x="2784" y="9604"/>
                    <a:pt x="2814" y="9692"/>
                    <a:pt x="2814" y="9781"/>
                  </a:cubicBezTo>
                  <a:lnTo>
                    <a:pt x="3138" y="9781"/>
                  </a:lnTo>
                  <a:cubicBezTo>
                    <a:pt x="3138" y="9692"/>
                    <a:pt x="3138" y="9633"/>
                    <a:pt x="3138" y="9545"/>
                  </a:cubicBezTo>
                  <a:cubicBezTo>
                    <a:pt x="2961" y="7214"/>
                    <a:pt x="2519" y="4912"/>
                    <a:pt x="1781" y="2670"/>
                  </a:cubicBezTo>
                  <a:cubicBezTo>
                    <a:pt x="1781" y="2611"/>
                    <a:pt x="1752" y="2581"/>
                    <a:pt x="1752" y="2522"/>
                  </a:cubicBezTo>
                  <a:cubicBezTo>
                    <a:pt x="1663" y="2316"/>
                    <a:pt x="1604" y="2080"/>
                    <a:pt x="1486" y="1873"/>
                  </a:cubicBezTo>
                  <a:cubicBezTo>
                    <a:pt x="1427" y="1726"/>
                    <a:pt x="1398" y="1607"/>
                    <a:pt x="1339" y="1489"/>
                  </a:cubicBezTo>
                  <a:cubicBezTo>
                    <a:pt x="1221" y="1283"/>
                    <a:pt x="1102" y="1076"/>
                    <a:pt x="955" y="870"/>
                  </a:cubicBezTo>
                  <a:cubicBezTo>
                    <a:pt x="837" y="693"/>
                    <a:pt x="660" y="486"/>
                    <a:pt x="483" y="339"/>
                  </a:cubicBezTo>
                  <a:cubicBezTo>
                    <a:pt x="424" y="280"/>
                    <a:pt x="335" y="191"/>
                    <a:pt x="247" y="132"/>
                  </a:cubicBezTo>
                  <a:cubicBezTo>
                    <a:pt x="217" y="103"/>
                    <a:pt x="158" y="73"/>
                    <a:pt x="129" y="44"/>
                  </a:cubicBezTo>
                  <a:cubicBezTo>
                    <a:pt x="99" y="44"/>
                    <a:pt x="70" y="44"/>
                    <a:pt x="40" y="14"/>
                  </a:cubicBezTo>
                  <a:cubicBezTo>
                    <a:pt x="40" y="14"/>
                    <a:pt x="14" y="1"/>
                    <a:pt x="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21"/>
            <p:cNvSpPr/>
            <p:nvPr/>
          </p:nvSpPr>
          <p:spPr>
            <a:xfrm>
              <a:off x="4749050" y="2044550"/>
              <a:ext cx="82650" cy="247150"/>
            </a:xfrm>
            <a:custGeom>
              <a:rect b="b" l="l" r="r" t="t"/>
              <a:pathLst>
                <a:path extrusionOk="0" h="9886" w="3306">
                  <a:moveTo>
                    <a:pt x="149" y="0"/>
                  </a:moveTo>
                  <a:cubicBezTo>
                    <a:pt x="60" y="0"/>
                    <a:pt x="1" y="59"/>
                    <a:pt x="1" y="148"/>
                  </a:cubicBezTo>
                  <a:cubicBezTo>
                    <a:pt x="1" y="207"/>
                    <a:pt x="60" y="266"/>
                    <a:pt x="119" y="266"/>
                  </a:cubicBezTo>
                  <a:lnTo>
                    <a:pt x="149" y="266"/>
                  </a:lnTo>
                  <a:cubicBezTo>
                    <a:pt x="1476" y="266"/>
                    <a:pt x="2362" y="1417"/>
                    <a:pt x="2716" y="2420"/>
                  </a:cubicBezTo>
                  <a:cubicBezTo>
                    <a:pt x="2804" y="2715"/>
                    <a:pt x="2893" y="3010"/>
                    <a:pt x="2952" y="3335"/>
                  </a:cubicBezTo>
                  <a:cubicBezTo>
                    <a:pt x="3040" y="3925"/>
                    <a:pt x="3040" y="4545"/>
                    <a:pt x="3040" y="5105"/>
                  </a:cubicBezTo>
                  <a:lnTo>
                    <a:pt x="3011" y="8085"/>
                  </a:lnTo>
                  <a:cubicBezTo>
                    <a:pt x="3011" y="8351"/>
                    <a:pt x="3011" y="8646"/>
                    <a:pt x="2952" y="8912"/>
                  </a:cubicBezTo>
                  <a:cubicBezTo>
                    <a:pt x="2863" y="9207"/>
                    <a:pt x="2657" y="9443"/>
                    <a:pt x="2421" y="9561"/>
                  </a:cubicBezTo>
                  <a:cubicBezTo>
                    <a:pt x="2327" y="9601"/>
                    <a:pt x="2228" y="9617"/>
                    <a:pt x="2123" y="9617"/>
                  </a:cubicBezTo>
                  <a:cubicBezTo>
                    <a:pt x="1995" y="9617"/>
                    <a:pt x="1858" y="9593"/>
                    <a:pt x="1712" y="9561"/>
                  </a:cubicBezTo>
                  <a:cubicBezTo>
                    <a:pt x="1594" y="9531"/>
                    <a:pt x="1476" y="9531"/>
                    <a:pt x="1329" y="9531"/>
                  </a:cubicBezTo>
                  <a:cubicBezTo>
                    <a:pt x="1240" y="9531"/>
                    <a:pt x="1211" y="9590"/>
                    <a:pt x="1181" y="9649"/>
                  </a:cubicBezTo>
                  <a:cubicBezTo>
                    <a:pt x="1181" y="9738"/>
                    <a:pt x="1240" y="9797"/>
                    <a:pt x="1329" y="9797"/>
                  </a:cubicBezTo>
                  <a:cubicBezTo>
                    <a:pt x="1447" y="9797"/>
                    <a:pt x="1565" y="9826"/>
                    <a:pt x="1683" y="9826"/>
                  </a:cubicBezTo>
                  <a:cubicBezTo>
                    <a:pt x="1830" y="9856"/>
                    <a:pt x="1978" y="9885"/>
                    <a:pt x="2126" y="9885"/>
                  </a:cubicBezTo>
                  <a:cubicBezTo>
                    <a:pt x="2244" y="9885"/>
                    <a:pt x="2391" y="9856"/>
                    <a:pt x="2539" y="9797"/>
                  </a:cubicBezTo>
                  <a:cubicBezTo>
                    <a:pt x="2834" y="9649"/>
                    <a:pt x="3099" y="9354"/>
                    <a:pt x="3188" y="8971"/>
                  </a:cubicBezTo>
                  <a:cubicBezTo>
                    <a:pt x="3276" y="8676"/>
                    <a:pt x="3276" y="8351"/>
                    <a:pt x="3276" y="8085"/>
                  </a:cubicBezTo>
                  <a:lnTo>
                    <a:pt x="3306" y="5105"/>
                  </a:lnTo>
                  <a:cubicBezTo>
                    <a:pt x="3306" y="4574"/>
                    <a:pt x="3306" y="3984"/>
                    <a:pt x="3217" y="3394"/>
                  </a:cubicBezTo>
                  <a:cubicBezTo>
                    <a:pt x="3158" y="3040"/>
                    <a:pt x="3099" y="2686"/>
                    <a:pt x="2952" y="2332"/>
                  </a:cubicBezTo>
                  <a:cubicBezTo>
                    <a:pt x="2568" y="1269"/>
                    <a:pt x="1624" y="0"/>
                    <a:pt x="149"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21"/>
            <p:cNvSpPr/>
            <p:nvPr/>
          </p:nvSpPr>
          <p:spPr>
            <a:xfrm>
              <a:off x="4778575" y="2131600"/>
              <a:ext cx="53125" cy="160100"/>
            </a:xfrm>
            <a:custGeom>
              <a:rect b="b" l="l" r="r" t="t"/>
              <a:pathLst>
                <a:path extrusionOk="0" h="6404" w="2125">
                  <a:moveTo>
                    <a:pt x="1771" y="0"/>
                  </a:moveTo>
                  <a:cubicBezTo>
                    <a:pt x="1830" y="561"/>
                    <a:pt x="1859" y="1092"/>
                    <a:pt x="1859" y="1623"/>
                  </a:cubicBezTo>
                  <a:lnTo>
                    <a:pt x="1830" y="4603"/>
                  </a:lnTo>
                  <a:cubicBezTo>
                    <a:pt x="1830" y="4869"/>
                    <a:pt x="1830" y="5164"/>
                    <a:pt x="1771" y="5430"/>
                  </a:cubicBezTo>
                  <a:cubicBezTo>
                    <a:pt x="1682" y="5725"/>
                    <a:pt x="1476" y="5961"/>
                    <a:pt x="1240" y="6079"/>
                  </a:cubicBezTo>
                  <a:cubicBezTo>
                    <a:pt x="1146" y="6119"/>
                    <a:pt x="1047" y="6135"/>
                    <a:pt x="942" y="6135"/>
                  </a:cubicBezTo>
                  <a:cubicBezTo>
                    <a:pt x="814" y="6135"/>
                    <a:pt x="677" y="6111"/>
                    <a:pt x="531" y="6079"/>
                  </a:cubicBezTo>
                  <a:cubicBezTo>
                    <a:pt x="413" y="6049"/>
                    <a:pt x="295" y="6049"/>
                    <a:pt x="148" y="6049"/>
                  </a:cubicBezTo>
                  <a:cubicBezTo>
                    <a:pt x="59" y="6049"/>
                    <a:pt x="30" y="6108"/>
                    <a:pt x="0" y="6167"/>
                  </a:cubicBezTo>
                  <a:cubicBezTo>
                    <a:pt x="0" y="6256"/>
                    <a:pt x="59" y="6315"/>
                    <a:pt x="148" y="6315"/>
                  </a:cubicBezTo>
                  <a:cubicBezTo>
                    <a:pt x="266" y="6315"/>
                    <a:pt x="384" y="6344"/>
                    <a:pt x="502" y="6344"/>
                  </a:cubicBezTo>
                  <a:cubicBezTo>
                    <a:pt x="649" y="6374"/>
                    <a:pt x="797" y="6403"/>
                    <a:pt x="915" y="6403"/>
                  </a:cubicBezTo>
                  <a:cubicBezTo>
                    <a:pt x="1063" y="6403"/>
                    <a:pt x="1210" y="6374"/>
                    <a:pt x="1358" y="6315"/>
                  </a:cubicBezTo>
                  <a:cubicBezTo>
                    <a:pt x="1653" y="6167"/>
                    <a:pt x="1918" y="5872"/>
                    <a:pt x="2007" y="5489"/>
                  </a:cubicBezTo>
                  <a:cubicBezTo>
                    <a:pt x="2095" y="5194"/>
                    <a:pt x="2095" y="4869"/>
                    <a:pt x="2095" y="4603"/>
                  </a:cubicBezTo>
                  <a:lnTo>
                    <a:pt x="2125" y="1623"/>
                  </a:lnTo>
                  <a:cubicBezTo>
                    <a:pt x="2125" y="1122"/>
                    <a:pt x="2125" y="561"/>
                    <a:pt x="2036" y="0"/>
                  </a:cubicBez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21"/>
            <p:cNvSpPr/>
            <p:nvPr/>
          </p:nvSpPr>
          <p:spPr>
            <a:xfrm>
              <a:off x="4760875" y="2273600"/>
              <a:ext cx="40575" cy="21775"/>
            </a:xfrm>
            <a:custGeom>
              <a:rect b="b" l="l" r="r" t="t"/>
              <a:pathLst>
                <a:path extrusionOk="0" h="871" w="1623">
                  <a:moveTo>
                    <a:pt x="579" y="0"/>
                  </a:moveTo>
                  <a:cubicBezTo>
                    <a:pt x="443" y="0"/>
                    <a:pt x="310" y="45"/>
                    <a:pt x="207" y="163"/>
                  </a:cubicBezTo>
                  <a:cubicBezTo>
                    <a:pt x="0" y="458"/>
                    <a:pt x="266" y="841"/>
                    <a:pt x="590" y="871"/>
                  </a:cubicBezTo>
                  <a:cubicBezTo>
                    <a:pt x="856" y="871"/>
                    <a:pt x="1092" y="782"/>
                    <a:pt x="1328" y="694"/>
                  </a:cubicBezTo>
                  <a:cubicBezTo>
                    <a:pt x="1623" y="546"/>
                    <a:pt x="1357" y="340"/>
                    <a:pt x="1151" y="222"/>
                  </a:cubicBezTo>
                  <a:cubicBezTo>
                    <a:pt x="1092" y="163"/>
                    <a:pt x="1033" y="133"/>
                    <a:pt x="974" y="104"/>
                  </a:cubicBezTo>
                  <a:cubicBezTo>
                    <a:pt x="856" y="45"/>
                    <a:pt x="716" y="0"/>
                    <a:pt x="579"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21"/>
            <p:cNvSpPr/>
            <p:nvPr/>
          </p:nvSpPr>
          <p:spPr>
            <a:xfrm>
              <a:off x="4664225" y="2044550"/>
              <a:ext cx="83375" cy="246400"/>
            </a:xfrm>
            <a:custGeom>
              <a:rect b="b" l="l" r="r" t="t"/>
              <a:pathLst>
                <a:path extrusionOk="0" h="9856" w="3335">
                  <a:moveTo>
                    <a:pt x="3187" y="0"/>
                  </a:moveTo>
                  <a:cubicBezTo>
                    <a:pt x="1712" y="0"/>
                    <a:pt x="738" y="1240"/>
                    <a:pt x="355" y="2302"/>
                  </a:cubicBezTo>
                  <a:cubicBezTo>
                    <a:pt x="237" y="2656"/>
                    <a:pt x="148" y="3040"/>
                    <a:pt x="89" y="3394"/>
                  </a:cubicBezTo>
                  <a:cubicBezTo>
                    <a:pt x="30" y="3984"/>
                    <a:pt x="1" y="4574"/>
                    <a:pt x="1" y="5105"/>
                  </a:cubicBezTo>
                  <a:lnTo>
                    <a:pt x="30" y="8085"/>
                  </a:lnTo>
                  <a:cubicBezTo>
                    <a:pt x="30" y="8351"/>
                    <a:pt x="1" y="8676"/>
                    <a:pt x="89" y="8971"/>
                  </a:cubicBezTo>
                  <a:cubicBezTo>
                    <a:pt x="207" y="9325"/>
                    <a:pt x="443" y="9649"/>
                    <a:pt x="738" y="9767"/>
                  </a:cubicBezTo>
                  <a:cubicBezTo>
                    <a:pt x="886" y="9856"/>
                    <a:pt x="1033" y="9856"/>
                    <a:pt x="1181" y="9856"/>
                  </a:cubicBezTo>
                  <a:cubicBezTo>
                    <a:pt x="1328" y="9856"/>
                    <a:pt x="1476" y="9856"/>
                    <a:pt x="1624" y="9826"/>
                  </a:cubicBezTo>
                  <a:cubicBezTo>
                    <a:pt x="1742" y="9797"/>
                    <a:pt x="1860" y="9797"/>
                    <a:pt x="1978" y="9797"/>
                  </a:cubicBezTo>
                  <a:cubicBezTo>
                    <a:pt x="2037" y="9797"/>
                    <a:pt x="2096" y="9738"/>
                    <a:pt x="2096" y="9649"/>
                  </a:cubicBezTo>
                  <a:cubicBezTo>
                    <a:pt x="2096" y="9590"/>
                    <a:pt x="2037" y="9531"/>
                    <a:pt x="1978" y="9531"/>
                  </a:cubicBezTo>
                  <a:lnTo>
                    <a:pt x="1948" y="9531"/>
                  </a:lnTo>
                  <a:cubicBezTo>
                    <a:pt x="1830" y="9531"/>
                    <a:pt x="1712" y="9531"/>
                    <a:pt x="1594" y="9561"/>
                  </a:cubicBezTo>
                  <a:cubicBezTo>
                    <a:pt x="1449" y="9577"/>
                    <a:pt x="1312" y="9602"/>
                    <a:pt x="1180" y="9602"/>
                  </a:cubicBezTo>
                  <a:cubicBezTo>
                    <a:pt x="1070" y="9602"/>
                    <a:pt x="963" y="9585"/>
                    <a:pt x="856" y="9531"/>
                  </a:cubicBezTo>
                  <a:cubicBezTo>
                    <a:pt x="650" y="9443"/>
                    <a:pt x="443" y="9177"/>
                    <a:pt x="355" y="8882"/>
                  </a:cubicBezTo>
                  <a:cubicBezTo>
                    <a:pt x="296" y="8646"/>
                    <a:pt x="296" y="8351"/>
                    <a:pt x="296" y="8085"/>
                  </a:cubicBezTo>
                  <a:lnTo>
                    <a:pt x="296" y="5105"/>
                  </a:lnTo>
                  <a:cubicBezTo>
                    <a:pt x="296" y="4515"/>
                    <a:pt x="296" y="3925"/>
                    <a:pt x="384" y="3305"/>
                  </a:cubicBezTo>
                  <a:cubicBezTo>
                    <a:pt x="414" y="3010"/>
                    <a:pt x="502" y="2715"/>
                    <a:pt x="620" y="2420"/>
                  </a:cubicBezTo>
                  <a:cubicBezTo>
                    <a:pt x="974" y="1417"/>
                    <a:pt x="1860" y="266"/>
                    <a:pt x="3187" y="266"/>
                  </a:cubicBezTo>
                  <a:cubicBezTo>
                    <a:pt x="3276" y="266"/>
                    <a:pt x="3335" y="207"/>
                    <a:pt x="3335" y="148"/>
                  </a:cubicBezTo>
                  <a:cubicBezTo>
                    <a:pt x="3335" y="59"/>
                    <a:pt x="3246" y="0"/>
                    <a:pt x="3187"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21"/>
            <p:cNvSpPr/>
            <p:nvPr/>
          </p:nvSpPr>
          <p:spPr>
            <a:xfrm>
              <a:off x="4664225" y="2130850"/>
              <a:ext cx="52400" cy="160100"/>
            </a:xfrm>
            <a:custGeom>
              <a:rect b="b" l="l" r="r" t="t"/>
              <a:pathLst>
                <a:path extrusionOk="0" h="6404" w="2096">
                  <a:moveTo>
                    <a:pt x="89" y="1"/>
                  </a:moveTo>
                  <a:cubicBezTo>
                    <a:pt x="30" y="561"/>
                    <a:pt x="1" y="1122"/>
                    <a:pt x="1" y="1653"/>
                  </a:cubicBezTo>
                  <a:lnTo>
                    <a:pt x="30" y="4633"/>
                  </a:lnTo>
                  <a:cubicBezTo>
                    <a:pt x="30" y="4899"/>
                    <a:pt x="1" y="5224"/>
                    <a:pt x="89" y="5519"/>
                  </a:cubicBezTo>
                  <a:cubicBezTo>
                    <a:pt x="207" y="5873"/>
                    <a:pt x="443" y="6197"/>
                    <a:pt x="738" y="6315"/>
                  </a:cubicBezTo>
                  <a:cubicBezTo>
                    <a:pt x="886" y="6404"/>
                    <a:pt x="1033" y="6404"/>
                    <a:pt x="1181" y="6404"/>
                  </a:cubicBezTo>
                  <a:cubicBezTo>
                    <a:pt x="1328" y="6404"/>
                    <a:pt x="1476" y="6404"/>
                    <a:pt x="1624" y="6374"/>
                  </a:cubicBezTo>
                  <a:cubicBezTo>
                    <a:pt x="1742" y="6345"/>
                    <a:pt x="1860" y="6345"/>
                    <a:pt x="1978" y="6345"/>
                  </a:cubicBezTo>
                  <a:cubicBezTo>
                    <a:pt x="2037" y="6345"/>
                    <a:pt x="2096" y="6286"/>
                    <a:pt x="2096" y="6197"/>
                  </a:cubicBezTo>
                  <a:cubicBezTo>
                    <a:pt x="2096" y="6138"/>
                    <a:pt x="2037" y="6079"/>
                    <a:pt x="1978" y="6079"/>
                  </a:cubicBezTo>
                  <a:lnTo>
                    <a:pt x="1948" y="6079"/>
                  </a:lnTo>
                  <a:cubicBezTo>
                    <a:pt x="1830" y="6079"/>
                    <a:pt x="1712" y="6079"/>
                    <a:pt x="1594" y="6109"/>
                  </a:cubicBezTo>
                  <a:cubicBezTo>
                    <a:pt x="1449" y="6125"/>
                    <a:pt x="1312" y="6150"/>
                    <a:pt x="1180" y="6150"/>
                  </a:cubicBezTo>
                  <a:cubicBezTo>
                    <a:pt x="1070" y="6150"/>
                    <a:pt x="963" y="6133"/>
                    <a:pt x="856" y="6079"/>
                  </a:cubicBezTo>
                  <a:cubicBezTo>
                    <a:pt x="650" y="5991"/>
                    <a:pt x="443" y="5725"/>
                    <a:pt x="355" y="5430"/>
                  </a:cubicBezTo>
                  <a:cubicBezTo>
                    <a:pt x="296" y="5194"/>
                    <a:pt x="296" y="4899"/>
                    <a:pt x="296" y="4633"/>
                  </a:cubicBezTo>
                  <a:lnTo>
                    <a:pt x="296" y="1653"/>
                  </a:lnTo>
                  <a:cubicBezTo>
                    <a:pt x="296" y="1122"/>
                    <a:pt x="296" y="561"/>
                    <a:pt x="355" y="1"/>
                  </a:cubicBezTo>
                  <a:close/>
                </a:path>
              </a:pathLst>
            </a:custGeom>
            <a:solidFill>
              <a:srgbClr val="BABC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21"/>
            <p:cNvSpPr/>
            <p:nvPr/>
          </p:nvSpPr>
          <p:spPr>
            <a:xfrm>
              <a:off x="4694475" y="2273600"/>
              <a:ext cx="40600" cy="21775"/>
            </a:xfrm>
            <a:custGeom>
              <a:rect b="b" l="l" r="r" t="t"/>
              <a:pathLst>
                <a:path extrusionOk="0" h="871" w="1624">
                  <a:moveTo>
                    <a:pt x="1026" y="0"/>
                  </a:moveTo>
                  <a:cubicBezTo>
                    <a:pt x="886" y="0"/>
                    <a:pt x="738" y="45"/>
                    <a:pt x="620" y="104"/>
                  </a:cubicBezTo>
                  <a:cubicBezTo>
                    <a:pt x="591" y="133"/>
                    <a:pt x="532" y="163"/>
                    <a:pt x="473" y="192"/>
                  </a:cubicBezTo>
                  <a:cubicBezTo>
                    <a:pt x="266" y="340"/>
                    <a:pt x="0" y="546"/>
                    <a:pt x="295" y="664"/>
                  </a:cubicBezTo>
                  <a:cubicBezTo>
                    <a:pt x="502" y="782"/>
                    <a:pt x="768" y="871"/>
                    <a:pt x="1033" y="871"/>
                  </a:cubicBezTo>
                  <a:cubicBezTo>
                    <a:pt x="1358" y="841"/>
                    <a:pt x="1623" y="458"/>
                    <a:pt x="1387" y="163"/>
                  </a:cubicBezTo>
                  <a:cubicBezTo>
                    <a:pt x="1299" y="45"/>
                    <a:pt x="1166" y="0"/>
                    <a:pt x="1026" y="0"/>
                  </a:cubicBezTo>
                  <a:close/>
                </a:path>
              </a:pathLst>
            </a:custGeom>
            <a:solidFill>
              <a:srgbClr val="3C43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21"/>
            <p:cNvSpPr/>
            <p:nvPr/>
          </p:nvSpPr>
          <p:spPr>
            <a:xfrm>
              <a:off x="4456200" y="2059300"/>
              <a:ext cx="83375" cy="83375"/>
            </a:xfrm>
            <a:custGeom>
              <a:rect b="b" l="l" r="r" t="t"/>
              <a:pathLst>
                <a:path extrusionOk="0" h="3335" w="3335">
                  <a:moveTo>
                    <a:pt x="1653" y="1"/>
                  </a:moveTo>
                  <a:cubicBezTo>
                    <a:pt x="738" y="1"/>
                    <a:pt x="1" y="738"/>
                    <a:pt x="1" y="1653"/>
                  </a:cubicBezTo>
                  <a:cubicBezTo>
                    <a:pt x="1" y="2568"/>
                    <a:pt x="738" y="3335"/>
                    <a:pt x="1653" y="3335"/>
                  </a:cubicBezTo>
                  <a:cubicBezTo>
                    <a:pt x="2568" y="3335"/>
                    <a:pt x="3335" y="2568"/>
                    <a:pt x="3335" y="1653"/>
                  </a:cubicBezTo>
                  <a:cubicBezTo>
                    <a:pt x="3335" y="738"/>
                    <a:pt x="2568" y="1"/>
                    <a:pt x="1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21"/>
            <p:cNvSpPr/>
            <p:nvPr/>
          </p:nvSpPr>
          <p:spPr>
            <a:xfrm>
              <a:off x="4493075" y="1835775"/>
              <a:ext cx="62750" cy="247150"/>
            </a:xfrm>
            <a:custGeom>
              <a:rect b="b" l="l" r="r" t="t"/>
              <a:pathLst>
                <a:path extrusionOk="0" h="9886" w="2510">
                  <a:moveTo>
                    <a:pt x="2509" y="1"/>
                  </a:moveTo>
                  <a:lnTo>
                    <a:pt x="2509" y="1"/>
                  </a:lnTo>
                  <a:cubicBezTo>
                    <a:pt x="2007" y="414"/>
                    <a:pt x="1653" y="886"/>
                    <a:pt x="1358" y="1358"/>
                  </a:cubicBezTo>
                  <a:cubicBezTo>
                    <a:pt x="1299" y="1476"/>
                    <a:pt x="1240" y="1565"/>
                    <a:pt x="1181" y="1653"/>
                  </a:cubicBezTo>
                  <a:cubicBezTo>
                    <a:pt x="1093" y="1860"/>
                    <a:pt x="1004" y="2037"/>
                    <a:pt x="945" y="2184"/>
                  </a:cubicBezTo>
                  <a:cubicBezTo>
                    <a:pt x="916" y="2243"/>
                    <a:pt x="916" y="2302"/>
                    <a:pt x="886" y="2332"/>
                  </a:cubicBezTo>
                  <a:cubicBezTo>
                    <a:pt x="444" y="3424"/>
                    <a:pt x="266" y="4574"/>
                    <a:pt x="178" y="5548"/>
                  </a:cubicBezTo>
                  <a:cubicBezTo>
                    <a:pt x="60" y="6640"/>
                    <a:pt x="1" y="7732"/>
                    <a:pt x="1" y="8824"/>
                  </a:cubicBezTo>
                  <a:cubicBezTo>
                    <a:pt x="1" y="9119"/>
                    <a:pt x="1" y="9414"/>
                    <a:pt x="1" y="9709"/>
                  </a:cubicBezTo>
                  <a:cubicBezTo>
                    <a:pt x="1" y="9797"/>
                    <a:pt x="60" y="9886"/>
                    <a:pt x="178" y="9886"/>
                  </a:cubicBezTo>
                  <a:cubicBezTo>
                    <a:pt x="266" y="9856"/>
                    <a:pt x="325" y="9797"/>
                    <a:pt x="325" y="9709"/>
                  </a:cubicBezTo>
                  <a:cubicBezTo>
                    <a:pt x="325" y="9414"/>
                    <a:pt x="325" y="9119"/>
                    <a:pt x="325" y="8824"/>
                  </a:cubicBezTo>
                  <a:cubicBezTo>
                    <a:pt x="325" y="7732"/>
                    <a:pt x="384" y="6670"/>
                    <a:pt x="503" y="5578"/>
                  </a:cubicBezTo>
                  <a:cubicBezTo>
                    <a:pt x="621" y="4574"/>
                    <a:pt x="798" y="3394"/>
                    <a:pt x="1240" y="2332"/>
                  </a:cubicBezTo>
                  <a:cubicBezTo>
                    <a:pt x="1299" y="2184"/>
                    <a:pt x="1358" y="2066"/>
                    <a:pt x="1447" y="1919"/>
                  </a:cubicBezTo>
                  <a:cubicBezTo>
                    <a:pt x="1535" y="1742"/>
                    <a:pt x="1653" y="1535"/>
                    <a:pt x="1801" y="1329"/>
                  </a:cubicBezTo>
                  <a:cubicBezTo>
                    <a:pt x="1801" y="1299"/>
                    <a:pt x="1801" y="1299"/>
                    <a:pt x="1830" y="1270"/>
                  </a:cubicBezTo>
                  <a:cubicBezTo>
                    <a:pt x="1889" y="1152"/>
                    <a:pt x="1978" y="1034"/>
                    <a:pt x="2096" y="916"/>
                  </a:cubicBezTo>
                  <a:cubicBezTo>
                    <a:pt x="2243" y="709"/>
                    <a:pt x="2361" y="473"/>
                    <a:pt x="2450" y="207"/>
                  </a:cubicBezTo>
                  <a:cubicBezTo>
                    <a:pt x="2480" y="148"/>
                    <a:pt x="2509" y="60"/>
                    <a:pt x="25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21"/>
            <p:cNvSpPr/>
            <p:nvPr/>
          </p:nvSpPr>
          <p:spPr>
            <a:xfrm>
              <a:off x="4493075" y="2056350"/>
              <a:ext cx="8150" cy="26575"/>
            </a:xfrm>
            <a:custGeom>
              <a:rect b="b" l="l" r="r" t="t"/>
              <a:pathLst>
                <a:path extrusionOk="0" h="1063" w="326">
                  <a:moveTo>
                    <a:pt x="1" y="1"/>
                  </a:moveTo>
                  <a:cubicBezTo>
                    <a:pt x="1" y="296"/>
                    <a:pt x="1" y="591"/>
                    <a:pt x="1" y="886"/>
                  </a:cubicBezTo>
                  <a:cubicBezTo>
                    <a:pt x="1" y="974"/>
                    <a:pt x="60" y="1063"/>
                    <a:pt x="178" y="1063"/>
                  </a:cubicBezTo>
                  <a:cubicBezTo>
                    <a:pt x="266" y="1033"/>
                    <a:pt x="325" y="974"/>
                    <a:pt x="325" y="886"/>
                  </a:cubicBezTo>
                  <a:cubicBezTo>
                    <a:pt x="325" y="591"/>
                    <a:pt x="325" y="296"/>
                    <a:pt x="325" y="1"/>
                  </a:cubicBezTo>
                  <a:close/>
                </a:path>
              </a:pathLst>
            </a:custGeom>
            <a:solidFill>
              <a:srgbClr val="E4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21"/>
            <p:cNvSpPr/>
            <p:nvPr/>
          </p:nvSpPr>
          <p:spPr>
            <a:xfrm>
              <a:off x="4475375" y="2078475"/>
              <a:ext cx="45025" cy="45025"/>
            </a:xfrm>
            <a:custGeom>
              <a:rect b="b" l="l" r="r" t="t"/>
              <a:pathLst>
                <a:path extrusionOk="0" h="1801" w="1801">
                  <a:moveTo>
                    <a:pt x="886" y="1"/>
                  </a:moveTo>
                  <a:cubicBezTo>
                    <a:pt x="384" y="1"/>
                    <a:pt x="1" y="384"/>
                    <a:pt x="1" y="886"/>
                  </a:cubicBezTo>
                  <a:cubicBezTo>
                    <a:pt x="1" y="1388"/>
                    <a:pt x="384" y="1801"/>
                    <a:pt x="886" y="1801"/>
                  </a:cubicBezTo>
                  <a:cubicBezTo>
                    <a:pt x="1388" y="1801"/>
                    <a:pt x="1801" y="1388"/>
                    <a:pt x="1801" y="886"/>
                  </a:cubicBezTo>
                  <a:cubicBezTo>
                    <a:pt x="1801" y="384"/>
                    <a:pt x="1388" y="1"/>
                    <a:pt x="8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21"/>
            <p:cNvSpPr/>
            <p:nvPr/>
          </p:nvSpPr>
          <p:spPr>
            <a:xfrm>
              <a:off x="4717350" y="1836525"/>
              <a:ext cx="1500" cy="25"/>
            </a:xfrm>
            <a:custGeom>
              <a:rect b="b" l="l" r="r" t="t"/>
              <a:pathLst>
                <a:path extrusionOk="0" h="1" w="60">
                  <a:moveTo>
                    <a:pt x="59" y="0"/>
                  </a:moveTo>
                  <a:lnTo>
                    <a:pt x="30" y="0"/>
                  </a:lnTo>
                  <a:lnTo>
                    <a:pt x="0" y="0"/>
                  </a:lnTo>
                  <a:close/>
                </a:path>
              </a:pathLst>
            </a:custGeom>
            <a:solidFill>
              <a:srgbClr val="323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21"/>
            <p:cNvSpPr/>
            <p:nvPr/>
          </p:nvSpPr>
          <p:spPr>
            <a:xfrm>
              <a:off x="4468750" y="1690125"/>
              <a:ext cx="171900" cy="140825"/>
            </a:xfrm>
            <a:custGeom>
              <a:rect b="b" l="l" r="r" t="t"/>
              <a:pathLst>
                <a:path extrusionOk="0" h="5633" w="6876">
                  <a:moveTo>
                    <a:pt x="3894" y="1"/>
                  </a:moveTo>
                  <a:cubicBezTo>
                    <a:pt x="1866" y="1"/>
                    <a:pt x="30" y="486"/>
                    <a:pt x="30" y="486"/>
                  </a:cubicBezTo>
                  <a:cubicBezTo>
                    <a:pt x="0" y="2079"/>
                    <a:pt x="1328" y="4145"/>
                    <a:pt x="1328" y="4145"/>
                  </a:cubicBezTo>
                  <a:cubicBezTo>
                    <a:pt x="2138" y="5281"/>
                    <a:pt x="3007" y="5632"/>
                    <a:pt x="3774" y="5632"/>
                  </a:cubicBezTo>
                  <a:cubicBezTo>
                    <a:pt x="5018" y="5632"/>
                    <a:pt x="5990" y="4706"/>
                    <a:pt x="5990" y="4706"/>
                  </a:cubicBezTo>
                  <a:cubicBezTo>
                    <a:pt x="6787" y="3260"/>
                    <a:pt x="6875" y="486"/>
                    <a:pt x="6875" y="486"/>
                  </a:cubicBezTo>
                  <a:cubicBezTo>
                    <a:pt x="5970" y="122"/>
                    <a:pt x="4908" y="1"/>
                    <a:pt x="3894" y="1"/>
                  </a:cubicBezTo>
                  <a:close/>
                </a:path>
              </a:pathLst>
            </a:custGeom>
            <a:solidFill>
              <a:srgbClr val="80C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21"/>
            <p:cNvSpPr/>
            <p:nvPr/>
          </p:nvSpPr>
          <p:spPr>
            <a:xfrm>
              <a:off x="4625125" y="1682350"/>
              <a:ext cx="36175" cy="45025"/>
            </a:xfrm>
            <a:custGeom>
              <a:rect b="b" l="l" r="r" t="t"/>
              <a:pathLst>
                <a:path extrusionOk="0" h="1801" w="1447">
                  <a:moveTo>
                    <a:pt x="1447" y="0"/>
                  </a:moveTo>
                  <a:lnTo>
                    <a:pt x="1240" y="59"/>
                  </a:lnTo>
                  <a:lnTo>
                    <a:pt x="1" y="1594"/>
                  </a:lnTo>
                  <a:lnTo>
                    <a:pt x="119" y="1800"/>
                  </a:lnTo>
                  <a:lnTo>
                    <a:pt x="1447" y="0"/>
                  </a:lnTo>
                  <a:close/>
                </a:path>
              </a:pathLst>
            </a:custGeom>
            <a:solidFill>
              <a:srgbClr val="80C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21"/>
            <p:cNvSpPr/>
            <p:nvPr/>
          </p:nvSpPr>
          <p:spPr>
            <a:xfrm>
              <a:off x="4612600" y="1742100"/>
              <a:ext cx="53125" cy="64950"/>
            </a:xfrm>
            <a:custGeom>
              <a:rect b="b" l="l" r="r" t="t"/>
              <a:pathLst>
                <a:path extrusionOk="0" h="2598" w="2125">
                  <a:moveTo>
                    <a:pt x="2125" y="0"/>
                  </a:moveTo>
                  <a:lnTo>
                    <a:pt x="0" y="2391"/>
                  </a:lnTo>
                  <a:lnTo>
                    <a:pt x="177" y="2597"/>
                  </a:lnTo>
                  <a:lnTo>
                    <a:pt x="2125" y="355"/>
                  </a:lnTo>
                  <a:cubicBezTo>
                    <a:pt x="2125" y="355"/>
                    <a:pt x="2125" y="89"/>
                    <a:pt x="2125" y="0"/>
                  </a:cubicBezTo>
                  <a:close/>
                </a:path>
              </a:pathLst>
            </a:custGeom>
            <a:solidFill>
              <a:srgbClr val="80CE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21"/>
            <p:cNvSpPr/>
            <p:nvPr/>
          </p:nvSpPr>
          <p:spPr>
            <a:xfrm>
              <a:off x="4496775" y="1728825"/>
              <a:ext cx="97400" cy="9425"/>
            </a:xfrm>
            <a:custGeom>
              <a:rect b="b" l="l" r="r" t="t"/>
              <a:pathLst>
                <a:path extrusionOk="0" h="377" w="3896">
                  <a:moveTo>
                    <a:pt x="3807" y="0"/>
                  </a:moveTo>
                  <a:cubicBezTo>
                    <a:pt x="3156" y="152"/>
                    <a:pt x="2512" y="225"/>
                    <a:pt x="1881" y="225"/>
                  </a:cubicBezTo>
                  <a:cubicBezTo>
                    <a:pt x="1282" y="225"/>
                    <a:pt x="693" y="159"/>
                    <a:pt x="118" y="30"/>
                  </a:cubicBezTo>
                  <a:cubicBezTo>
                    <a:pt x="59" y="30"/>
                    <a:pt x="30" y="59"/>
                    <a:pt x="30" y="89"/>
                  </a:cubicBezTo>
                  <a:cubicBezTo>
                    <a:pt x="0" y="148"/>
                    <a:pt x="30" y="177"/>
                    <a:pt x="89" y="177"/>
                  </a:cubicBezTo>
                  <a:cubicBezTo>
                    <a:pt x="664" y="310"/>
                    <a:pt x="1273" y="377"/>
                    <a:pt x="1890" y="377"/>
                  </a:cubicBezTo>
                  <a:cubicBezTo>
                    <a:pt x="2095" y="377"/>
                    <a:pt x="2302" y="369"/>
                    <a:pt x="2509" y="354"/>
                  </a:cubicBezTo>
                  <a:cubicBezTo>
                    <a:pt x="2951" y="325"/>
                    <a:pt x="3394" y="266"/>
                    <a:pt x="3836" y="148"/>
                  </a:cubicBezTo>
                  <a:cubicBezTo>
                    <a:pt x="3866" y="148"/>
                    <a:pt x="3895" y="118"/>
                    <a:pt x="3895" y="59"/>
                  </a:cubicBezTo>
                  <a:cubicBezTo>
                    <a:pt x="3866" y="30"/>
                    <a:pt x="3836" y="0"/>
                    <a:pt x="3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21"/>
            <p:cNvSpPr/>
            <p:nvPr/>
          </p:nvSpPr>
          <p:spPr>
            <a:xfrm>
              <a:off x="4521125" y="1753900"/>
              <a:ext cx="59025" cy="8425"/>
            </a:xfrm>
            <a:custGeom>
              <a:rect b="b" l="l" r="r" t="t"/>
              <a:pathLst>
                <a:path extrusionOk="0" h="337" w="2361">
                  <a:moveTo>
                    <a:pt x="2272" y="1"/>
                  </a:moveTo>
                  <a:cubicBezTo>
                    <a:pt x="1872" y="115"/>
                    <a:pt x="1497" y="180"/>
                    <a:pt x="1011" y="180"/>
                  </a:cubicBezTo>
                  <a:cubicBezTo>
                    <a:pt x="744" y="180"/>
                    <a:pt x="444" y="160"/>
                    <a:pt x="89" y="119"/>
                  </a:cubicBezTo>
                  <a:cubicBezTo>
                    <a:pt x="59" y="119"/>
                    <a:pt x="0" y="148"/>
                    <a:pt x="0" y="178"/>
                  </a:cubicBezTo>
                  <a:cubicBezTo>
                    <a:pt x="0" y="207"/>
                    <a:pt x="30" y="266"/>
                    <a:pt x="59" y="266"/>
                  </a:cubicBezTo>
                  <a:cubicBezTo>
                    <a:pt x="448" y="309"/>
                    <a:pt x="774" y="337"/>
                    <a:pt x="1059" y="337"/>
                  </a:cubicBezTo>
                  <a:cubicBezTo>
                    <a:pt x="1164" y="337"/>
                    <a:pt x="1263" y="333"/>
                    <a:pt x="1358" y="325"/>
                  </a:cubicBezTo>
                  <a:cubicBezTo>
                    <a:pt x="1712" y="296"/>
                    <a:pt x="2007" y="237"/>
                    <a:pt x="2302" y="148"/>
                  </a:cubicBezTo>
                  <a:cubicBezTo>
                    <a:pt x="2361" y="148"/>
                    <a:pt x="2361" y="89"/>
                    <a:pt x="2361" y="60"/>
                  </a:cubicBezTo>
                  <a:cubicBezTo>
                    <a:pt x="2361" y="30"/>
                    <a:pt x="2302" y="1"/>
                    <a:pt x="2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21"/>
            <p:cNvSpPr/>
            <p:nvPr/>
          </p:nvSpPr>
          <p:spPr>
            <a:xfrm>
              <a:off x="4510800" y="1771600"/>
              <a:ext cx="83375" cy="13500"/>
            </a:xfrm>
            <a:custGeom>
              <a:rect b="b" l="l" r="r" t="t"/>
              <a:pathLst>
                <a:path extrusionOk="0" h="540" w="3335">
                  <a:moveTo>
                    <a:pt x="3216" y="1"/>
                  </a:moveTo>
                  <a:cubicBezTo>
                    <a:pt x="2676" y="262"/>
                    <a:pt x="2023" y="390"/>
                    <a:pt x="1385" y="390"/>
                  </a:cubicBezTo>
                  <a:cubicBezTo>
                    <a:pt x="941" y="390"/>
                    <a:pt x="505" y="328"/>
                    <a:pt x="118" y="207"/>
                  </a:cubicBezTo>
                  <a:cubicBezTo>
                    <a:pt x="109" y="199"/>
                    <a:pt x="98" y="195"/>
                    <a:pt x="87" y="195"/>
                  </a:cubicBezTo>
                  <a:cubicBezTo>
                    <a:pt x="59" y="195"/>
                    <a:pt x="30" y="216"/>
                    <a:pt x="30" y="237"/>
                  </a:cubicBezTo>
                  <a:cubicBezTo>
                    <a:pt x="0" y="296"/>
                    <a:pt x="30" y="325"/>
                    <a:pt x="59" y="355"/>
                  </a:cubicBezTo>
                  <a:cubicBezTo>
                    <a:pt x="502" y="478"/>
                    <a:pt x="985" y="539"/>
                    <a:pt x="1476" y="539"/>
                  </a:cubicBezTo>
                  <a:cubicBezTo>
                    <a:pt x="1574" y="539"/>
                    <a:pt x="1672" y="537"/>
                    <a:pt x="1771" y="532"/>
                  </a:cubicBezTo>
                  <a:cubicBezTo>
                    <a:pt x="2302" y="502"/>
                    <a:pt x="2833" y="355"/>
                    <a:pt x="3275" y="148"/>
                  </a:cubicBezTo>
                  <a:cubicBezTo>
                    <a:pt x="3334" y="148"/>
                    <a:pt x="3334" y="89"/>
                    <a:pt x="3334" y="60"/>
                  </a:cubicBezTo>
                  <a:cubicBezTo>
                    <a:pt x="3305" y="1"/>
                    <a:pt x="3275" y="1"/>
                    <a:pt x="32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121"/>
          <p:cNvGrpSpPr/>
          <p:nvPr/>
        </p:nvGrpSpPr>
        <p:grpSpPr>
          <a:xfrm>
            <a:off x="896550" y="1610650"/>
            <a:ext cx="885400" cy="1145675"/>
            <a:chOff x="529875" y="2254300"/>
            <a:chExt cx="885400" cy="1145675"/>
          </a:xfrm>
        </p:grpSpPr>
        <p:sp>
          <p:nvSpPr>
            <p:cNvPr id="1540" name="Google Shape;1540;p121"/>
            <p:cNvSpPr/>
            <p:nvPr/>
          </p:nvSpPr>
          <p:spPr>
            <a:xfrm>
              <a:off x="694025" y="2254300"/>
              <a:ext cx="389025" cy="178800"/>
            </a:xfrm>
            <a:custGeom>
              <a:rect b="b" l="l" r="r" t="t"/>
              <a:pathLst>
                <a:path extrusionOk="0" h="7152" w="15561">
                  <a:moveTo>
                    <a:pt x="9354" y="2272"/>
                  </a:moveTo>
                  <a:cubicBezTo>
                    <a:pt x="11131" y="2137"/>
                    <a:pt x="13447" y="1395"/>
                    <a:pt x="14931" y="2699"/>
                  </a:cubicBezTo>
                  <a:cubicBezTo>
                    <a:pt x="15178" y="2901"/>
                    <a:pt x="15403" y="3261"/>
                    <a:pt x="15560" y="3666"/>
                  </a:cubicBezTo>
                  <a:cubicBezTo>
                    <a:pt x="10456" y="4723"/>
                    <a:pt x="5329" y="6004"/>
                    <a:pt x="202" y="7151"/>
                  </a:cubicBezTo>
                  <a:cubicBezTo>
                    <a:pt x="0" y="6567"/>
                    <a:pt x="135" y="5982"/>
                    <a:pt x="405" y="5510"/>
                  </a:cubicBezTo>
                  <a:cubicBezTo>
                    <a:pt x="1304" y="4003"/>
                    <a:pt x="3778" y="3643"/>
                    <a:pt x="5082" y="3216"/>
                  </a:cubicBezTo>
                  <a:cubicBezTo>
                    <a:pt x="4969" y="2362"/>
                    <a:pt x="5104" y="1552"/>
                    <a:pt x="5891" y="968"/>
                  </a:cubicBezTo>
                  <a:cubicBezTo>
                    <a:pt x="7151" y="1"/>
                    <a:pt x="8882" y="585"/>
                    <a:pt x="9354" y="22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21"/>
            <p:cNvSpPr/>
            <p:nvPr/>
          </p:nvSpPr>
          <p:spPr>
            <a:xfrm>
              <a:off x="836800" y="2276800"/>
              <a:ext cx="92225" cy="94450"/>
            </a:xfrm>
            <a:custGeom>
              <a:rect b="b" l="l" r="r" t="t"/>
              <a:pathLst>
                <a:path extrusionOk="0" h="3778" w="3689">
                  <a:moveTo>
                    <a:pt x="945" y="1057"/>
                  </a:moveTo>
                  <a:cubicBezTo>
                    <a:pt x="2316" y="0"/>
                    <a:pt x="3688" y="2856"/>
                    <a:pt x="1957" y="3373"/>
                  </a:cubicBezTo>
                  <a:cubicBezTo>
                    <a:pt x="653" y="3778"/>
                    <a:pt x="0" y="1754"/>
                    <a:pt x="945" y="105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21"/>
            <p:cNvSpPr/>
            <p:nvPr/>
          </p:nvSpPr>
          <p:spPr>
            <a:xfrm>
              <a:off x="529875" y="2325700"/>
              <a:ext cx="885400" cy="1074275"/>
            </a:xfrm>
            <a:custGeom>
              <a:rect b="b" l="l" r="r" t="t"/>
              <a:pathLst>
                <a:path extrusionOk="0" h="42971" w="35416">
                  <a:moveTo>
                    <a:pt x="1866" y="13357"/>
                  </a:moveTo>
                  <a:cubicBezTo>
                    <a:pt x="1664" y="12727"/>
                    <a:pt x="1417" y="11761"/>
                    <a:pt x="1192" y="10816"/>
                  </a:cubicBezTo>
                  <a:cubicBezTo>
                    <a:pt x="765" y="8860"/>
                    <a:pt x="0" y="6746"/>
                    <a:pt x="1327" y="5802"/>
                  </a:cubicBezTo>
                  <a:cubicBezTo>
                    <a:pt x="2001" y="5307"/>
                    <a:pt x="3081" y="4992"/>
                    <a:pt x="4160" y="4655"/>
                  </a:cubicBezTo>
                  <a:cubicBezTo>
                    <a:pt x="5194" y="4340"/>
                    <a:pt x="6319" y="4138"/>
                    <a:pt x="7353" y="3913"/>
                  </a:cubicBezTo>
                  <a:cubicBezTo>
                    <a:pt x="11873" y="2901"/>
                    <a:pt x="15403" y="2474"/>
                    <a:pt x="19990" y="1282"/>
                  </a:cubicBezTo>
                  <a:cubicBezTo>
                    <a:pt x="21002" y="1012"/>
                    <a:pt x="22081" y="810"/>
                    <a:pt x="23116" y="630"/>
                  </a:cubicBezTo>
                  <a:cubicBezTo>
                    <a:pt x="24577" y="383"/>
                    <a:pt x="26039" y="0"/>
                    <a:pt x="26781" y="877"/>
                  </a:cubicBezTo>
                  <a:cubicBezTo>
                    <a:pt x="27118" y="1260"/>
                    <a:pt x="27230" y="2114"/>
                    <a:pt x="27455" y="2901"/>
                  </a:cubicBezTo>
                  <a:cubicBezTo>
                    <a:pt x="27680" y="3643"/>
                    <a:pt x="27793" y="4430"/>
                    <a:pt x="27950" y="5082"/>
                  </a:cubicBezTo>
                  <a:cubicBezTo>
                    <a:pt x="28287" y="6656"/>
                    <a:pt x="28625" y="8118"/>
                    <a:pt x="28917" y="9445"/>
                  </a:cubicBezTo>
                  <a:cubicBezTo>
                    <a:pt x="29636" y="12660"/>
                    <a:pt x="30401" y="15358"/>
                    <a:pt x="31188" y="18349"/>
                  </a:cubicBezTo>
                  <a:cubicBezTo>
                    <a:pt x="31930" y="21182"/>
                    <a:pt x="32852" y="24150"/>
                    <a:pt x="33549" y="27186"/>
                  </a:cubicBezTo>
                  <a:cubicBezTo>
                    <a:pt x="34156" y="29772"/>
                    <a:pt x="35415" y="33189"/>
                    <a:pt x="34943" y="35438"/>
                  </a:cubicBezTo>
                  <a:cubicBezTo>
                    <a:pt x="34538" y="37214"/>
                    <a:pt x="32582" y="37866"/>
                    <a:pt x="30199" y="38586"/>
                  </a:cubicBezTo>
                  <a:cubicBezTo>
                    <a:pt x="25567" y="39958"/>
                    <a:pt x="21137" y="40655"/>
                    <a:pt x="16662" y="41689"/>
                  </a:cubicBezTo>
                  <a:cubicBezTo>
                    <a:pt x="15583" y="41936"/>
                    <a:pt x="14369" y="42251"/>
                    <a:pt x="13244" y="42499"/>
                  </a:cubicBezTo>
                  <a:cubicBezTo>
                    <a:pt x="11940" y="42768"/>
                    <a:pt x="10613" y="42971"/>
                    <a:pt x="10029" y="42544"/>
                  </a:cubicBezTo>
                  <a:cubicBezTo>
                    <a:pt x="9422" y="42094"/>
                    <a:pt x="9017" y="40632"/>
                    <a:pt x="8680" y="39373"/>
                  </a:cubicBezTo>
                  <a:cubicBezTo>
                    <a:pt x="8342" y="38046"/>
                    <a:pt x="8073" y="36787"/>
                    <a:pt x="7803" y="35663"/>
                  </a:cubicBezTo>
                  <a:cubicBezTo>
                    <a:pt x="6071" y="28288"/>
                    <a:pt x="3778" y="20755"/>
                    <a:pt x="1889" y="13424"/>
                  </a:cubicBezTo>
                  <a:cubicBezTo>
                    <a:pt x="1866" y="13402"/>
                    <a:pt x="1866" y="13380"/>
                    <a:pt x="1866" y="133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21"/>
            <p:cNvSpPr/>
            <p:nvPr/>
          </p:nvSpPr>
          <p:spPr>
            <a:xfrm>
              <a:off x="1233675" y="3252675"/>
              <a:ext cx="47800" cy="28125"/>
            </a:xfrm>
            <a:custGeom>
              <a:rect b="b" l="l" r="r" t="t"/>
              <a:pathLst>
                <a:path extrusionOk="0" h="1125" w="1912">
                  <a:moveTo>
                    <a:pt x="1440" y="113"/>
                  </a:moveTo>
                  <a:cubicBezTo>
                    <a:pt x="1912" y="698"/>
                    <a:pt x="0" y="1125"/>
                    <a:pt x="180" y="405"/>
                  </a:cubicBezTo>
                  <a:cubicBezTo>
                    <a:pt x="270" y="23"/>
                    <a:pt x="1080" y="0"/>
                    <a:pt x="1440"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21"/>
            <p:cNvSpPr/>
            <p:nvPr/>
          </p:nvSpPr>
          <p:spPr>
            <a:xfrm>
              <a:off x="1288775" y="3216700"/>
              <a:ext cx="79850" cy="51175"/>
            </a:xfrm>
            <a:custGeom>
              <a:rect b="b" l="l" r="r" t="t"/>
              <a:pathLst>
                <a:path extrusionOk="0" h="2047" w="3194">
                  <a:moveTo>
                    <a:pt x="472" y="2002"/>
                  </a:moveTo>
                  <a:cubicBezTo>
                    <a:pt x="315" y="1979"/>
                    <a:pt x="0" y="1844"/>
                    <a:pt x="67" y="1529"/>
                  </a:cubicBezTo>
                  <a:cubicBezTo>
                    <a:pt x="180" y="1102"/>
                    <a:pt x="989" y="877"/>
                    <a:pt x="1282" y="720"/>
                  </a:cubicBezTo>
                  <a:cubicBezTo>
                    <a:pt x="1641" y="518"/>
                    <a:pt x="2249" y="0"/>
                    <a:pt x="2653" y="248"/>
                  </a:cubicBezTo>
                  <a:cubicBezTo>
                    <a:pt x="3193" y="608"/>
                    <a:pt x="2181" y="1237"/>
                    <a:pt x="1821" y="1439"/>
                  </a:cubicBezTo>
                  <a:cubicBezTo>
                    <a:pt x="1619" y="1552"/>
                    <a:pt x="1439" y="1642"/>
                    <a:pt x="1259" y="1732"/>
                  </a:cubicBezTo>
                  <a:cubicBezTo>
                    <a:pt x="967" y="1867"/>
                    <a:pt x="765" y="2047"/>
                    <a:pt x="472" y="20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21"/>
            <p:cNvSpPr/>
            <p:nvPr/>
          </p:nvSpPr>
          <p:spPr>
            <a:xfrm>
              <a:off x="1335425" y="3009275"/>
              <a:ext cx="16325" cy="53975"/>
            </a:xfrm>
            <a:custGeom>
              <a:rect b="b" l="l" r="r" t="t"/>
              <a:pathLst>
                <a:path extrusionOk="0" h="2159" w="653">
                  <a:moveTo>
                    <a:pt x="180" y="2114"/>
                  </a:moveTo>
                  <a:cubicBezTo>
                    <a:pt x="0" y="1799"/>
                    <a:pt x="0" y="1214"/>
                    <a:pt x="45" y="652"/>
                  </a:cubicBezTo>
                  <a:cubicBezTo>
                    <a:pt x="68" y="405"/>
                    <a:pt x="90" y="0"/>
                    <a:pt x="315" y="0"/>
                  </a:cubicBezTo>
                  <a:cubicBezTo>
                    <a:pt x="585" y="0"/>
                    <a:pt x="630" y="450"/>
                    <a:pt x="630" y="607"/>
                  </a:cubicBezTo>
                  <a:cubicBezTo>
                    <a:pt x="652" y="1124"/>
                    <a:pt x="585" y="1754"/>
                    <a:pt x="473" y="2091"/>
                  </a:cubicBezTo>
                  <a:cubicBezTo>
                    <a:pt x="405" y="2136"/>
                    <a:pt x="248" y="2159"/>
                    <a:pt x="180" y="211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21"/>
            <p:cNvSpPr/>
            <p:nvPr/>
          </p:nvSpPr>
          <p:spPr>
            <a:xfrm>
              <a:off x="1300575" y="2972725"/>
              <a:ext cx="23075" cy="30950"/>
            </a:xfrm>
            <a:custGeom>
              <a:rect b="b" l="l" r="r" t="t"/>
              <a:pathLst>
                <a:path extrusionOk="0" h="1238" w="923">
                  <a:moveTo>
                    <a:pt x="630" y="1102"/>
                  </a:moveTo>
                  <a:cubicBezTo>
                    <a:pt x="68" y="1237"/>
                    <a:pt x="0" y="1"/>
                    <a:pt x="472" y="23"/>
                  </a:cubicBezTo>
                  <a:cubicBezTo>
                    <a:pt x="675" y="46"/>
                    <a:pt x="922" y="608"/>
                    <a:pt x="855" y="900"/>
                  </a:cubicBezTo>
                  <a:cubicBezTo>
                    <a:pt x="810" y="1012"/>
                    <a:pt x="720" y="1080"/>
                    <a:pt x="630" y="11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21"/>
            <p:cNvSpPr/>
            <p:nvPr/>
          </p:nvSpPr>
          <p:spPr>
            <a:xfrm>
              <a:off x="1312925" y="2937875"/>
              <a:ext cx="21400" cy="29250"/>
            </a:xfrm>
            <a:custGeom>
              <a:rect b="b" l="l" r="r" t="t"/>
              <a:pathLst>
                <a:path extrusionOk="0" h="1170" w="856">
                  <a:moveTo>
                    <a:pt x="608" y="1102"/>
                  </a:moveTo>
                  <a:cubicBezTo>
                    <a:pt x="428" y="1170"/>
                    <a:pt x="226" y="945"/>
                    <a:pt x="136" y="675"/>
                  </a:cubicBezTo>
                  <a:cubicBezTo>
                    <a:pt x="46" y="450"/>
                    <a:pt x="1" y="0"/>
                    <a:pt x="271" y="0"/>
                  </a:cubicBezTo>
                  <a:cubicBezTo>
                    <a:pt x="383" y="0"/>
                    <a:pt x="563" y="135"/>
                    <a:pt x="653" y="360"/>
                  </a:cubicBezTo>
                  <a:cubicBezTo>
                    <a:pt x="743" y="630"/>
                    <a:pt x="855" y="1012"/>
                    <a:pt x="608" y="110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21"/>
            <p:cNvSpPr/>
            <p:nvPr/>
          </p:nvSpPr>
          <p:spPr>
            <a:xfrm>
              <a:off x="1205000" y="2452175"/>
              <a:ext cx="21400" cy="61300"/>
            </a:xfrm>
            <a:custGeom>
              <a:rect b="b" l="l" r="r" t="t"/>
              <a:pathLst>
                <a:path extrusionOk="0" h="2452" w="856">
                  <a:moveTo>
                    <a:pt x="450" y="2407"/>
                  </a:moveTo>
                  <a:cubicBezTo>
                    <a:pt x="203" y="2114"/>
                    <a:pt x="113" y="1462"/>
                    <a:pt x="46" y="833"/>
                  </a:cubicBezTo>
                  <a:cubicBezTo>
                    <a:pt x="23" y="563"/>
                    <a:pt x="1" y="113"/>
                    <a:pt x="248" y="68"/>
                  </a:cubicBezTo>
                  <a:cubicBezTo>
                    <a:pt x="540" y="1"/>
                    <a:pt x="653" y="495"/>
                    <a:pt x="698" y="675"/>
                  </a:cubicBezTo>
                  <a:cubicBezTo>
                    <a:pt x="810" y="1238"/>
                    <a:pt x="855" y="1957"/>
                    <a:pt x="765" y="2339"/>
                  </a:cubicBezTo>
                  <a:cubicBezTo>
                    <a:pt x="720" y="2407"/>
                    <a:pt x="540" y="2452"/>
                    <a:pt x="450" y="240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21"/>
            <p:cNvSpPr/>
            <p:nvPr/>
          </p:nvSpPr>
          <p:spPr>
            <a:xfrm>
              <a:off x="1170150" y="2426875"/>
              <a:ext cx="28125" cy="35450"/>
            </a:xfrm>
            <a:custGeom>
              <a:rect b="b" l="l" r="r" t="t"/>
              <a:pathLst>
                <a:path extrusionOk="0" h="1418" w="1125">
                  <a:moveTo>
                    <a:pt x="855" y="1193"/>
                  </a:moveTo>
                  <a:cubicBezTo>
                    <a:pt x="293" y="1418"/>
                    <a:pt x="1" y="91"/>
                    <a:pt x="495" y="23"/>
                  </a:cubicBezTo>
                  <a:cubicBezTo>
                    <a:pt x="720" y="1"/>
                    <a:pt x="1125" y="608"/>
                    <a:pt x="1080" y="945"/>
                  </a:cubicBezTo>
                  <a:cubicBezTo>
                    <a:pt x="1057" y="1058"/>
                    <a:pt x="967" y="1148"/>
                    <a:pt x="855" y="119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21"/>
            <p:cNvSpPr/>
            <p:nvPr/>
          </p:nvSpPr>
          <p:spPr>
            <a:xfrm>
              <a:off x="1164525" y="2360550"/>
              <a:ext cx="28125" cy="32075"/>
            </a:xfrm>
            <a:custGeom>
              <a:rect b="b" l="l" r="r" t="t"/>
              <a:pathLst>
                <a:path extrusionOk="0" h="1283" w="1125">
                  <a:moveTo>
                    <a:pt x="878" y="1192"/>
                  </a:moveTo>
                  <a:cubicBezTo>
                    <a:pt x="675" y="1282"/>
                    <a:pt x="428" y="1080"/>
                    <a:pt x="270" y="810"/>
                  </a:cubicBezTo>
                  <a:cubicBezTo>
                    <a:pt x="136" y="585"/>
                    <a:pt x="1" y="91"/>
                    <a:pt x="293" y="23"/>
                  </a:cubicBezTo>
                  <a:cubicBezTo>
                    <a:pt x="428" y="1"/>
                    <a:pt x="630" y="136"/>
                    <a:pt x="788" y="383"/>
                  </a:cubicBezTo>
                  <a:cubicBezTo>
                    <a:pt x="945" y="653"/>
                    <a:pt x="1125" y="1057"/>
                    <a:pt x="878" y="119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21"/>
            <p:cNvSpPr/>
            <p:nvPr/>
          </p:nvSpPr>
          <p:spPr>
            <a:xfrm>
              <a:off x="755275" y="3165550"/>
              <a:ext cx="21950" cy="61850"/>
            </a:xfrm>
            <a:custGeom>
              <a:rect b="b" l="l" r="r" t="t"/>
              <a:pathLst>
                <a:path extrusionOk="0" h="2474" w="878">
                  <a:moveTo>
                    <a:pt x="406" y="23"/>
                  </a:moveTo>
                  <a:cubicBezTo>
                    <a:pt x="676" y="337"/>
                    <a:pt x="765" y="990"/>
                    <a:pt x="810" y="1642"/>
                  </a:cubicBezTo>
                  <a:cubicBezTo>
                    <a:pt x="833" y="1911"/>
                    <a:pt x="878" y="2361"/>
                    <a:pt x="631" y="2406"/>
                  </a:cubicBezTo>
                  <a:cubicBezTo>
                    <a:pt x="338" y="2474"/>
                    <a:pt x="203" y="1956"/>
                    <a:pt x="181" y="1777"/>
                  </a:cubicBezTo>
                  <a:cubicBezTo>
                    <a:pt x="46" y="1214"/>
                    <a:pt x="1" y="495"/>
                    <a:pt x="91" y="113"/>
                  </a:cubicBezTo>
                  <a:cubicBezTo>
                    <a:pt x="158" y="23"/>
                    <a:pt x="316" y="0"/>
                    <a:pt x="406"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21"/>
            <p:cNvSpPr/>
            <p:nvPr/>
          </p:nvSpPr>
          <p:spPr>
            <a:xfrm>
              <a:off x="785075" y="3198150"/>
              <a:ext cx="28700" cy="36000"/>
            </a:xfrm>
            <a:custGeom>
              <a:rect b="b" l="l" r="r" t="t"/>
              <a:pathLst>
                <a:path extrusionOk="0" h="1440" w="1148">
                  <a:moveTo>
                    <a:pt x="248" y="248"/>
                  </a:moveTo>
                  <a:cubicBezTo>
                    <a:pt x="833" y="0"/>
                    <a:pt x="1147" y="1350"/>
                    <a:pt x="608" y="1417"/>
                  </a:cubicBezTo>
                  <a:cubicBezTo>
                    <a:pt x="383" y="1439"/>
                    <a:pt x="1" y="832"/>
                    <a:pt x="46" y="495"/>
                  </a:cubicBezTo>
                  <a:cubicBezTo>
                    <a:pt x="46" y="383"/>
                    <a:pt x="158" y="293"/>
                    <a:pt x="248" y="2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21"/>
            <p:cNvSpPr/>
            <p:nvPr/>
          </p:nvSpPr>
          <p:spPr>
            <a:xfrm>
              <a:off x="790150" y="3290900"/>
              <a:ext cx="28675" cy="32625"/>
            </a:xfrm>
            <a:custGeom>
              <a:rect b="b" l="l" r="r" t="t"/>
              <a:pathLst>
                <a:path extrusionOk="0" h="1305" w="1147">
                  <a:moveTo>
                    <a:pt x="270" y="113"/>
                  </a:moveTo>
                  <a:cubicBezTo>
                    <a:pt x="450" y="1"/>
                    <a:pt x="720" y="203"/>
                    <a:pt x="877" y="495"/>
                  </a:cubicBezTo>
                  <a:cubicBezTo>
                    <a:pt x="989" y="720"/>
                    <a:pt x="1147" y="1215"/>
                    <a:pt x="855" y="1282"/>
                  </a:cubicBezTo>
                  <a:cubicBezTo>
                    <a:pt x="720" y="1305"/>
                    <a:pt x="495" y="1170"/>
                    <a:pt x="360" y="922"/>
                  </a:cubicBezTo>
                  <a:cubicBezTo>
                    <a:pt x="180" y="653"/>
                    <a:pt x="0" y="248"/>
                    <a:pt x="270" y="11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21"/>
            <p:cNvSpPr/>
            <p:nvPr/>
          </p:nvSpPr>
          <p:spPr>
            <a:xfrm>
              <a:off x="604625" y="2455000"/>
              <a:ext cx="53425" cy="49475"/>
            </a:xfrm>
            <a:custGeom>
              <a:rect b="b" l="l" r="r" t="t"/>
              <a:pathLst>
                <a:path extrusionOk="0" h="1979" w="2137">
                  <a:moveTo>
                    <a:pt x="1" y="1507"/>
                  </a:moveTo>
                  <a:cubicBezTo>
                    <a:pt x="68" y="1214"/>
                    <a:pt x="203" y="945"/>
                    <a:pt x="428" y="765"/>
                  </a:cubicBezTo>
                  <a:cubicBezTo>
                    <a:pt x="720" y="517"/>
                    <a:pt x="1890" y="0"/>
                    <a:pt x="2024" y="562"/>
                  </a:cubicBezTo>
                  <a:cubicBezTo>
                    <a:pt x="2137" y="1102"/>
                    <a:pt x="450" y="1979"/>
                    <a:pt x="1" y="150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21"/>
            <p:cNvSpPr/>
            <p:nvPr/>
          </p:nvSpPr>
          <p:spPr>
            <a:xfrm>
              <a:off x="551225" y="2499400"/>
              <a:ext cx="36575" cy="47800"/>
            </a:xfrm>
            <a:custGeom>
              <a:rect b="b" l="l" r="r" t="t"/>
              <a:pathLst>
                <a:path extrusionOk="0" h="1912" w="1463">
                  <a:moveTo>
                    <a:pt x="1462" y="698"/>
                  </a:moveTo>
                  <a:cubicBezTo>
                    <a:pt x="1440" y="1170"/>
                    <a:pt x="1237" y="1867"/>
                    <a:pt x="855" y="1867"/>
                  </a:cubicBezTo>
                  <a:cubicBezTo>
                    <a:pt x="1" y="1912"/>
                    <a:pt x="923" y="1"/>
                    <a:pt x="1462" y="69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21"/>
            <p:cNvSpPr/>
            <p:nvPr/>
          </p:nvSpPr>
          <p:spPr>
            <a:xfrm>
              <a:off x="611950" y="2511775"/>
              <a:ext cx="25300" cy="27000"/>
            </a:xfrm>
            <a:custGeom>
              <a:rect b="b" l="l" r="r" t="t"/>
              <a:pathLst>
                <a:path extrusionOk="0" h="1080" w="1012">
                  <a:moveTo>
                    <a:pt x="900" y="158"/>
                  </a:moveTo>
                  <a:cubicBezTo>
                    <a:pt x="922" y="248"/>
                    <a:pt x="944" y="315"/>
                    <a:pt x="1012" y="360"/>
                  </a:cubicBezTo>
                  <a:cubicBezTo>
                    <a:pt x="944" y="787"/>
                    <a:pt x="675" y="1035"/>
                    <a:pt x="180" y="1080"/>
                  </a:cubicBezTo>
                  <a:cubicBezTo>
                    <a:pt x="113" y="1012"/>
                    <a:pt x="90" y="922"/>
                    <a:pt x="0" y="877"/>
                  </a:cubicBezTo>
                  <a:cubicBezTo>
                    <a:pt x="68" y="450"/>
                    <a:pt x="360" y="0"/>
                    <a:pt x="900" y="15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21"/>
            <p:cNvSpPr/>
            <p:nvPr/>
          </p:nvSpPr>
          <p:spPr>
            <a:xfrm>
              <a:off x="643425" y="2434750"/>
              <a:ext cx="661675" cy="852800"/>
            </a:xfrm>
            <a:custGeom>
              <a:rect b="b" l="l" r="r" t="t"/>
              <a:pathLst>
                <a:path extrusionOk="0" h="34112" w="26467">
                  <a:moveTo>
                    <a:pt x="1484" y="10232"/>
                  </a:moveTo>
                  <a:cubicBezTo>
                    <a:pt x="1327" y="9737"/>
                    <a:pt x="1147" y="8950"/>
                    <a:pt x="967" y="8186"/>
                  </a:cubicBezTo>
                  <a:cubicBezTo>
                    <a:pt x="585" y="6612"/>
                    <a:pt x="0" y="4925"/>
                    <a:pt x="967" y="4183"/>
                  </a:cubicBezTo>
                  <a:cubicBezTo>
                    <a:pt x="1439" y="3801"/>
                    <a:pt x="2226" y="3576"/>
                    <a:pt x="3013" y="3329"/>
                  </a:cubicBezTo>
                  <a:cubicBezTo>
                    <a:pt x="3755" y="3104"/>
                    <a:pt x="4587" y="2946"/>
                    <a:pt x="5329" y="2789"/>
                  </a:cubicBezTo>
                  <a:cubicBezTo>
                    <a:pt x="8635" y="2047"/>
                    <a:pt x="11198" y="1777"/>
                    <a:pt x="14549" y="923"/>
                  </a:cubicBezTo>
                  <a:cubicBezTo>
                    <a:pt x="15291" y="720"/>
                    <a:pt x="16078" y="585"/>
                    <a:pt x="16842" y="450"/>
                  </a:cubicBezTo>
                  <a:cubicBezTo>
                    <a:pt x="17899" y="271"/>
                    <a:pt x="18956" y="1"/>
                    <a:pt x="19518" y="720"/>
                  </a:cubicBezTo>
                  <a:cubicBezTo>
                    <a:pt x="19765" y="1035"/>
                    <a:pt x="19878" y="1732"/>
                    <a:pt x="20058" y="2339"/>
                  </a:cubicBezTo>
                  <a:cubicBezTo>
                    <a:pt x="20238" y="2946"/>
                    <a:pt x="20350" y="3576"/>
                    <a:pt x="20462" y="4116"/>
                  </a:cubicBezTo>
                  <a:cubicBezTo>
                    <a:pt x="20755" y="5375"/>
                    <a:pt x="21002" y="6544"/>
                    <a:pt x="21249" y="7623"/>
                  </a:cubicBezTo>
                  <a:cubicBezTo>
                    <a:pt x="21834" y="10209"/>
                    <a:pt x="22464" y="12368"/>
                    <a:pt x="23093" y="14796"/>
                  </a:cubicBezTo>
                  <a:cubicBezTo>
                    <a:pt x="23678" y="17067"/>
                    <a:pt x="24420" y="19473"/>
                    <a:pt x="24982" y="21902"/>
                  </a:cubicBezTo>
                  <a:cubicBezTo>
                    <a:pt x="25477" y="23993"/>
                    <a:pt x="26466" y="26759"/>
                    <a:pt x="26151" y="28535"/>
                  </a:cubicBezTo>
                  <a:cubicBezTo>
                    <a:pt x="25904" y="29974"/>
                    <a:pt x="24465" y="30446"/>
                    <a:pt x="22756" y="30964"/>
                  </a:cubicBezTo>
                  <a:cubicBezTo>
                    <a:pt x="19361" y="31998"/>
                    <a:pt x="16123" y="32448"/>
                    <a:pt x="12862" y="33212"/>
                  </a:cubicBezTo>
                  <a:cubicBezTo>
                    <a:pt x="12098" y="33392"/>
                    <a:pt x="11198" y="33617"/>
                    <a:pt x="10389" y="33797"/>
                  </a:cubicBezTo>
                  <a:cubicBezTo>
                    <a:pt x="9444" y="33977"/>
                    <a:pt x="8455" y="34112"/>
                    <a:pt x="8028" y="33752"/>
                  </a:cubicBezTo>
                  <a:cubicBezTo>
                    <a:pt x="7578" y="33392"/>
                    <a:pt x="7241" y="32223"/>
                    <a:pt x="6971" y="31211"/>
                  </a:cubicBezTo>
                  <a:cubicBezTo>
                    <a:pt x="6701" y="30132"/>
                    <a:pt x="6476" y="29120"/>
                    <a:pt x="6274" y="28198"/>
                  </a:cubicBezTo>
                  <a:cubicBezTo>
                    <a:pt x="4857" y="22284"/>
                    <a:pt x="3036" y="16213"/>
                    <a:pt x="1507" y="10299"/>
                  </a:cubicBezTo>
                  <a:cubicBezTo>
                    <a:pt x="1507" y="10277"/>
                    <a:pt x="1507" y="10254"/>
                    <a:pt x="1484" y="1023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21"/>
            <p:cNvSpPr/>
            <p:nvPr/>
          </p:nvSpPr>
          <p:spPr>
            <a:xfrm>
              <a:off x="785650" y="2844550"/>
              <a:ext cx="427800" cy="131025"/>
            </a:xfrm>
            <a:custGeom>
              <a:rect b="b" l="l" r="r" t="t"/>
              <a:pathLst>
                <a:path extrusionOk="0" h="5241" w="17112">
                  <a:moveTo>
                    <a:pt x="16842" y="1"/>
                  </a:moveTo>
                  <a:cubicBezTo>
                    <a:pt x="16392" y="68"/>
                    <a:pt x="9579" y="1867"/>
                    <a:pt x="9152" y="1980"/>
                  </a:cubicBezTo>
                  <a:cubicBezTo>
                    <a:pt x="7645" y="2317"/>
                    <a:pt x="6296" y="2632"/>
                    <a:pt x="4790" y="3036"/>
                  </a:cubicBezTo>
                  <a:cubicBezTo>
                    <a:pt x="3890" y="3284"/>
                    <a:pt x="2968" y="3554"/>
                    <a:pt x="1979" y="3823"/>
                  </a:cubicBezTo>
                  <a:cubicBezTo>
                    <a:pt x="1574" y="3936"/>
                    <a:pt x="1169" y="4026"/>
                    <a:pt x="562" y="4206"/>
                  </a:cubicBezTo>
                  <a:cubicBezTo>
                    <a:pt x="427" y="4251"/>
                    <a:pt x="225" y="4296"/>
                    <a:pt x="0" y="4363"/>
                  </a:cubicBezTo>
                  <a:lnTo>
                    <a:pt x="248" y="5240"/>
                  </a:lnTo>
                  <a:cubicBezTo>
                    <a:pt x="945" y="5060"/>
                    <a:pt x="1619" y="4903"/>
                    <a:pt x="2204" y="4745"/>
                  </a:cubicBezTo>
                  <a:cubicBezTo>
                    <a:pt x="4610" y="4093"/>
                    <a:pt x="7038" y="3599"/>
                    <a:pt x="9422" y="3014"/>
                  </a:cubicBezTo>
                  <a:cubicBezTo>
                    <a:pt x="9871" y="2901"/>
                    <a:pt x="16887" y="1125"/>
                    <a:pt x="17112" y="968"/>
                  </a:cubicBezTo>
                  <a:cubicBezTo>
                    <a:pt x="17022" y="653"/>
                    <a:pt x="16932" y="316"/>
                    <a:pt x="16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21"/>
            <p:cNvSpPr/>
            <p:nvPr/>
          </p:nvSpPr>
          <p:spPr>
            <a:xfrm>
              <a:off x="800825" y="2897400"/>
              <a:ext cx="425000" cy="131000"/>
            </a:xfrm>
            <a:custGeom>
              <a:rect b="b" l="l" r="r" t="t"/>
              <a:pathLst>
                <a:path extrusionOk="0" h="5240" w="17000">
                  <a:moveTo>
                    <a:pt x="16797" y="0"/>
                  </a:moveTo>
                  <a:cubicBezTo>
                    <a:pt x="16550" y="68"/>
                    <a:pt x="9917" y="1799"/>
                    <a:pt x="9669" y="1844"/>
                  </a:cubicBezTo>
                  <a:cubicBezTo>
                    <a:pt x="8185" y="2204"/>
                    <a:pt x="6836" y="2519"/>
                    <a:pt x="5329" y="2924"/>
                  </a:cubicBezTo>
                  <a:cubicBezTo>
                    <a:pt x="4408" y="3171"/>
                    <a:pt x="3486" y="3441"/>
                    <a:pt x="2519" y="3711"/>
                  </a:cubicBezTo>
                  <a:cubicBezTo>
                    <a:pt x="2092" y="3801"/>
                    <a:pt x="1687" y="3913"/>
                    <a:pt x="1102" y="4093"/>
                  </a:cubicBezTo>
                  <a:cubicBezTo>
                    <a:pt x="855" y="4160"/>
                    <a:pt x="315" y="4273"/>
                    <a:pt x="0" y="4385"/>
                  </a:cubicBezTo>
                  <a:lnTo>
                    <a:pt x="248" y="5240"/>
                  </a:lnTo>
                  <a:cubicBezTo>
                    <a:pt x="360" y="5217"/>
                    <a:pt x="473" y="5195"/>
                    <a:pt x="585" y="5150"/>
                  </a:cubicBezTo>
                  <a:cubicBezTo>
                    <a:pt x="1349" y="4970"/>
                    <a:pt x="2114" y="4790"/>
                    <a:pt x="2744" y="4633"/>
                  </a:cubicBezTo>
                  <a:cubicBezTo>
                    <a:pt x="5150" y="3980"/>
                    <a:pt x="7578" y="3486"/>
                    <a:pt x="9939" y="2901"/>
                  </a:cubicBezTo>
                  <a:cubicBezTo>
                    <a:pt x="10141" y="2856"/>
                    <a:pt x="16775" y="1125"/>
                    <a:pt x="17000" y="1080"/>
                  </a:cubicBezTo>
                  <a:cubicBezTo>
                    <a:pt x="16932" y="720"/>
                    <a:pt x="16865" y="360"/>
                    <a:pt x="16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21"/>
            <p:cNvSpPr/>
            <p:nvPr/>
          </p:nvSpPr>
          <p:spPr>
            <a:xfrm>
              <a:off x="816550" y="2954175"/>
              <a:ext cx="419400" cy="129875"/>
            </a:xfrm>
            <a:custGeom>
              <a:rect b="b" l="l" r="r" t="t"/>
              <a:pathLst>
                <a:path extrusionOk="0" h="5195" w="16776">
                  <a:moveTo>
                    <a:pt x="16595" y="1"/>
                  </a:moveTo>
                  <a:cubicBezTo>
                    <a:pt x="16281" y="68"/>
                    <a:pt x="9602" y="1822"/>
                    <a:pt x="9288" y="1889"/>
                  </a:cubicBezTo>
                  <a:cubicBezTo>
                    <a:pt x="7781" y="2249"/>
                    <a:pt x="6432" y="2564"/>
                    <a:pt x="4948" y="2969"/>
                  </a:cubicBezTo>
                  <a:cubicBezTo>
                    <a:pt x="4026" y="3216"/>
                    <a:pt x="3104" y="3486"/>
                    <a:pt x="2115" y="3733"/>
                  </a:cubicBezTo>
                  <a:cubicBezTo>
                    <a:pt x="1710" y="3846"/>
                    <a:pt x="1305" y="3958"/>
                    <a:pt x="720" y="4138"/>
                  </a:cubicBezTo>
                  <a:cubicBezTo>
                    <a:pt x="541" y="4183"/>
                    <a:pt x="271" y="4250"/>
                    <a:pt x="1" y="4318"/>
                  </a:cubicBezTo>
                  <a:lnTo>
                    <a:pt x="248" y="5195"/>
                  </a:lnTo>
                  <a:cubicBezTo>
                    <a:pt x="990" y="5015"/>
                    <a:pt x="1732" y="4835"/>
                    <a:pt x="2339" y="4655"/>
                  </a:cubicBezTo>
                  <a:cubicBezTo>
                    <a:pt x="4745" y="4003"/>
                    <a:pt x="7196" y="3531"/>
                    <a:pt x="9557" y="2946"/>
                  </a:cubicBezTo>
                  <a:cubicBezTo>
                    <a:pt x="9805" y="2879"/>
                    <a:pt x="16506" y="1147"/>
                    <a:pt x="16775" y="1080"/>
                  </a:cubicBezTo>
                  <a:cubicBezTo>
                    <a:pt x="16708" y="720"/>
                    <a:pt x="16663" y="360"/>
                    <a:pt x="165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21"/>
            <p:cNvSpPr/>
            <p:nvPr/>
          </p:nvSpPr>
          <p:spPr>
            <a:xfrm>
              <a:off x="822175" y="3013200"/>
              <a:ext cx="428375" cy="131000"/>
            </a:xfrm>
            <a:custGeom>
              <a:rect b="b" l="l" r="r" t="t"/>
              <a:pathLst>
                <a:path extrusionOk="0" h="5240" w="17135">
                  <a:moveTo>
                    <a:pt x="16843" y="1"/>
                  </a:moveTo>
                  <a:cubicBezTo>
                    <a:pt x="16415" y="68"/>
                    <a:pt x="9602" y="1889"/>
                    <a:pt x="9153" y="1979"/>
                  </a:cubicBezTo>
                  <a:cubicBezTo>
                    <a:pt x="7646" y="2339"/>
                    <a:pt x="6319" y="2654"/>
                    <a:pt x="4813" y="3059"/>
                  </a:cubicBezTo>
                  <a:cubicBezTo>
                    <a:pt x="3891" y="3306"/>
                    <a:pt x="2969" y="3576"/>
                    <a:pt x="1980" y="3846"/>
                  </a:cubicBezTo>
                  <a:cubicBezTo>
                    <a:pt x="1575" y="3936"/>
                    <a:pt x="1170" y="4048"/>
                    <a:pt x="585" y="4228"/>
                  </a:cubicBezTo>
                  <a:cubicBezTo>
                    <a:pt x="451" y="4273"/>
                    <a:pt x="226" y="4318"/>
                    <a:pt x="1" y="4363"/>
                  </a:cubicBezTo>
                  <a:lnTo>
                    <a:pt x="248" y="5240"/>
                  </a:lnTo>
                  <a:cubicBezTo>
                    <a:pt x="945" y="5082"/>
                    <a:pt x="1642" y="4925"/>
                    <a:pt x="2227" y="4768"/>
                  </a:cubicBezTo>
                  <a:cubicBezTo>
                    <a:pt x="4610" y="4093"/>
                    <a:pt x="7061" y="3621"/>
                    <a:pt x="9422" y="3036"/>
                  </a:cubicBezTo>
                  <a:cubicBezTo>
                    <a:pt x="9872" y="2924"/>
                    <a:pt x="16910" y="1147"/>
                    <a:pt x="17135" y="990"/>
                  </a:cubicBezTo>
                  <a:cubicBezTo>
                    <a:pt x="17045" y="653"/>
                    <a:pt x="16933" y="338"/>
                    <a:pt x="16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21"/>
            <p:cNvSpPr/>
            <p:nvPr/>
          </p:nvSpPr>
          <p:spPr>
            <a:xfrm>
              <a:off x="837350" y="3066600"/>
              <a:ext cx="425575" cy="131000"/>
            </a:xfrm>
            <a:custGeom>
              <a:rect b="b" l="l" r="r" t="t"/>
              <a:pathLst>
                <a:path extrusionOk="0" h="5240" w="17023">
                  <a:moveTo>
                    <a:pt x="16798" y="1"/>
                  </a:moveTo>
                  <a:cubicBezTo>
                    <a:pt x="16550" y="46"/>
                    <a:pt x="9940" y="1800"/>
                    <a:pt x="9692" y="1845"/>
                  </a:cubicBezTo>
                  <a:cubicBezTo>
                    <a:pt x="8186" y="2204"/>
                    <a:pt x="6837" y="2519"/>
                    <a:pt x="5330" y="2924"/>
                  </a:cubicBezTo>
                  <a:cubicBezTo>
                    <a:pt x="4431" y="3171"/>
                    <a:pt x="3509" y="3441"/>
                    <a:pt x="2519" y="3688"/>
                  </a:cubicBezTo>
                  <a:cubicBezTo>
                    <a:pt x="2115" y="3801"/>
                    <a:pt x="1710" y="3913"/>
                    <a:pt x="1103" y="4093"/>
                  </a:cubicBezTo>
                  <a:cubicBezTo>
                    <a:pt x="855" y="4161"/>
                    <a:pt x="338" y="4273"/>
                    <a:pt x="1" y="4385"/>
                  </a:cubicBezTo>
                  <a:lnTo>
                    <a:pt x="248" y="5240"/>
                  </a:lnTo>
                  <a:cubicBezTo>
                    <a:pt x="361" y="5217"/>
                    <a:pt x="473" y="5172"/>
                    <a:pt x="608" y="5150"/>
                  </a:cubicBezTo>
                  <a:cubicBezTo>
                    <a:pt x="1350" y="4970"/>
                    <a:pt x="2115" y="4790"/>
                    <a:pt x="2744" y="4610"/>
                  </a:cubicBezTo>
                  <a:cubicBezTo>
                    <a:pt x="5150" y="3958"/>
                    <a:pt x="7579" y="3486"/>
                    <a:pt x="9962" y="2901"/>
                  </a:cubicBezTo>
                  <a:cubicBezTo>
                    <a:pt x="10165" y="2834"/>
                    <a:pt x="16775" y="1125"/>
                    <a:pt x="17023" y="1058"/>
                  </a:cubicBezTo>
                  <a:cubicBezTo>
                    <a:pt x="16955" y="698"/>
                    <a:pt x="16865" y="338"/>
                    <a:pt x="167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21"/>
            <p:cNvSpPr/>
            <p:nvPr/>
          </p:nvSpPr>
          <p:spPr>
            <a:xfrm>
              <a:off x="853100" y="3122825"/>
              <a:ext cx="419950" cy="129875"/>
            </a:xfrm>
            <a:custGeom>
              <a:rect b="b" l="l" r="r" t="t"/>
              <a:pathLst>
                <a:path extrusionOk="0" h="5195" w="16798">
                  <a:moveTo>
                    <a:pt x="16595" y="0"/>
                  </a:moveTo>
                  <a:cubicBezTo>
                    <a:pt x="16280" y="68"/>
                    <a:pt x="9602" y="1844"/>
                    <a:pt x="9310" y="1912"/>
                  </a:cubicBezTo>
                  <a:cubicBezTo>
                    <a:pt x="7803" y="2249"/>
                    <a:pt x="6454" y="2586"/>
                    <a:pt x="4947" y="2968"/>
                  </a:cubicBezTo>
                  <a:cubicBezTo>
                    <a:pt x="4025" y="3216"/>
                    <a:pt x="3126" y="3508"/>
                    <a:pt x="2137" y="3755"/>
                  </a:cubicBezTo>
                  <a:cubicBezTo>
                    <a:pt x="1732" y="3868"/>
                    <a:pt x="1327" y="3980"/>
                    <a:pt x="720" y="4138"/>
                  </a:cubicBezTo>
                  <a:cubicBezTo>
                    <a:pt x="563" y="4205"/>
                    <a:pt x="270" y="4250"/>
                    <a:pt x="1" y="4340"/>
                  </a:cubicBezTo>
                  <a:lnTo>
                    <a:pt x="248" y="5194"/>
                  </a:lnTo>
                  <a:cubicBezTo>
                    <a:pt x="990" y="5015"/>
                    <a:pt x="1732" y="4857"/>
                    <a:pt x="2362" y="4677"/>
                  </a:cubicBezTo>
                  <a:cubicBezTo>
                    <a:pt x="4768" y="4025"/>
                    <a:pt x="7196" y="3553"/>
                    <a:pt x="9557" y="2968"/>
                  </a:cubicBezTo>
                  <a:cubicBezTo>
                    <a:pt x="9827" y="2901"/>
                    <a:pt x="16528" y="1170"/>
                    <a:pt x="16797" y="1080"/>
                  </a:cubicBezTo>
                  <a:cubicBezTo>
                    <a:pt x="16730" y="720"/>
                    <a:pt x="16663" y="360"/>
                    <a:pt x="165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21"/>
            <p:cNvSpPr/>
            <p:nvPr/>
          </p:nvSpPr>
          <p:spPr>
            <a:xfrm>
              <a:off x="844100" y="2503325"/>
              <a:ext cx="175975" cy="367125"/>
            </a:xfrm>
            <a:custGeom>
              <a:rect b="b" l="l" r="r" t="t"/>
              <a:pathLst>
                <a:path extrusionOk="0" h="14685" w="7039">
                  <a:moveTo>
                    <a:pt x="2901" y="1"/>
                  </a:moveTo>
                  <a:cubicBezTo>
                    <a:pt x="3239" y="2025"/>
                    <a:pt x="3666" y="4273"/>
                    <a:pt x="4206" y="6252"/>
                  </a:cubicBezTo>
                  <a:cubicBezTo>
                    <a:pt x="5015" y="6409"/>
                    <a:pt x="5780" y="5937"/>
                    <a:pt x="6207" y="5488"/>
                  </a:cubicBezTo>
                  <a:cubicBezTo>
                    <a:pt x="6319" y="5353"/>
                    <a:pt x="6477" y="5083"/>
                    <a:pt x="6724" y="5083"/>
                  </a:cubicBezTo>
                  <a:cubicBezTo>
                    <a:pt x="6791" y="5083"/>
                    <a:pt x="6926" y="5173"/>
                    <a:pt x="6971" y="5263"/>
                  </a:cubicBezTo>
                  <a:cubicBezTo>
                    <a:pt x="7039" y="5488"/>
                    <a:pt x="6836" y="5757"/>
                    <a:pt x="6724" y="5915"/>
                  </a:cubicBezTo>
                  <a:cubicBezTo>
                    <a:pt x="6589" y="6095"/>
                    <a:pt x="6432" y="6275"/>
                    <a:pt x="6252" y="6409"/>
                  </a:cubicBezTo>
                  <a:cubicBezTo>
                    <a:pt x="5757" y="6837"/>
                    <a:pt x="5150" y="7039"/>
                    <a:pt x="4453" y="7084"/>
                  </a:cubicBezTo>
                  <a:cubicBezTo>
                    <a:pt x="4768" y="8276"/>
                    <a:pt x="5015" y="9490"/>
                    <a:pt x="5307" y="10704"/>
                  </a:cubicBezTo>
                  <a:cubicBezTo>
                    <a:pt x="5622" y="11896"/>
                    <a:pt x="5959" y="13088"/>
                    <a:pt x="6139" y="14302"/>
                  </a:cubicBezTo>
                  <a:cubicBezTo>
                    <a:pt x="5667" y="14572"/>
                    <a:pt x="4948" y="14684"/>
                    <a:pt x="4430" y="14662"/>
                  </a:cubicBezTo>
                  <a:cubicBezTo>
                    <a:pt x="3936" y="12098"/>
                    <a:pt x="3868" y="9805"/>
                    <a:pt x="3351" y="7241"/>
                  </a:cubicBezTo>
                  <a:cubicBezTo>
                    <a:pt x="2946" y="8253"/>
                    <a:pt x="2362" y="9288"/>
                    <a:pt x="1485" y="10075"/>
                  </a:cubicBezTo>
                  <a:cubicBezTo>
                    <a:pt x="1350" y="10165"/>
                    <a:pt x="878" y="10479"/>
                    <a:pt x="653" y="10614"/>
                  </a:cubicBezTo>
                  <a:cubicBezTo>
                    <a:pt x="450" y="10727"/>
                    <a:pt x="158" y="10817"/>
                    <a:pt x="91" y="10614"/>
                  </a:cubicBezTo>
                  <a:cubicBezTo>
                    <a:pt x="1" y="10367"/>
                    <a:pt x="293" y="10210"/>
                    <a:pt x="450" y="10120"/>
                  </a:cubicBezTo>
                  <a:cubicBezTo>
                    <a:pt x="990" y="9737"/>
                    <a:pt x="1732" y="9063"/>
                    <a:pt x="2092" y="8591"/>
                  </a:cubicBezTo>
                  <a:cubicBezTo>
                    <a:pt x="2317" y="8298"/>
                    <a:pt x="2542" y="7961"/>
                    <a:pt x="2722" y="7556"/>
                  </a:cubicBezTo>
                  <a:cubicBezTo>
                    <a:pt x="2834" y="7286"/>
                    <a:pt x="2946" y="6972"/>
                    <a:pt x="3036" y="6657"/>
                  </a:cubicBezTo>
                  <a:cubicBezTo>
                    <a:pt x="3059" y="6544"/>
                    <a:pt x="3126" y="6432"/>
                    <a:pt x="3126" y="6342"/>
                  </a:cubicBezTo>
                  <a:cubicBezTo>
                    <a:pt x="3126" y="6252"/>
                    <a:pt x="3059" y="6117"/>
                    <a:pt x="3014" y="5982"/>
                  </a:cubicBezTo>
                  <a:cubicBezTo>
                    <a:pt x="2766" y="5128"/>
                    <a:pt x="2497" y="4183"/>
                    <a:pt x="2227" y="3374"/>
                  </a:cubicBezTo>
                  <a:cubicBezTo>
                    <a:pt x="1890" y="2384"/>
                    <a:pt x="1597" y="1485"/>
                    <a:pt x="1305" y="451"/>
                  </a:cubicBezTo>
                  <a:cubicBezTo>
                    <a:pt x="1777" y="248"/>
                    <a:pt x="2317" y="23"/>
                    <a:pt x="2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21"/>
            <p:cNvSpPr/>
            <p:nvPr/>
          </p:nvSpPr>
          <p:spPr>
            <a:xfrm>
              <a:off x="849725" y="2504450"/>
              <a:ext cx="208575" cy="373850"/>
            </a:xfrm>
            <a:custGeom>
              <a:rect b="b" l="l" r="r" t="t"/>
              <a:pathLst>
                <a:path extrusionOk="0" h="14954" w="8343">
                  <a:moveTo>
                    <a:pt x="1462" y="23"/>
                  </a:moveTo>
                  <a:cubicBezTo>
                    <a:pt x="1462" y="1"/>
                    <a:pt x="1485" y="23"/>
                    <a:pt x="1485" y="23"/>
                  </a:cubicBezTo>
                  <a:cubicBezTo>
                    <a:pt x="2024" y="2452"/>
                    <a:pt x="2497" y="5038"/>
                    <a:pt x="3194" y="7219"/>
                  </a:cubicBezTo>
                  <a:cubicBezTo>
                    <a:pt x="4071" y="7511"/>
                    <a:pt x="5105" y="7601"/>
                    <a:pt x="6252" y="7466"/>
                  </a:cubicBezTo>
                  <a:cubicBezTo>
                    <a:pt x="6364" y="7376"/>
                    <a:pt x="6409" y="7219"/>
                    <a:pt x="6477" y="7106"/>
                  </a:cubicBezTo>
                  <a:cubicBezTo>
                    <a:pt x="6656" y="6814"/>
                    <a:pt x="6904" y="6567"/>
                    <a:pt x="7129" y="6274"/>
                  </a:cubicBezTo>
                  <a:cubicBezTo>
                    <a:pt x="7196" y="6185"/>
                    <a:pt x="7241" y="6050"/>
                    <a:pt x="7421" y="6072"/>
                  </a:cubicBezTo>
                  <a:cubicBezTo>
                    <a:pt x="7556" y="6185"/>
                    <a:pt x="7443" y="6342"/>
                    <a:pt x="7398" y="6454"/>
                  </a:cubicBezTo>
                  <a:cubicBezTo>
                    <a:pt x="7219" y="6792"/>
                    <a:pt x="6994" y="7151"/>
                    <a:pt x="6701" y="7399"/>
                  </a:cubicBezTo>
                  <a:cubicBezTo>
                    <a:pt x="7129" y="7354"/>
                    <a:pt x="7556" y="7241"/>
                    <a:pt x="8006" y="7129"/>
                  </a:cubicBezTo>
                  <a:cubicBezTo>
                    <a:pt x="8140" y="7106"/>
                    <a:pt x="8275" y="7084"/>
                    <a:pt x="8320" y="7219"/>
                  </a:cubicBezTo>
                  <a:cubicBezTo>
                    <a:pt x="8343" y="7354"/>
                    <a:pt x="8185" y="7421"/>
                    <a:pt x="8051" y="7466"/>
                  </a:cubicBezTo>
                  <a:cubicBezTo>
                    <a:pt x="7623" y="7646"/>
                    <a:pt x="7219" y="7826"/>
                    <a:pt x="6724" y="7916"/>
                  </a:cubicBezTo>
                  <a:cubicBezTo>
                    <a:pt x="6746" y="8028"/>
                    <a:pt x="6881" y="8096"/>
                    <a:pt x="6971" y="8163"/>
                  </a:cubicBezTo>
                  <a:cubicBezTo>
                    <a:pt x="7196" y="8343"/>
                    <a:pt x="7353" y="8456"/>
                    <a:pt x="7601" y="8635"/>
                  </a:cubicBezTo>
                  <a:cubicBezTo>
                    <a:pt x="7691" y="8680"/>
                    <a:pt x="7871" y="8793"/>
                    <a:pt x="7826" y="8905"/>
                  </a:cubicBezTo>
                  <a:cubicBezTo>
                    <a:pt x="7736" y="9040"/>
                    <a:pt x="7556" y="8950"/>
                    <a:pt x="7443" y="8883"/>
                  </a:cubicBezTo>
                  <a:cubicBezTo>
                    <a:pt x="6971" y="8680"/>
                    <a:pt x="6499" y="8411"/>
                    <a:pt x="6207" y="7983"/>
                  </a:cubicBezTo>
                  <a:cubicBezTo>
                    <a:pt x="5127" y="8141"/>
                    <a:pt x="4183" y="8073"/>
                    <a:pt x="3396" y="7826"/>
                  </a:cubicBezTo>
                  <a:cubicBezTo>
                    <a:pt x="3981" y="10097"/>
                    <a:pt x="4588" y="12368"/>
                    <a:pt x="5262" y="14527"/>
                  </a:cubicBezTo>
                  <a:cubicBezTo>
                    <a:pt x="4835" y="14729"/>
                    <a:pt x="4228" y="14909"/>
                    <a:pt x="3733" y="14954"/>
                  </a:cubicBezTo>
                  <a:cubicBezTo>
                    <a:pt x="3463" y="13380"/>
                    <a:pt x="3373" y="11918"/>
                    <a:pt x="3014" y="10277"/>
                  </a:cubicBezTo>
                  <a:cubicBezTo>
                    <a:pt x="2654" y="10794"/>
                    <a:pt x="2182" y="11401"/>
                    <a:pt x="1777" y="11761"/>
                  </a:cubicBezTo>
                  <a:cubicBezTo>
                    <a:pt x="1687" y="11851"/>
                    <a:pt x="1552" y="11986"/>
                    <a:pt x="1372" y="12076"/>
                  </a:cubicBezTo>
                  <a:cubicBezTo>
                    <a:pt x="1215" y="12166"/>
                    <a:pt x="967" y="12256"/>
                    <a:pt x="900" y="12076"/>
                  </a:cubicBezTo>
                  <a:cubicBezTo>
                    <a:pt x="855" y="11896"/>
                    <a:pt x="1057" y="11671"/>
                    <a:pt x="1192" y="11536"/>
                  </a:cubicBezTo>
                  <a:cubicBezTo>
                    <a:pt x="1912" y="10839"/>
                    <a:pt x="2474" y="10142"/>
                    <a:pt x="2699" y="9625"/>
                  </a:cubicBezTo>
                  <a:cubicBezTo>
                    <a:pt x="2744" y="9535"/>
                    <a:pt x="2811" y="9422"/>
                    <a:pt x="2811" y="9355"/>
                  </a:cubicBezTo>
                  <a:cubicBezTo>
                    <a:pt x="2811" y="9265"/>
                    <a:pt x="2766" y="9153"/>
                    <a:pt x="2721" y="9040"/>
                  </a:cubicBezTo>
                  <a:cubicBezTo>
                    <a:pt x="2541" y="8411"/>
                    <a:pt x="2339" y="7669"/>
                    <a:pt x="2182" y="7039"/>
                  </a:cubicBezTo>
                  <a:cubicBezTo>
                    <a:pt x="1575" y="4790"/>
                    <a:pt x="743" y="2564"/>
                    <a:pt x="1" y="586"/>
                  </a:cubicBezTo>
                  <a:cubicBezTo>
                    <a:pt x="180" y="451"/>
                    <a:pt x="428" y="383"/>
                    <a:pt x="675" y="293"/>
                  </a:cubicBezTo>
                  <a:cubicBezTo>
                    <a:pt x="923" y="203"/>
                    <a:pt x="1215" y="91"/>
                    <a:pt x="1462" y="2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21"/>
            <p:cNvSpPr/>
            <p:nvPr/>
          </p:nvSpPr>
          <p:spPr>
            <a:xfrm>
              <a:off x="719875" y="2575300"/>
              <a:ext cx="210825" cy="302450"/>
            </a:xfrm>
            <a:custGeom>
              <a:rect b="b" l="l" r="r" t="t"/>
              <a:pathLst>
                <a:path extrusionOk="0" h="12098" w="8433">
                  <a:moveTo>
                    <a:pt x="5487" y="5374"/>
                  </a:moveTo>
                  <a:cubicBezTo>
                    <a:pt x="6004" y="6116"/>
                    <a:pt x="5824" y="7083"/>
                    <a:pt x="5397" y="7555"/>
                  </a:cubicBezTo>
                  <a:cubicBezTo>
                    <a:pt x="6027" y="7510"/>
                    <a:pt x="6859" y="8028"/>
                    <a:pt x="6634" y="8815"/>
                  </a:cubicBezTo>
                  <a:cubicBezTo>
                    <a:pt x="7038" y="8702"/>
                    <a:pt x="7308" y="8725"/>
                    <a:pt x="7601" y="8860"/>
                  </a:cubicBezTo>
                  <a:cubicBezTo>
                    <a:pt x="7960" y="9017"/>
                    <a:pt x="8343" y="9354"/>
                    <a:pt x="8365" y="9961"/>
                  </a:cubicBezTo>
                  <a:cubicBezTo>
                    <a:pt x="8433" y="11086"/>
                    <a:pt x="7263" y="12030"/>
                    <a:pt x="5869" y="12097"/>
                  </a:cubicBezTo>
                  <a:cubicBezTo>
                    <a:pt x="5464" y="12097"/>
                    <a:pt x="5060" y="12053"/>
                    <a:pt x="4722" y="11963"/>
                  </a:cubicBezTo>
                  <a:cubicBezTo>
                    <a:pt x="3373" y="11558"/>
                    <a:pt x="2204" y="10501"/>
                    <a:pt x="1372" y="9084"/>
                  </a:cubicBezTo>
                  <a:cubicBezTo>
                    <a:pt x="450" y="7533"/>
                    <a:pt x="0" y="5442"/>
                    <a:pt x="203" y="3958"/>
                  </a:cubicBezTo>
                  <a:cubicBezTo>
                    <a:pt x="293" y="3216"/>
                    <a:pt x="495" y="2496"/>
                    <a:pt x="855" y="1889"/>
                  </a:cubicBezTo>
                  <a:cubicBezTo>
                    <a:pt x="1237" y="1282"/>
                    <a:pt x="1754" y="742"/>
                    <a:pt x="2586" y="382"/>
                  </a:cubicBezTo>
                  <a:cubicBezTo>
                    <a:pt x="3463" y="0"/>
                    <a:pt x="4453" y="180"/>
                    <a:pt x="5037" y="495"/>
                  </a:cubicBezTo>
                  <a:cubicBezTo>
                    <a:pt x="5712" y="855"/>
                    <a:pt x="6274" y="1439"/>
                    <a:pt x="6521" y="2406"/>
                  </a:cubicBezTo>
                  <a:cubicBezTo>
                    <a:pt x="6679" y="3058"/>
                    <a:pt x="6589" y="3620"/>
                    <a:pt x="6409" y="4115"/>
                  </a:cubicBezTo>
                  <a:cubicBezTo>
                    <a:pt x="6229" y="4587"/>
                    <a:pt x="5914" y="5014"/>
                    <a:pt x="5487" y="537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21"/>
            <p:cNvSpPr/>
            <p:nvPr/>
          </p:nvSpPr>
          <p:spPr>
            <a:xfrm>
              <a:off x="808700" y="2579225"/>
              <a:ext cx="122000" cy="298525"/>
            </a:xfrm>
            <a:custGeom>
              <a:rect b="b" l="l" r="r" t="t"/>
              <a:pathLst>
                <a:path extrusionOk="0" h="11941" w="4880">
                  <a:moveTo>
                    <a:pt x="0" y="1"/>
                  </a:moveTo>
                  <a:cubicBezTo>
                    <a:pt x="360" y="113"/>
                    <a:pt x="675" y="293"/>
                    <a:pt x="967" y="540"/>
                  </a:cubicBezTo>
                  <a:cubicBezTo>
                    <a:pt x="1394" y="922"/>
                    <a:pt x="1799" y="1530"/>
                    <a:pt x="1911" y="2339"/>
                  </a:cubicBezTo>
                  <a:cubicBezTo>
                    <a:pt x="2069" y="3418"/>
                    <a:pt x="1552" y="4093"/>
                    <a:pt x="855" y="4723"/>
                  </a:cubicBezTo>
                  <a:cubicBezTo>
                    <a:pt x="675" y="4880"/>
                    <a:pt x="247" y="5150"/>
                    <a:pt x="315" y="5420"/>
                  </a:cubicBezTo>
                  <a:cubicBezTo>
                    <a:pt x="337" y="5532"/>
                    <a:pt x="450" y="5600"/>
                    <a:pt x="540" y="5667"/>
                  </a:cubicBezTo>
                  <a:cubicBezTo>
                    <a:pt x="765" y="5824"/>
                    <a:pt x="967" y="6027"/>
                    <a:pt x="1079" y="6364"/>
                  </a:cubicBezTo>
                  <a:cubicBezTo>
                    <a:pt x="1237" y="6904"/>
                    <a:pt x="1034" y="7308"/>
                    <a:pt x="832" y="7646"/>
                  </a:cubicBezTo>
                  <a:cubicBezTo>
                    <a:pt x="720" y="7781"/>
                    <a:pt x="562" y="7961"/>
                    <a:pt x="630" y="8163"/>
                  </a:cubicBezTo>
                  <a:cubicBezTo>
                    <a:pt x="697" y="8275"/>
                    <a:pt x="877" y="8298"/>
                    <a:pt x="1034" y="8298"/>
                  </a:cubicBezTo>
                  <a:cubicBezTo>
                    <a:pt x="1065" y="8296"/>
                    <a:pt x="1095" y="8296"/>
                    <a:pt x="1124" y="8296"/>
                  </a:cubicBezTo>
                  <a:cubicBezTo>
                    <a:pt x="1576" y="8296"/>
                    <a:pt x="1927" y="8460"/>
                    <a:pt x="2159" y="8882"/>
                  </a:cubicBezTo>
                  <a:cubicBezTo>
                    <a:pt x="2271" y="9085"/>
                    <a:pt x="2271" y="9557"/>
                    <a:pt x="2496" y="9624"/>
                  </a:cubicBezTo>
                  <a:cubicBezTo>
                    <a:pt x="2516" y="9629"/>
                    <a:pt x="2534" y="9632"/>
                    <a:pt x="2552" y="9632"/>
                  </a:cubicBezTo>
                  <a:cubicBezTo>
                    <a:pt x="2697" y="9632"/>
                    <a:pt x="2788" y="9485"/>
                    <a:pt x="2968" y="9445"/>
                  </a:cubicBezTo>
                  <a:cubicBezTo>
                    <a:pt x="2990" y="9442"/>
                    <a:pt x="3012" y="9441"/>
                    <a:pt x="3034" y="9441"/>
                  </a:cubicBezTo>
                  <a:cubicBezTo>
                    <a:pt x="3218" y="9441"/>
                    <a:pt x="3412" y="9519"/>
                    <a:pt x="3553" y="9579"/>
                  </a:cubicBezTo>
                  <a:cubicBezTo>
                    <a:pt x="3665" y="9647"/>
                    <a:pt x="3868" y="9804"/>
                    <a:pt x="3935" y="10052"/>
                  </a:cubicBezTo>
                  <a:cubicBezTo>
                    <a:pt x="4025" y="10389"/>
                    <a:pt x="3755" y="10704"/>
                    <a:pt x="3575" y="10884"/>
                  </a:cubicBezTo>
                  <a:cubicBezTo>
                    <a:pt x="3351" y="11086"/>
                    <a:pt x="3013" y="11311"/>
                    <a:pt x="2608" y="11423"/>
                  </a:cubicBezTo>
                  <a:cubicBezTo>
                    <a:pt x="2290" y="11517"/>
                    <a:pt x="1940" y="11564"/>
                    <a:pt x="1637" y="11564"/>
                  </a:cubicBezTo>
                  <a:cubicBezTo>
                    <a:pt x="1577" y="11564"/>
                    <a:pt x="1518" y="11562"/>
                    <a:pt x="1462" y="11558"/>
                  </a:cubicBezTo>
                  <a:cubicBezTo>
                    <a:pt x="1102" y="11558"/>
                    <a:pt x="810" y="11536"/>
                    <a:pt x="427" y="11491"/>
                  </a:cubicBezTo>
                  <a:lnTo>
                    <a:pt x="405" y="11491"/>
                  </a:lnTo>
                  <a:cubicBezTo>
                    <a:pt x="652" y="11626"/>
                    <a:pt x="900" y="11716"/>
                    <a:pt x="1169" y="11806"/>
                  </a:cubicBezTo>
                  <a:cubicBezTo>
                    <a:pt x="1507" y="11896"/>
                    <a:pt x="1911" y="11940"/>
                    <a:pt x="2316" y="11940"/>
                  </a:cubicBezTo>
                  <a:cubicBezTo>
                    <a:pt x="3710" y="11873"/>
                    <a:pt x="4880" y="10929"/>
                    <a:pt x="4812" y="9804"/>
                  </a:cubicBezTo>
                  <a:cubicBezTo>
                    <a:pt x="4790" y="9197"/>
                    <a:pt x="4407" y="8860"/>
                    <a:pt x="4048" y="8703"/>
                  </a:cubicBezTo>
                  <a:cubicBezTo>
                    <a:pt x="3882" y="8626"/>
                    <a:pt x="3723" y="8586"/>
                    <a:pt x="3543" y="8586"/>
                  </a:cubicBezTo>
                  <a:cubicBezTo>
                    <a:pt x="3405" y="8586"/>
                    <a:pt x="3256" y="8609"/>
                    <a:pt x="3081" y="8658"/>
                  </a:cubicBezTo>
                  <a:cubicBezTo>
                    <a:pt x="3296" y="7902"/>
                    <a:pt x="2539" y="7396"/>
                    <a:pt x="1921" y="7396"/>
                  </a:cubicBezTo>
                  <a:cubicBezTo>
                    <a:pt x="1895" y="7396"/>
                    <a:pt x="1869" y="7397"/>
                    <a:pt x="1844" y="7398"/>
                  </a:cubicBezTo>
                  <a:cubicBezTo>
                    <a:pt x="2271" y="6926"/>
                    <a:pt x="2451" y="5959"/>
                    <a:pt x="1934" y="5217"/>
                  </a:cubicBezTo>
                  <a:cubicBezTo>
                    <a:pt x="2361" y="4857"/>
                    <a:pt x="2676" y="4430"/>
                    <a:pt x="2856" y="3958"/>
                  </a:cubicBezTo>
                  <a:cubicBezTo>
                    <a:pt x="3036" y="3463"/>
                    <a:pt x="3126" y="2901"/>
                    <a:pt x="2968" y="2249"/>
                  </a:cubicBezTo>
                  <a:cubicBezTo>
                    <a:pt x="2721" y="1282"/>
                    <a:pt x="2159" y="698"/>
                    <a:pt x="1484" y="338"/>
                  </a:cubicBezTo>
                  <a:cubicBezTo>
                    <a:pt x="1102" y="135"/>
                    <a:pt x="562"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21"/>
            <p:cNvSpPr/>
            <p:nvPr/>
          </p:nvSpPr>
          <p:spPr>
            <a:xfrm>
              <a:off x="769350" y="2691100"/>
              <a:ext cx="85450" cy="31500"/>
            </a:xfrm>
            <a:custGeom>
              <a:rect b="b" l="l" r="r" t="t"/>
              <a:pathLst>
                <a:path extrusionOk="0" h="1260" w="3418">
                  <a:moveTo>
                    <a:pt x="495" y="113"/>
                  </a:moveTo>
                  <a:cubicBezTo>
                    <a:pt x="675" y="0"/>
                    <a:pt x="810" y="203"/>
                    <a:pt x="945" y="293"/>
                  </a:cubicBezTo>
                  <a:cubicBezTo>
                    <a:pt x="1327" y="540"/>
                    <a:pt x="1844" y="675"/>
                    <a:pt x="2384" y="765"/>
                  </a:cubicBezTo>
                  <a:cubicBezTo>
                    <a:pt x="2564" y="787"/>
                    <a:pt x="2743" y="832"/>
                    <a:pt x="2901" y="832"/>
                  </a:cubicBezTo>
                  <a:cubicBezTo>
                    <a:pt x="3036" y="832"/>
                    <a:pt x="3373" y="742"/>
                    <a:pt x="3395" y="877"/>
                  </a:cubicBezTo>
                  <a:cubicBezTo>
                    <a:pt x="3418" y="1035"/>
                    <a:pt x="3081" y="1057"/>
                    <a:pt x="3013" y="1057"/>
                  </a:cubicBezTo>
                  <a:cubicBezTo>
                    <a:pt x="2901" y="1080"/>
                    <a:pt x="2721" y="1035"/>
                    <a:pt x="2608" y="1012"/>
                  </a:cubicBezTo>
                  <a:cubicBezTo>
                    <a:pt x="2316" y="990"/>
                    <a:pt x="2069" y="1035"/>
                    <a:pt x="1754" y="1057"/>
                  </a:cubicBezTo>
                  <a:cubicBezTo>
                    <a:pt x="1349" y="1080"/>
                    <a:pt x="900" y="1169"/>
                    <a:pt x="427" y="1214"/>
                  </a:cubicBezTo>
                  <a:cubicBezTo>
                    <a:pt x="315" y="1214"/>
                    <a:pt x="68" y="1259"/>
                    <a:pt x="45" y="1147"/>
                  </a:cubicBezTo>
                  <a:cubicBezTo>
                    <a:pt x="0" y="967"/>
                    <a:pt x="675" y="922"/>
                    <a:pt x="787" y="900"/>
                  </a:cubicBezTo>
                  <a:cubicBezTo>
                    <a:pt x="1124" y="832"/>
                    <a:pt x="1327" y="810"/>
                    <a:pt x="1619" y="810"/>
                  </a:cubicBezTo>
                  <a:cubicBezTo>
                    <a:pt x="1642" y="810"/>
                    <a:pt x="1642" y="810"/>
                    <a:pt x="1664" y="810"/>
                  </a:cubicBezTo>
                  <a:cubicBezTo>
                    <a:pt x="1327" y="720"/>
                    <a:pt x="1012" y="540"/>
                    <a:pt x="697" y="360"/>
                  </a:cubicBezTo>
                  <a:cubicBezTo>
                    <a:pt x="607" y="315"/>
                    <a:pt x="472" y="248"/>
                    <a:pt x="495" y="11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21"/>
            <p:cNvSpPr/>
            <p:nvPr/>
          </p:nvSpPr>
          <p:spPr>
            <a:xfrm>
              <a:off x="793525" y="2766975"/>
              <a:ext cx="58475" cy="38250"/>
            </a:xfrm>
            <a:custGeom>
              <a:rect b="b" l="l" r="r" t="t"/>
              <a:pathLst>
                <a:path extrusionOk="0" h="1530" w="2339">
                  <a:moveTo>
                    <a:pt x="2339" y="46"/>
                  </a:moveTo>
                  <a:cubicBezTo>
                    <a:pt x="2226" y="226"/>
                    <a:pt x="2001" y="316"/>
                    <a:pt x="1799" y="428"/>
                  </a:cubicBezTo>
                  <a:cubicBezTo>
                    <a:pt x="1304" y="743"/>
                    <a:pt x="787" y="1035"/>
                    <a:pt x="337" y="1372"/>
                  </a:cubicBezTo>
                  <a:cubicBezTo>
                    <a:pt x="247" y="1417"/>
                    <a:pt x="135" y="1530"/>
                    <a:pt x="45" y="1417"/>
                  </a:cubicBezTo>
                  <a:cubicBezTo>
                    <a:pt x="0" y="1305"/>
                    <a:pt x="112" y="1260"/>
                    <a:pt x="180" y="1193"/>
                  </a:cubicBezTo>
                  <a:cubicBezTo>
                    <a:pt x="495" y="900"/>
                    <a:pt x="944" y="608"/>
                    <a:pt x="1417" y="361"/>
                  </a:cubicBezTo>
                  <a:cubicBezTo>
                    <a:pt x="1641" y="271"/>
                    <a:pt x="1866" y="158"/>
                    <a:pt x="2069" y="68"/>
                  </a:cubicBezTo>
                  <a:cubicBezTo>
                    <a:pt x="2159" y="46"/>
                    <a:pt x="2271" y="1"/>
                    <a:pt x="2339" y="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21"/>
            <p:cNvSpPr/>
            <p:nvPr/>
          </p:nvSpPr>
          <p:spPr>
            <a:xfrm>
              <a:off x="834550" y="2799025"/>
              <a:ext cx="55125" cy="51175"/>
            </a:xfrm>
            <a:custGeom>
              <a:rect b="b" l="l" r="r" t="t"/>
              <a:pathLst>
                <a:path extrusionOk="0" h="2047" w="2205">
                  <a:moveTo>
                    <a:pt x="2204" y="45"/>
                  </a:moveTo>
                  <a:cubicBezTo>
                    <a:pt x="2204" y="248"/>
                    <a:pt x="2024" y="383"/>
                    <a:pt x="1889" y="518"/>
                  </a:cubicBezTo>
                  <a:cubicBezTo>
                    <a:pt x="1574" y="855"/>
                    <a:pt x="1350" y="1282"/>
                    <a:pt x="1080" y="1709"/>
                  </a:cubicBezTo>
                  <a:cubicBezTo>
                    <a:pt x="1012" y="1799"/>
                    <a:pt x="832" y="2047"/>
                    <a:pt x="743" y="1844"/>
                  </a:cubicBezTo>
                  <a:cubicBezTo>
                    <a:pt x="675" y="1754"/>
                    <a:pt x="832" y="1485"/>
                    <a:pt x="877" y="1395"/>
                  </a:cubicBezTo>
                  <a:cubicBezTo>
                    <a:pt x="945" y="1237"/>
                    <a:pt x="1035" y="1125"/>
                    <a:pt x="1102" y="990"/>
                  </a:cubicBezTo>
                  <a:cubicBezTo>
                    <a:pt x="877" y="1080"/>
                    <a:pt x="518" y="1260"/>
                    <a:pt x="248" y="1282"/>
                  </a:cubicBezTo>
                  <a:cubicBezTo>
                    <a:pt x="158" y="1305"/>
                    <a:pt x="68" y="1305"/>
                    <a:pt x="45" y="1237"/>
                  </a:cubicBezTo>
                  <a:cubicBezTo>
                    <a:pt x="0" y="1080"/>
                    <a:pt x="383" y="1057"/>
                    <a:pt x="563" y="990"/>
                  </a:cubicBezTo>
                  <a:cubicBezTo>
                    <a:pt x="877" y="855"/>
                    <a:pt x="1282" y="653"/>
                    <a:pt x="1530" y="473"/>
                  </a:cubicBezTo>
                  <a:cubicBezTo>
                    <a:pt x="1597" y="405"/>
                    <a:pt x="1687" y="315"/>
                    <a:pt x="1777" y="248"/>
                  </a:cubicBezTo>
                  <a:cubicBezTo>
                    <a:pt x="1867" y="158"/>
                    <a:pt x="1957" y="113"/>
                    <a:pt x="2024" y="45"/>
                  </a:cubicBezTo>
                  <a:cubicBezTo>
                    <a:pt x="2069" y="0"/>
                    <a:pt x="2137" y="0"/>
                    <a:pt x="2204" y="4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21"/>
            <p:cNvSpPr/>
            <p:nvPr/>
          </p:nvSpPr>
          <p:spPr>
            <a:xfrm>
              <a:off x="953725" y="2510650"/>
              <a:ext cx="201825" cy="313125"/>
            </a:xfrm>
            <a:custGeom>
              <a:rect b="b" l="l" r="r" t="t"/>
              <a:pathLst>
                <a:path extrusionOk="0" h="12525" w="8073">
                  <a:moveTo>
                    <a:pt x="2609" y="5869"/>
                  </a:moveTo>
                  <a:cubicBezTo>
                    <a:pt x="2541" y="6746"/>
                    <a:pt x="3148" y="7511"/>
                    <a:pt x="3756" y="7713"/>
                  </a:cubicBezTo>
                  <a:cubicBezTo>
                    <a:pt x="3193" y="7983"/>
                    <a:pt x="2721" y="8837"/>
                    <a:pt x="3306" y="9422"/>
                  </a:cubicBezTo>
                  <a:cubicBezTo>
                    <a:pt x="2901" y="9512"/>
                    <a:pt x="2676" y="9669"/>
                    <a:pt x="2496" y="9917"/>
                  </a:cubicBezTo>
                  <a:cubicBezTo>
                    <a:pt x="2249" y="10254"/>
                    <a:pt x="2092" y="10726"/>
                    <a:pt x="2339" y="11266"/>
                  </a:cubicBezTo>
                  <a:cubicBezTo>
                    <a:pt x="2834" y="12278"/>
                    <a:pt x="4340" y="12525"/>
                    <a:pt x="5577" y="11895"/>
                  </a:cubicBezTo>
                  <a:cubicBezTo>
                    <a:pt x="5937" y="11715"/>
                    <a:pt x="6252" y="11468"/>
                    <a:pt x="6499" y="11221"/>
                  </a:cubicBezTo>
                  <a:cubicBezTo>
                    <a:pt x="7488" y="10209"/>
                    <a:pt x="7983" y="8725"/>
                    <a:pt x="8028" y="7083"/>
                  </a:cubicBezTo>
                  <a:cubicBezTo>
                    <a:pt x="8073" y="5262"/>
                    <a:pt x="7443" y="3216"/>
                    <a:pt x="6544" y="2024"/>
                  </a:cubicBezTo>
                  <a:cubicBezTo>
                    <a:pt x="6072" y="1417"/>
                    <a:pt x="5554" y="900"/>
                    <a:pt x="4947" y="540"/>
                  </a:cubicBezTo>
                  <a:cubicBezTo>
                    <a:pt x="4318" y="203"/>
                    <a:pt x="3621" y="0"/>
                    <a:pt x="2699" y="68"/>
                  </a:cubicBezTo>
                  <a:cubicBezTo>
                    <a:pt x="1732" y="180"/>
                    <a:pt x="967" y="832"/>
                    <a:pt x="608" y="1394"/>
                  </a:cubicBezTo>
                  <a:cubicBezTo>
                    <a:pt x="203" y="2024"/>
                    <a:pt x="0" y="2811"/>
                    <a:pt x="270" y="3778"/>
                  </a:cubicBezTo>
                  <a:cubicBezTo>
                    <a:pt x="428" y="4430"/>
                    <a:pt x="787" y="4857"/>
                    <a:pt x="1192" y="5195"/>
                  </a:cubicBezTo>
                  <a:cubicBezTo>
                    <a:pt x="1574" y="5532"/>
                    <a:pt x="2069" y="5734"/>
                    <a:pt x="2609" y="586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21"/>
            <p:cNvSpPr/>
            <p:nvPr/>
          </p:nvSpPr>
          <p:spPr>
            <a:xfrm>
              <a:off x="953725" y="2519650"/>
              <a:ext cx="175425" cy="297000"/>
            </a:xfrm>
            <a:custGeom>
              <a:rect b="b" l="l" r="r" t="t"/>
              <a:pathLst>
                <a:path extrusionOk="0" h="11880" w="7017">
                  <a:moveTo>
                    <a:pt x="1754" y="0"/>
                  </a:moveTo>
                  <a:cubicBezTo>
                    <a:pt x="1237" y="270"/>
                    <a:pt x="855" y="675"/>
                    <a:pt x="608" y="1012"/>
                  </a:cubicBezTo>
                  <a:cubicBezTo>
                    <a:pt x="203" y="1664"/>
                    <a:pt x="0" y="2451"/>
                    <a:pt x="270" y="3418"/>
                  </a:cubicBezTo>
                  <a:cubicBezTo>
                    <a:pt x="428" y="4048"/>
                    <a:pt x="787" y="4497"/>
                    <a:pt x="1192" y="4835"/>
                  </a:cubicBezTo>
                  <a:cubicBezTo>
                    <a:pt x="1574" y="5172"/>
                    <a:pt x="2069" y="5374"/>
                    <a:pt x="2609" y="5509"/>
                  </a:cubicBezTo>
                  <a:cubicBezTo>
                    <a:pt x="2541" y="6386"/>
                    <a:pt x="3148" y="7151"/>
                    <a:pt x="3756" y="7353"/>
                  </a:cubicBezTo>
                  <a:cubicBezTo>
                    <a:pt x="3193" y="7623"/>
                    <a:pt x="2721" y="8477"/>
                    <a:pt x="3306" y="9062"/>
                  </a:cubicBezTo>
                  <a:cubicBezTo>
                    <a:pt x="2901" y="9152"/>
                    <a:pt x="2676" y="9309"/>
                    <a:pt x="2496" y="9557"/>
                  </a:cubicBezTo>
                  <a:cubicBezTo>
                    <a:pt x="2249" y="9894"/>
                    <a:pt x="2092" y="10366"/>
                    <a:pt x="2339" y="10906"/>
                  </a:cubicBezTo>
                  <a:cubicBezTo>
                    <a:pt x="2652" y="11546"/>
                    <a:pt x="3369" y="11880"/>
                    <a:pt x="4167" y="11880"/>
                  </a:cubicBezTo>
                  <a:cubicBezTo>
                    <a:pt x="4631" y="11880"/>
                    <a:pt x="5122" y="11767"/>
                    <a:pt x="5577" y="11535"/>
                  </a:cubicBezTo>
                  <a:cubicBezTo>
                    <a:pt x="5937" y="11355"/>
                    <a:pt x="6252" y="11108"/>
                    <a:pt x="6499" y="10861"/>
                  </a:cubicBezTo>
                  <a:cubicBezTo>
                    <a:pt x="6701" y="10658"/>
                    <a:pt x="6859" y="10456"/>
                    <a:pt x="7016" y="10231"/>
                  </a:cubicBezTo>
                  <a:lnTo>
                    <a:pt x="7016" y="10231"/>
                  </a:lnTo>
                  <a:cubicBezTo>
                    <a:pt x="6701" y="10456"/>
                    <a:pt x="6431" y="10613"/>
                    <a:pt x="6139" y="10793"/>
                  </a:cubicBezTo>
                  <a:cubicBezTo>
                    <a:pt x="5847" y="10973"/>
                    <a:pt x="5465" y="11153"/>
                    <a:pt x="5082" y="11243"/>
                  </a:cubicBezTo>
                  <a:cubicBezTo>
                    <a:pt x="4884" y="11274"/>
                    <a:pt x="4691" y="11291"/>
                    <a:pt x="4511" y="11291"/>
                  </a:cubicBezTo>
                  <a:cubicBezTo>
                    <a:pt x="4304" y="11291"/>
                    <a:pt x="4115" y="11269"/>
                    <a:pt x="3958" y="11220"/>
                  </a:cubicBezTo>
                  <a:cubicBezTo>
                    <a:pt x="3711" y="11175"/>
                    <a:pt x="3328" y="11041"/>
                    <a:pt x="3238" y="10681"/>
                  </a:cubicBezTo>
                  <a:cubicBezTo>
                    <a:pt x="3171" y="10456"/>
                    <a:pt x="3283" y="10209"/>
                    <a:pt x="3351" y="10096"/>
                  </a:cubicBezTo>
                  <a:cubicBezTo>
                    <a:pt x="3441" y="9961"/>
                    <a:pt x="3598" y="9759"/>
                    <a:pt x="3778" y="9691"/>
                  </a:cubicBezTo>
                  <a:cubicBezTo>
                    <a:pt x="3825" y="9676"/>
                    <a:pt x="3870" y="9671"/>
                    <a:pt x="3913" y="9671"/>
                  </a:cubicBezTo>
                  <a:cubicBezTo>
                    <a:pt x="3978" y="9671"/>
                    <a:pt x="4038" y="9682"/>
                    <a:pt x="4096" y="9682"/>
                  </a:cubicBezTo>
                  <a:cubicBezTo>
                    <a:pt x="4165" y="9682"/>
                    <a:pt x="4230" y="9667"/>
                    <a:pt x="4295" y="9601"/>
                  </a:cubicBezTo>
                  <a:cubicBezTo>
                    <a:pt x="4453" y="9444"/>
                    <a:pt x="4205" y="9039"/>
                    <a:pt x="4205" y="8792"/>
                  </a:cubicBezTo>
                  <a:cubicBezTo>
                    <a:pt x="4205" y="8297"/>
                    <a:pt x="4475" y="7960"/>
                    <a:pt x="4902" y="7735"/>
                  </a:cubicBezTo>
                  <a:cubicBezTo>
                    <a:pt x="5037" y="7668"/>
                    <a:pt x="5195" y="7555"/>
                    <a:pt x="5172" y="7420"/>
                  </a:cubicBezTo>
                  <a:cubicBezTo>
                    <a:pt x="5172" y="7218"/>
                    <a:pt x="4925" y="7151"/>
                    <a:pt x="4767" y="7061"/>
                  </a:cubicBezTo>
                  <a:cubicBezTo>
                    <a:pt x="4408" y="6881"/>
                    <a:pt x="4048" y="6611"/>
                    <a:pt x="3935" y="6071"/>
                  </a:cubicBezTo>
                  <a:cubicBezTo>
                    <a:pt x="3846" y="5711"/>
                    <a:pt x="3935" y="5442"/>
                    <a:pt x="4048" y="5194"/>
                  </a:cubicBezTo>
                  <a:cubicBezTo>
                    <a:pt x="4093" y="5104"/>
                    <a:pt x="4160" y="4992"/>
                    <a:pt x="4115" y="4857"/>
                  </a:cubicBezTo>
                  <a:cubicBezTo>
                    <a:pt x="4048" y="4610"/>
                    <a:pt x="3553" y="4587"/>
                    <a:pt x="3306" y="4520"/>
                  </a:cubicBezTo>
                  <a:cubicBezTo>
                    <a:pt x="2384" y="4317"/>
                    <a:pt x="1619" y="4003"/>
                    <a:pt x="1237" y="2968"/>
                  </a:cubicBezTo>
                  <a:cubicBezTo>
                    <a:pt x="922" y="2204"/>
                    <a:pt x="990" y="1484"/>
                    <a:pt x="1170" y="944"/>
                  </a:cubicBezTo>
                  <a:cubicBezTo>
                    <a:pt x="1305" y="585"/>
                    <a:pt x="1485" y="270"/>
                    <a:pt x="17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21"/>
            <p:cNvSpPr/>
            <p:nvPr/>
          </p:nvSpPr>
          <p:spPr>
            <a:xfrm>
              <a:off x="1022300" y="2606200"/>
              <a:ext cx="78175" cy="55675"/>
            </a:xfrm>
            <a:custGeom>
              <a:rect b="b" l="l" r="r" t="t"/>
              <a:pathLst>
                <a:path extrusionOk="0" h="2227" w="3127">
                  <a:moveTo>
                    <a:pt x="2182" y="1"/>
                  </a:moveTo>
                  <a:cubicBezTo>
                    <a:pt x="1979" y="1"/>
                    <a:pt x="1979" y="226"/>
                    <a:pt x="1890" y="383"/>
                  </a:cubicBezTo>
                  <a:cubicBezTo>
                    <a:pt x="1665" y="788"/>
                    <a:pt x="1282" y="1170"/>
                    <a:pt x="855" y="1485"/>
                  </a:cubicBezTo>
                  <a:cubicBezTo>
                    <a:pt x="720" y="1597"/>
                    <a:pt x="585" y="1732"/>
                    <a:pt x="450" y="1800"/>
                  </a:cubicBezTo>
                  <a:cubicBezTo>
                    <a:pt x="338" y="1867"/>
                    <a:pt x="1" y="1957"/>
                    <a:pt x="46" y="2092"/>
                  </a:cubicBezTo>
                  <a:cubicBezTo>
                    <a:pt x="91" y="2227"/>
                    <a:pt x="405" y="2115"/>
                    <a:pt x="450" y="2070"/>
                  </a:cubicBezTo>
                  <a:cubicBezTo>
                    <a:pt x="563" y="2025"/>
                    <a:pt x="698" y="1890"/>
                    <a:pt x="788" y="1845"/>
                  </a:cubicBezTo>
                  <a:cubicBezTo>
                    <a:pt x="1035" y="1665"/>
                    <a:pt x="1260" y="1575"/>
                    <a:pt x="1552" y="1440"/>
                  </a:cubicBezTo>
                  <a:cubicBezTo>
                    <a:pt x="1935" y="1260"/>
                    <a:pt x="2339" y="1125"/>
                    <a:pt x="2789" y="923"/>
                  </a:cubicBezTo>
                  <a:cubicBezTo>
                    <a:pt x="2901" y="878"/>
                    <a:pt x="3126" y="788"/>
                    <a:pt x="3081" y="675"/>
                  </a:cubicBezTo>
                  <a:cubicBezTo>
                    <a:pt x="3036" y="518"/>
                    <a:pt x="2429" y="788"/>
                    <a:pt x="2317" y="833"/>
                  </a:cubicBezTo>
                  <a:cubicBezTo>
                    <a:pt x="2002" y="945"/>
                    <a:pt x="1800" y="1035"/>
                    <a:pt x="1552" y="1170"/>
                  </a:cubicBezTo>
                  <a:cubicBezTo>
                    <a:pt x="1530" y="1170"/>
                    <a:pt x="1530" y="1170"/>
                    <a:pt x="1530" y="1193"/>
                  </a:cubicBezTo>
                  <a:cubicBezTo>
                    <a:pt x="1755" y="945"/>
                    <a:pt x="1957" y="630"/>
                    <a:pt x="2137" y="316"/>
                  </a:cubicBezTo>
                  <a:cubicBezTo>
                    <a:pt x="2182" y="226"/>
                    <a:pt x="2272" y="113"/>
                    <a:pt x="21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21"/>
            <p:cNvSpPr/>
            <p:nvPr/>
          </p:nvSpPr>
          <p:spPr>
            <a:xfrm>
              <a:off x="1052100" y="2700650"/>
              <a:ext cx="66925" cy="10150"/>
            </a:xfrm>
            <a:custGeom>
              <a:rect b="b" l="l" r="r" t="t"/>
              <a:pathLst>
                <a:path extrusionOk="0" h="406" w="2677">
                  <a:moveTo>
                    <a:pt x="0" y="180"/>
                  </a:moveTo>
                  <a:cubicBezTo>
                    <a:pt x="180" y="293"/>
                    <a:pt x="428" y="270"/>
                    <a:pt x="653" y="270"/>
                  </a:cubicBezTo>
                  <a:cubicBezTo>
                    <a:pt x="1237" y="293"/>
                    <a:pt x="1844" y="315"/>
                    <a:pt x="2406" y="360"/>
                  </a:cubicBezTo>
                  <a:cubicBezTo>
                    <a:pt x="2496" y="360"/>
                    <a:pt x="2654" y="405"/>
                    <a:pt x="2676" y="270"/>
                  </a:cubicBezTo>
                  <a:cubicBezTo>
                    <a:pt x="2654" y="158"/>
                    <a:pt x="2541" y="158"/>
                    <a:pt x="2451" y="135"/>
                  </a:cubicBezTo>
                  <a:cubicBezTo>
                    <a:pt x="2024" y="23"/>
                    <a:pt x="1485" y="0"/>
                    <a:pt x="945" y="23"/>
                  </a:cubicBezTo>
                  <a:cubicBezTo>
                    <a:pt x="720" y="45"/>
                    <a:pt x="450" y="68"/>
                    <a:pt x="248" y="90"/>
                  </a:cubicBezTo>
                  <a:cubicBezTo>
                    <a:pt x="158" y="90"/>
                    <a:pt x="45" y="113"/>
                    <a:pt x="0" y="1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21"/>
            <p:cNvSpPr/>
            <p:nvPr/>
          </p:nvSpPr>
          <p:spPr>
            <a:xfrm>
              <a:off x="1035225" y="2747300"/>
              <a:ext cx="61875" cy="31500"/>
            </a:xfrm>
            <a:custGeom>
              <a:rect b="b" l="l" r="r" t="t"/>
              <a:pathLst>
                <a:path extrusionOk="0" h="1260" w="2475">
                  <a:moveTo>
                    <a:pt x="1" y="181"/>
                  </a:moveTo>
                  <a:cubicBezTo>
                    <a:pt x="91" y="361"/>
                    <a:pt x="316" y="383"/>
                    <a:pt x="496" y="451"/>
                  </a:cubicBezTo>
                  <a:cubicBezTo>
                    <a:pt x="945" y="585"/>
                    <a:pt x="1350" y="833"/>
                    <a:pt x="1777" y="1080"/>
                  </a:cubicBezTo>
                  <a:cubicBezTo>
                    <a:pt x="1890" y="1125"/>
                    <a:pt x="2160" y="1260"/>
                    <a:pt x="2160" y="1035"/>
                  </a:cubicBezTo>
                  <a:cubicBezTo>
                    <a:pt x="2160" y="923"/>
                    <a:pt x="1890" y="765"/>
                    <a:pt x="1822" y="698"/>
                  </a:cubicBezTo>
                  <a:cubicBezTo>
                    <a:pt x="1665" y="608"/>
                    <a:pt x="1552" y="540"/>
                    <a:pt x="1418" y="473"/>
                  </a:cubicBezTo>
                  <a:cubicBezTo>
                    <a:pt x="1642" y="428"/>
                    <a:pt x="2047" y="406"/>
                    <a:pt x="2294" y="316"/>
                  </a:cubicBezTo>
                  <a:cubicBezTo>
                    <a:pt x="2384" y="293"/>
                    <a:pt x="2474" y="226"/>
                    <a:pt x="2452" y="158"/>
                  </a:cubicBezTo>
                  <a:cubicBezTo>
                    <a:pt x="2407" y="1"/>
                    <a:pt x="2070" y="158"/>
                    <a:pt x="1890" y="203"/>
                  </a:cubicBezTo>
                  <a:cubicBezTo>
                    <a:pt x="1530" y="248"/>
                    <a:pt x="1103" y="248"/>
                    <a:pt x="788" y="226"/>
                  </a:cubicBezTo>
                  <a:cubicBezTo>
                    <a:pt x="698" y="203"/>
                    <a:pt x="586" y="158"/>
                    <a:pt x="473" y="136"/>
                  </a:cubicBezTo>
                  <a:cubicBezTo>
                    <a:pt x="338" y="136"/>
                    <a:pt x="248" y="113"/>
                    <a:pt x="136" y="91"/>
                  </a:cubicBezTo>
                  <a:cubicBezTo>
                    <a:pt x="91" y="91"/>
                    <a:pt x="23" y="91"/>
                    <a:pt x="1" y="18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6" name="Google Shape;1576;p121"/>
          <p:cNvGrpSpPr/>
          <p:nvPr/>
        </p:nvGrpSpPr>
        <p:grpSpPr>
          <a:xfrm>
            <a:off x="1240050" y="3483825"/>
            <a:ext cx="1118150" cy="979850"/>
            <a:chOff x="5957375" y="2413950"/>
            <a:chExt cx="1118150" cy="979850"/>
          </a:xfrm>
        </p:grpSpPr>
        <p:sp>
          <p:nvSpPr>
            <p:cNvPr id="1577" name="Google Shape;1577;p121"/>
            <p:cNvSpPr/>
            <p:nvPr/>
          </p:nvSpPr>
          <p:spPr>
            <a:xfrm>
              <a:off x="5957375" y="2422400"/>
              <a:ext cx="1118150" cy="971400"/>
            </a:xfrm>
            <a:custGeom>
              <a:rect b="b" l="l" r="r" t="t"/>
              <a:pathLst>
                <a:path extrusionOk="0" h="38856" w="44726">
                  <a:moveTo>
                    <a:pt x="21452" y="2788"/>
                  </a:moveTo>
                  <a:cubicBezTo>
                    <a:pt x="21205" y="3643"/>
                    <a:pt x="20980" y="4497"/>
                    <a:pt x="20755" y="5442"/>
                  </a:cubicBezTo>
                  <a:cubicBezTo>
                    <a:pt x="20553" y="6296"/>
                    <a:pt x="20126" y="7443"/>
                    <a:pt x="20463" y="8365"/>
                  </a:cubicBezTo>
                  <a:cubicBezTo>
                    <a:pt x="20688" y="9017"/>
                    <a:pt x="21542" y="9354"/>
                    <a:pt x="22329" y="9646"/>
                  </a:cubicBezTo>
                  <a:cubicBezTo>
                    <a:pt x="24308" y="10366"/>
                    <a:pt x="26332" y="10838"/>
                    <a:pt x="28490" y="11355"/>
                  </a:cubicBezTo>
                  <a:cubicBezTo>
                    <a:pt x="29008" y="11490"/>
                    <a:pt x="29480" y="11625"/>
                    <a:pt x="29930" y="11490"/>
                  </a:cubicBezTo>
                  <a:cubicBezTo>
                    <a:pt x="30762" y="11220"/>
                    <a:pt x="31031" y="9736"/>
                    <a:pt x="31256" y="8972"/>
                  </a:cubicBezTo>
                  <a:cubicBezTo>
                    <a:pt x="31594" y="7938"/>
                    <a:pt x="31908" y="7038"/>
                    <a:pt x="32178" y="6049"/>
                  </a:cubicBezTo>
                  <a:cubicBezTo>
                    <a:pt x="34629" y="6633"/>
                    <a:pt x="36608" y="7398"/>
                    <a:pt x="38789" y="8095"/>
                  </a:cubicBezTo>
                  <a:cubicBezTo>
                    <a:pt x="39891" y="8432"/>
                    <a:pt x="41015" y="8769"/>
                    <a:pt x="41959" y="9219"/>
                  </a:cubicBezTo>
                  <a:cubicBezTo>
                    <a:pt x="42971" y="9714"/>
                    <a:pt x="43691" y="10321"/>
                    <a:pt x="44163" y="11333"/>
                  </a:cubicBezTo>
                  <a:cubicBezTo>
                    <a:pt x="44658" y="12412"/>
                    <a:pt x="44725" y="13761"/>
                    <a:pt x="44613" y="15065"/>
                  </a:cubicBezTo>
                  <a:cubicBezTo>
                    <a:pt x="44276" y="19000"/>
                    <a:pt x="42904" y="22014"/>
                    <a:pt x="41870" y="25274"/>
                  </a:cubicBezTo>
                  <a:cubicBezTo>
                    <a:pt x="41195" y="27433"/>
                    <a:pt x="40453" y="29614"/>
                    <a:pt x="39778" y="31817"/>
                  </a:cubicBezTo>
                  <a:cubicBezTo>
                    <a:pt x="39126" y="33998"/>
                    <a:pt x="38249" y="36247"/>
                    <a:pt x="37035" y="37709"/>
                  </a:cubicBezTo>
                  <a:cubicBezTo>
                    <a:pt x="36698" y="38113"/>
                    <a:pt x="36361" y="38451"/>
                    <a:pt x="35843" y="38653"/>
                  </a:cubicBezTo>
                  <a:cubicBezTo>
                    <a:pt x="35304" y="38855"/>
                    <a:pt x="34629" y="38833"/>
                    <a:pt x="33932" y="38720"/>
                  </a:cubicBezTo>
                  <a:cubicBezTo>
                    <a:pt x="32763" y="38518"/>
                    <a:pt x="31616" y="38158"/>
                    <a:pt x="30537" y="37821"/>
                  </a:cubicBezTo>
                  <a:cubicBezTo>
                    <a:pt x="28243" y="37146"/>
                    <a:pt x="26174" y="36539"/>
                    <a:pt x="23926" y="35820"/>
                  </a:cubicBezTo>
                  <a:cubicBezTo>
                    <a:pt x="19586" y="34448"/>
                    <a:pt x="15291" y="33032"/>
                    <a:pt x="10929" y="31570"/>
                  </a:cubicBezTo>
                  <a:cubicBezTo>
                    <a:pt x="8815" y="30850"/>
                    <a:pt x="6522" y="30243"/>
                    <a:pt x="4408" y="29434"/>
                  </a:cubicBezTo>
                  <a:cubicBezTo>
                    <a:pt x="2384" y="28647"/>
                    <a:pt x="248" y="27702"/>
                    <a:pt x="91" y="25139"/>
                  </a:cubicBezTo>
                  <a:cubicBezTo>
                    <a:pt x="1" y="23767"/>
                    <a:pt x="293" y="22486"/>
                    <a:pt x="563" y="21294"/>
                  </a:cubicBezTo>
                  <a:cubicBezTo>
                    <a:pt x="855" y="20125"/>
                    <a:pt x="1238" y="19023"/>
                    <a:pt x="1552" y="17966"/>
                  </a:cubicBezTo>
                  <a:cubicBezTo>
                    <a:pt x="2564" y="14638"/>
                    <a:pt x="3576" y="11400"/>
                    <a:pt x="4566" y="8050"/>
                  </a:cubicBezTo>
                  <a:cubicBezTo>
                    <a:pt x="4858" y="7061"/>
                    <a:pt x="5285" y="5914"/>
                    <a:pt x="5690" y="4879"/>
                  </a:cubicBezTo>
                  <a:cubicBezTo>
                    <a:pt x="6072" y="3890"/>
                    <a:pt x="6477" y="2856"/>
                    <a:pt x="7061" y="1911"/>
                  </a:cubicBezTo>
                  <a:cubicBezTo>
                    <a:pt x="7601" y="1034"/>
                    <a:pt x="8343" y="157"/>
                    <a:pt x="9602" y="45"/>
                  </a:cubicBezTo>
                  <a:cubicBezTo>
                    <a:pt x="10164" y="0"/>
                    <a:pt x="10772" y="67"/>
                    <a:pt x="11334" y="135"/>
                  </a:cubicBezTo>
                  <a:cubicBezTo>
                    <a:pt x="12953" y="337"/>
                    <a:pt x="14369" y="810"/>
                    <a:pt x="15718" y="1214"/>
                  </a:cubicBezTo>
                  <a:cubicBezTo>
                    <a:pt x="17652" y="1821"/>
                    <a:pt x="19496" y="2249"/>
                    <a:pt x="21452" y="2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21"/>
            <p:cNvSpPr/>
            <p:nvPr/>
          </p:nvSpPr>
          <p:spPr>
            <a:xfrm>
              <a:off x="6389125" y="2860300"/>
              <a:ext cx="120300" cy="114700"/>
            </a:xfrm>
            <a:custGeom>
              <a:rect b="b" l="l" r="r" t="t"/>
              <a:pathLst>
                <a:path extrusionOk="0" h="4588" w="4812">
                  <a:moveTo>
                    <a:pt x="1754" y="1777"/>
                  </a:moveTo>
                  <a:cubicBezTo>
                    <a:pt x="2294" y="1957"/>
                    <a:pt x="2878" y="2092"/>
                    <a:pt x="3395" y="2294"/>
                  </a:cubicBezTo>
                  <a:cubicBezTo>
                    <a:pt x="3553" y="2069"/>
                    <a:pt x="3598" y="1732"/>
                    <a:pt x="3710" y="1417"/>
                  </a:cubicBezTo>
                  <a:cubicBezTo>
                    <a:pt x="3800" y="1192"/>
                    <a:pt x="3913" y="765"/>
                    <a:pt x="4227" y="720"/>
                  </a:cubicBezTo>
                  <a:cubicBezTo>
                    <a:pt x="4452" y="675"/>
                    <a:pt x="4767" y="855"/>
                    <a:pt x="4790" y="1102"/>
                  </a:cubicBezTo>
                  <a:cubicBezTo>
                    <a:pt x="4812" y="1372"/>
                    <a:pt x="4587" y="1799"/>
                    <a:pt x="4497" y="2092"/>
                  </a:cubicBezTo>
                  <a:cubicBezTo>
                    <a:pt x="4272" y="2676"/>
                    <a:pt x="4047" y="3283"/>
                    <a:pt x="3823" y="3913"/>
                  </a:cubicBezTo>
                  <a:cubicBezTo>
                    <a:pt x="3710" y="4250"/>
                    <a:pt x="3553" y="4588"/>
                    <a:pt x="3260" y="4588"/>
                  </a:cubicBezTo>
                  <a:cubicBezTo>
                    <a:pt x="2608" y="4588"/>
                    <a:pt x="2811" y="3711"/>
                    <a:pt x="3081" y="3193"/>
                  </a:cubicBezTo>
                  <a:cubicBezTo>
                    <a:pt x="2653" y="2946"/>
                    <a:pt x="2114" y="2766"/>
                    <a:pt x="1574" y="2631"/>
                  </a:cubicBezTo>
                  <a:cubicBezTo>
                    <a:pt x="1282" y="3014"/>
                    <a:pt x="1462" y="3801"/>
                    <a:pt x="877" y="3801"/>
                  </a:cubicBezTo>
                  <a:cubicBezTo>
                    <a:pt x="0" y="3823"/>
                    <a:pt x="697" y="2204"/>
                    <a:pt x="877" y="1687"/>
                  </a:cubicBezTo>
                  <a:cubicBezTo>
                    <a:pt x="967" y="1417"/>
                    <a:pt x="1079" y="1147"/>
                    <a:pt x="1169" y="877"/>
                  </a:cubicBezTo>
                  <a:cubicBezTo>
                    <a:pt x="1282" y="518"/>
                    <a:pt x="1304" y="203"/>
                    <a:pt x="1462" y="90"/>
                  </a:cubicBezTo>
                  <a:cubicBezTo>
                    <a:pt x="1619" y="0"/>
                    <a:pt x="1934" y="45"/>
                    <a:pt x="2046" y="180"/>
                  </a:cubicBezTo>
                  <a:cubicBezTo>
                    <a:pt x="2226" y="450"/>
                    <a:pt x="2046" y="810"/>
                    <a:pt x="1979" y="990"/>
                  </a:cubicBezTo>
                  <a:cubicBezTo>
                    <a:pt x="1889" y="1305"/>
                    <a:pt x="1866" y="1507"/>
                    <a:pt x="1754" y="177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21"/>
            <p:cNvSpPr/>
            <p:nvPr/>
          </p:nvSpPr>
          <p:spPr>
            <a:xfrm>
              <a:off x="6503800" y="2891225"/>
              <a:ext cx="102325" cy="115250"/>
            </a:xfrm>
            <a:custGeom>
              <a:rect b="b" l="l" r="r" t="t"/>
              <a:pathLst>
                <a:path extrusionOk="0" h="4610" w="4093">
                  <a:moveTo>
                    <a:pt x="990" y="23"/>
                  </a:moveTo>
                  <a:cubicBezTo>
                    <a:pt x="1169" y="0"/>
                    <a:pt x="1417" y="68"/>
                    <a:pt x="1462" y="315"/>
                  </a:cubicBezTo>
                  <a:cubicBezTo>
                    <a:pt x="1507" y="517"/>
                    <a:pt x="1304" y="922"/>
                    <a:pt x="1237" y="1169"/>
                  </a:cubicBezTo>
                  <a:cubicBezTo>
                    <a:pt x="1079" y="1664"/>
                    <a:pt x="810" y="2406"/>
                    <a:pt x="1079" y="2946"/>
                  </a:cubicBezTo>
                  <a:cubicBezTo>
                    <a:pt x="1124" y="3013"/>
                    <a:pt x="1259" y="3238"/>
                    <a:pt x="1484" y="3261"/>
                  </a:cubicBezTo>
                  <a:cubicBezTo>
                    <a:pt x="1911" y="3283"/>
                    <a:pt x="2271" y="2676"/>
                    <a:pt x="2474" y="2249"/>
                  </a:cubicBezTo>
                  <a:cubicBezTo>
                    <a:pt x="2698" y="1799"/>
                    <a:pt x="2766" y="1012"/>
                    <a:pt x="3216" y="1012"/>
                  </a:cubicBezTo>
                  <a:cubicBezTo>
                    <a:pt x="4093" y="1012"/>
                    <a:pt x="3440" y="2406"/>
                    <a:pt x="3238" y="2788"/>
                  </a:cubicBezTo>
                  <a:cubicBezTo>
                    <a:pt x="2901" y="3463"/>
                    <a:pt x="2001" y="4610"/>
                    <a:pt x="877" y="4025"/>
                  </a:cubicBezTo>
                  <a:cubicBezTo>
                    <a:pt x="382" y="3778"/>
                    <a:pt x="0" y="3058"/>
                    <a:pt x="68" y="2204"/>
                  </a:cubicBezTo>
                  <a:cubicBezTo>
                    <a:pt x="113" y="1844"/>
                    <a:pt x="292" y="1259"/>
                    <a:pt x="382" y="1012"/>
                  </a:cubicBezTo>
                  <a:cubicBezTo>
                    <a:pt x="472" y="697"/>
                    <a:pt x="630" y="90"/>
                    <a:pt x="990" y="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21"/>
            <p:cNvSpPr/>
            <p:nvPr/>
          </p:nvSpPr>
          <p:spPr>
            <a:xfrm>
              <a:off x="6578000" y="2927200"/>
              <a:ext cx="129875" cy="118075"/>
            </a:xfrm>
            <a:custGeom>
              <a:rect b="b" l="l" r="r" t="t"/>
              <a:pathLst>
                <a:path extrusionOk="0" h="4723" w="5195">
                  <a:moveTo>
                    <a:pt x="2856" y="1867"/>
                  </a:moveTo>
                  <a:cubicBezTo>
                    <a:pt x="3283" y="1709"/>
                    <a:pt x="3620" y="1057"/>
                    <a:pt x="4115" y="967"/>
                  </a:cubicBezTo>
                  <a:cubicBezTo>
                    <a:pt x="5194" y="832"/>
                    <a:pt x="4655" y="2429"/>
                    <a:pt x="4542" y="3081"/>
                  </a:cubicBezTo>
                  <a:cubicBezTo>
                    <a:pt x="4430" y="3665"/>
                    <a:pt x="4452" y="4655"/>
                    <a:pt x="3958" y="4700"/>
                  </a:cubicBezTo>
                  <a:cubicBezTo>
                    <a:pt x="3733" y="4722"/>
                    <a:pt x="3463" y="4655"/>
                    <a:pt x="3418" y="4340"/>
                  </a:cubicBezTo>
                  <a:cubicBezTo>
                    <a:pt x="3351" y="4070"/>
                    <a:pt x="3531" y="3665"/>
                    <a:pt x="3576" y="3351"/>
                  </a:cubicBezTo>
                  <a:cubicBezTo>
                    <a:pt x="3643" y="3013"/>
                    <a:pt x="3688" y="2699"/>
                    <a:pt x="3733" y="2406"/>
                  </a:cubicBezTo>
                  <a:cubicBezTo>
                    <a:pt x="3396" y="2564"/>
                    <a:pt x="3058" y="3081"/>
                    <a:pt x="2564" y="3036"/>
                  </a:cubicBezTo>
                  <a:cubicBezTo>
                    <a:pt x="1912" y="2946"/>
                    <a:pt x="2046" y="2024"/>
                    <a:pt x="1822" y="1462"/>
                  </a:cubicBezTo>
                  <a:cubicBezTo>
                    <a:pt x="1597" y="1799"/>
                    <a:pt x="1484" y="2181"/>
                    <a:pt x="1304" y="2654"/>
                  </a:cubicBezTo>
                  <a:cubicBezTo>
                    <a:pt x="1215" y="2878"/>
                    <a:pt x="990" y="3643"/>
                    <a:pt x="585" y="3620"/>
                  </a:cubicBezTo>
                  <a:cubicBezTo>
                    <a:pt x="0" y="3598"/>
                    <a:pt x="248" y="3013"/>
                    <a:pt x="405" y="2519"/>
                  </a:cubicBezTo>
                  <a:cubicBezTo>
                    <a:pt x="630" y="1934"/>
                    <a:pt x="945" y="967"/>
                    <a:pt x="1215" y="517"/>
                  </a:cubicBezTo>
                  <a:cubicBezTo>
                    <a:pt x="1372" y="270"/>
                    <a:pt x="1732" y="0"/>
                    <a:pt x="2091" y="135"/>
                  </a:cubicBezTo>
                  <a:cubicBezTo>
                    <a:pt x="2339" y="225"/>
                    <a:pt x="2474" y="607"/>
                    <a:pt x="2586" y="900"/>
                  </a:cubicBezTo>
                  <a:cubicBezTo>
                    <a:pt x="2699" y="1237"/>
                    <a:pt x="2766" y="1484"/>
                    <a:pt x="2856" y="186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21"/>
            <p:cNvSpPr/>
            <p:nvPr/>
          </p:nvSpPr>
          <p:spPr>
            <a:xfrm>
              <a:off x="6693800" y="2969925"/>
              <a:ext cx="96700" cy="116950"/>
            </a:xfrm>
            <a:custGeom>
              <a:rect b="b" l="l" r="r" t="t"/>
              <a:pathLst>
                <a:path extrusionOk="0" h="4678" w="3868">
                  <a:moveTo>
                    <a:pt x="2924" y="3126"/>
                  </a:moveTo>
                  <a:cubicBezTo>
                    <a:pt x="2519" y="2856"/>
                    <a:pt x="1934" y="2788"/>
                    <a:pt x="1417" y="2631"/>
                  </a:cubicBezTo>
                  <a:cubicBezTo>
                    <a:pt x="1012" y="2743"/>
                    <a:pt x="922" y="3485"/>
                    <a:pt x="428" y="3463"/>
                  </a:cubicBezTo>
                  <a:cubicBezTo>
                    <a:pt x="270" y="3463"/>
                    <a:pt x="68" y="3306"/>
                    <a:pt x="45" y="3126"/>
                  </a:cubicBezTo>
                  <a:cubicBezTo>
                    <a:pt x="0" y="2788"/>
                    <a:pt x="338" y="2519"/>
                    <a:pt x="562" y="2249"/>
                  </a:cubicBezTo>
                  <a:cubicBezTo>
                    <a:pt x="922" y="1844"/>
                    <a:pt x="1529" y="1214"/>
                    <a:pt x="1979" y="832"/>
                  </a:cubicBezTo>
                  <a:cubicBezTo>
                    <a:pt x="2294" y="585"/>
                    <a:pt x="2924" y="0"/>
                    <a:pt x="3441" y="360"/>
                  </a:cubicBezTo>
                  <a:cubicBezTo>
                    <a:pt x="3778" y="630"/>
                    <a:pt x="3845" y="1529"/>
                    <a:pt x="3868" y="2046"/>
                  </a:cubicBezTo>
                  <a:cubicBezTo>
                    <a:pt x="3868" y="2339"/>
                    <a:pt x="3845" y="2968"/>
                    <a:pt x="3823" y="3553"/>
                  </a:cubicBezTo>
                  <a:cubicBezTo>
                    <a:pt x="3823" y="4115"/>
                    <a:pt x="3845" y="4632"/>
                    <a:pt x="3396" y="4655"/>
                  </a:cubicBezTo>
                  <a:cubicBezTo>
                    <a:pt x="2744" y="4677"/>
                    <a:pt x="2901" y="3868"/>
                    <a:pt x="2924" y="3126"/>
                  </a:cubicBezTo>
                  <a:close/>
                  <a:moveTo>
                    <a:pt x="2114" y="1934"/>
                  </a:moveTo>
                  <a:cubicBezTo>
                    <a:pt x="2406" y="2001"/>
                    <a:pt x="2699" y="2069"/>
                    <a:pt x="2946" y="2159"/>
                  </a:cubicBezTo>
                  <a:cubicBezTo>
                    <a:pt x="2879" y="1911"/>
                    <a:pt x="2946" y="1529"/>
                    <a:pt x="2834" y="1349"/>
                  </a:cubicBezTo>
                  <a:cubicBezTo>
                    <a:pt x="2609" y="1552"/>
                    <a:pt x="2339" y="1732"/>
                    <a:pt x="2114" y="193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21"/>
            <p:cNvSpPr/>
            <p:nvPr/>
          </p:nvSpPr>
          <p:spPr>
            <a:xfrm>
              <a:off x="6799475" y="2996900"/>
              <a:ext cx="107400" cy="105700"/>
            </a:xfrm>
            <a:custGeom>
              <a:rect b="b" l="l" r="r" t="t"/>
              <a:pathLst>
                <a:path extrusionOk="0" h="4228" w="4296">
                  <a:moveTo>
                    <a:pt x="2811" y="2541"/>
                  </a:moveTo>
                  <a:cubicBezTo>
                    <a:pt x="3126" y="2227"/>
                    <a:pt x="3171" y="990"/>
                    <a:pt x="3778" y="990"/>
                  </a:cubicBezTo>
                  <a:cubicBezTo>
                    <a:pt x="3958" y="990"/>
                    <a:pt x="4206" y="1125"/>
                    <a:pt x="4251" y="1350"/>
                  </a:cubicBezTo>
                  <a:cubicBezTo>
                    <a:pt x="4295" y="1574"/>
                    <a:pt x="4116" y="1912"/>
                    <a:pt x="4026" y="2114"/>
                  </a:cubicBezTo>
                  <a:cubicBezTo>
                    <a:pt x="3958" y="2294"/>
                    <a:pt x="3823" y="2541"/>
                    <a:pt x="3733" y="2789"/>
                  </a:cubicBezTo>
                  <a:cubicBezTo>
                    <a:pt x="3508" y="3396"/>
                    <a:pt x="3396" y="4228"/>
                    <a:pt x="2766" y="4205"/>
                  </a:cubicBezTo>
                  <a:cubicBezTo>
                    <a:pt x="2339" y="4183"/>
                    <a:pt x="2182" y="3598"/>
                    <a:pt x="2047" y="3193"/>
                  </a:cubicBezTo>
                  <a:cubicBezTo>
                    <a:pt x="1912" y="2766"/>
                    <a:pt x="1822" y="2361"/>
                    <a:pt x="1642" y="1912"/>
                  </a:cubicBezTo>
                  <a:cubicBezTo>
                    <a:pt x="1327" y="2249"/>
                    <a:pt x="1372" y="3621"/>
                    <a:pt x="765" y="3643"/>
                  </a:cubicBezTo>
                  <a:cubicBezTo>
                    <a:pt x="1" y="3666"/>
                    <a:pt x="540" y="2406"/>
                    <a:pt x="675" y="1934"/>
                  </a:cubicBezTo>
                  <a:cubicBezTo>
                    <a:pt x="855" y="1305"/>
                    <a:pt x="1125" y="0"/>
                    <a:pt x="1934" y="630"/>
                  </a:cubicBezTo>
                  <a:cubicBezTo>
                    <a:pt x="2182" y="810"/>
                    <a:pt x="2362" y="1237"/>
                    <a:pt x="2474" y="1507"/>
                  </a:cubicBezTo>
                  <a:cubicBezTo>
                    <a:pt x="2609" y="1844"/>
                    <a:pt x="2699" y="2159"/>
                    <a:pt x="2811" y="254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21"/>
            <p:cNvSpPr/>
            <p:nvPr/>
          </p:nvSpPr>
          <p:spPr>
            <a:xfrm>
              <a:off x="6362125" y="2976100"/>
              <a:ext cx="93350" cy="106825"/>
            </a:xfrm>
            <a:custGeom>
              <a:rect b="b" l="l" r="r" t="t"/>
              <a:pathLst>
                <a:path extrusionOk="0" h="4273" w="3734">
                  <a:moveTo>
                    <a:pt x="1687" y="158"/>
                  </a:moveTo>
                  <a:cubicBezTo>
                    <a:pt x="2856" y="0"/>
                    <a:pt x="3733" y="967"/>
                    <a:pt x="3711" y="2024"/>
                  </a:cubicBezTo>
                  <a:cubicBezTo>
                    <a:pt x="3666" y="3621"/>
                    <a:pt x="1934" y="4273"/>
                    <a:pt x="855" y="3441"/>
                  </a:cubicBezTo>
                  <a:cubicBezTo>
                    <a:pt x="1" y="2766"/>
                    <a:pt x="23" y="1192"/>
                    <a:pt x="833" y="518"/>
                  </a:cubicBezTo>
                  <a:cubicBezTo>
                    <a:pt x="1058" y="338"/>
                    <a:pt x="1260" y="225"/>
                    <a:pt x="1687" y="158"/>
                  </a:cubicBezTo>
                  <a:close/>
                  <a:moveTo>
                    <a:pt x="1170" y="1552"/>
                  </a:moveTo>
                  <a:cubicBezTo>
                    <a:pt x="923" y="2227"/>
                    <a:pt x="1350" y="2811"/>
                    <a:pt x="1822" y="2879"/>
                  </a:cubicBezTo>
                  <a:cubicBezTo>
                    <a:pt x="3036" y="3036"/>
                    <a:pt x="3104" y="922"/>
                    <a:pt x="1800" y="1057"/>
                  </a:cubicBezTo>
                  <a:cubicBezTo>
                    <a:pt x="1777" y="1057"/>
                    <a:pt x="1777" y="1102"/>
                    <a:pt x="1777" y="1102"/>
                  </a:cubicBezTo>
                  <a:cubicBezTo>
                    <a:pt x="1485" y="1147"/>
                    <a:pt x="1260" y="1350"/>
                    <a:pt x="1170" y="155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21"/>
            <p:cNvSpPr/>
            <p:nvPr/>
          </p:nvSpPr>
          <p:spPr>
            <a:xfrm>
              <a:off x="6454875" y="2996900"/>
              <a:ext cx="108525" cy="113575"/>
            </a:xfrm>
            <a:custGeom>
              <a:rect b="b" l="l" r="r" t="t"/>
              <a:pathLst>
                <a:path extrusionOk="0" h="4543" w="4341">
                  <a:moveTo>
                    <a:pt x="2542" y="2991"/>
                  </a:moveTo>
                  <a:cubicBezTo>
                    <a:pt x="2609" y="3328"/>
                    <a:pt x="3509" y="3553"/>
                    <a:pt x="3554" y="4025"/>
                  </a:cubicBezTo>
                  <a:cubicBezTo>
                    <a:pt x="3576" y="4318"/>
                    <a:pt x="3374" y="4520"/>
                    <a:pt x="3126" y="4543"/>
                  </a:cubicBezTo>
                  <a:cubicBezTo>
                    <a:pt x="2767" y="4543"/>
                    <a:pt x="2384" y="4115"/>
                    <a:pt x="2070" y="3868"/>
                  </a:cubicBezTo>
                  <a:cubicBezTo>
                    <a:pt x="1732" y="3553"/>
                    <a:pt x="1462" y="3283"/>
                    <a:pt x="1148" y="3126"/>
                  </a:cubicBezTo>
                  <a:cubicBezTo>
                    <a:pt x="1035" y="3396"/>
                    <a:pt x="1035" y="3778"/>
                    <a:pt x="765" y="3891"/>
                  </a:cubicBezTo>
                  <a:cubicBezTo>
                    <a:pt x="653" y="3891"/>
                    <a:pt x="541" y="3891"/>
                    <a:pt x="428" y="3891"/>
                  </a:cubicBezTo>
                  <a:cubicBezTo>
                    <a:pt x="1" y="3598"/>
                    <a:pt x="338" y="2631"/>
                    <a:pt x="473" y="2114"/>
                  </a:cubicBezTo>
                  <a:cubicBezTo>
                    <a:pt x="608" y="1619"/>
                    <a:pt x="720" y="1125"/>
                    <a:pt x="923" y="810"/>
                  </a:cubicBezTo>
                  <a:cubicBezTo>
                    <a:pt x="1507" y="0"/>
                    <a:pt x="3194" y="518"/>
                    <a:pt x="3689" y="1125"/>
                  </a:cubicBezTo>
                  <a:cubicBezTo>
                    <a:pt x="4341" y="1912"/>
                    <a:pt x="3689" y="2946"/>
                    <a:pt x="2542" y="2991"/>
                  </a:cubicBezTo>
                  <a:close/>
                  <a:moveTo>
                    <a:pt x="1777" y="1327"/>
                  </a:moveTo>
                  <a:cubicBezTo>
                    <a:pt x="1575" y="1462"/>
                    <a:pt x="1530" y="1754"/>
                    <a:pt x="1440" y="2024"/>
                  </a:cubicBezTo>
                  <a:cubicBezTo>
                    <a:pt x="2002" y="2092"/>
                    <a:pt x="2789" y="2182"/>
                    <a:pt x="3014" y="1799"/>
                  </a:cubicBezTo>
                  <a:cubicBezTo>
                    <a:pt x="2767" y="1485"/>
                    <a:pt x="2339" y="1327"/>
                    <a:pt x="1777" y="1327"/>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21"/>
            <p:cNvSpPr/>
            <p:nvPr/>
          </p:nvSpPr>
          <p:spPr>
            <a:xfrm>
              <a:off x="6545950" y="3037375"/>
              <a:ext cx="109650" cy="127075"/>
            </a:xfrm>
            <a:custGeom>
              <a:rect b="b" l="l" r="r" t="t"/>
              <a:pathLst>
                <a:path extrusionOk="0" h="5083" w="4386">
                  <a:moveTo>
                    <a:pt x="2901" y="3148"/>
                  </a:moveTo>
                  <a:cubicBezTo>
                    <a:pt x="2474" y="2901"/>
                    <a:pt x="2024" y="2991"/>
                    <a:pt x="2024" y="2541"/>
                  </a:cubicBezTo>
                  <a:cubicBezTo>
                    <a:pt x="2024" y="1979"/>
                    <a:pt x="2631" y="2182"/>
                    <a:pt x="3059" y="2294"/>
                  </a:cubicBezTo>
                  <a:cubicBezTo>
                    <a:pt x="3486" y="2429"/>
                    <a:pt x="4093" y="2496"/>
                    <a:pt x="4250" y="2879"/>
                  </a:cubicBezTo>
                  <a:cubicBezTo>
                    <a:pt x="4385" y="3283"/>
                    <a:pt x="4183" y="3823"/>
                    <a:pt x="4115" y="4138"/>
                  </a:cubicBezTo>
                  <a:cubicBezTo>
                    <a:pt x="4048" y="4430"/>
                    <a:pt x="4003" y="5015"/>
                    <a:pt x="3576" y="5060"/>
                  </a:cubicBezTo>
                  <a:cubicBezTo>
                    <a:pt x="3014" y="5082"/>
                    <a:pt x="2991" y="4498"/>
                    <a:pt x="3194" y="4048"/>
                  </a:cubicBezTo>
                  <a:cubicBezTo>
                    <a:pt x="2856" y="4070"/>
                    <a:pt x="2654" y="4183"/>
                    <a:pt x="2182" y="4115"/>
                  </a:cubicBezTo>
                  <a:cubicBezTo>
                    <a:pt x="518" y="3890"/>
                    <a:pt x="1" y="1687"/>
                    <a:pt x="1215" y="630"/>
                  </a:cubicBezTo>
                  <a:cubicBezTo>
                    <a:pt x="1665" y="270"/>
                    <a:pt x="2609" y="0"/>
                    <a:pt x="3351" y="383"/>
                  </a:cubicBezTo>
                  <a:cubicBezTo>
                    <a:pt x="3621" y="518"/>
                    <a:pt x="4273" y="1035"/>
                    <a:pt x="4250" y="1462"/>
                  </a:cubicBezTo>
                  <a:cubicBezTo>
                    <a:pt x="4228" y="1687"/>
                    <a:pt x="4048" y="1912"/>
                    <a:pt x="3756" y="1912"/>
                  </a:cubicBezTo>
                  <a:cubicBezTo>
                    <a:pt x="3351" y="1889"/>
                    <a:pt x="3216" y="1282"/>
                    <a:pt x="2811" y="1170"/>
                  </a:cubicBezTo>
                  <a:cubicBezTo>
                    <a:pt x="2047" y="900"/>
                    <a:pt x="1462" y="1529"/>
                    <a:pt x="1462" y="2159"/>
                  </a:cubicBezTo>
                  <a:cubicBezTo>
                    <a:pt x="1440" y="2811"/>
                    <a:pt x="2024" y="3418"/>
                    <a:pt x="2901" y="314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21"/>
            <p:cNvSpPr/>
            <p:nvPr/>
          </p:nvSpPr>
          <p:spPr>
            <a:xfrm>
              <a:off x="6656700" y="3082350"/>
              <a:ext cx="109075" cy="110750"/>
            </a:xfrm>
            <a:custGeom>
              <a:rect b="b" l="l" r="r" t="t"/>
              <a:pathLst>
                <a:path extrusionOk="0" h="4430" w="4363">
                  <a:moveTo>
                    <a:pt x="3216" y="3261"/>
                  </a:moveTo>
                  <a:cubicBezTo>
                    <a:pt x="2654" y="2991"/>
                    <a:pt x="2002" y="2789"/>
                    <a:pt x="1372" y="2564"/>
                  </a:cubicBezTo>
                  <a:cubicBezTo>
                    <a:pt x="877" y="2744"/>
                    <a:pt x="945" y="3351"/>
                    <a:pt x="472" y="3351"/>
                  </a:cubicBezTo>
                  <a:cubicBezTo>
                    <a:pt x="315" y="3351"/>
                    <a:pt x="90" y="3193"/>
                    <a:pt x="68" y="3036"/>
                  </a:cubicBezTo>
                  <a:cubicBezTo>
                    <a:pt x="0" y="2654"/>
                    <a:pt x="338" y="2384"/>
                    <a:pt x="562" y="2114"/>
                  </a:cubicBezTo>
                  <a:cubicBezTo>
                    <a:pt x="1170" y="1417"/>
                    <a:pt x="1889" y="585"/>
                    <a:pt x="2744" y="203"/>
                  </a:cubicBezTo>
                  <a:cubicBezTo>
                    <a:pt x="3171" y="0"/>
                    <a:pt x="3665" y="383"/>
                    <a:pt x="3823" y="675"/>
                  </a:cubicBezTo>
                  <a:cubicBezTo>
                    <a:pt x="4138" y="1215"/>
                    <a:pt x="4093" y="2114"/>
                    <a:pt x="4115" y="2654"/>
                  </a:cubicBezTo>
                  <a:cubicBezTo>
                    <a:pt x="4138" y="3126"/>
                    <a:pt x="4363" y="4430"/>
                    <a:pt x="3688" y="4430"/>
                  </a:cubicBezTo>
                  <a:cubicBezTo>
                    <a:pt x="3171" y="4430"/>
                    <a:pt x="3216" y="3823"/>
                    <a:pt x="3216" y="3261"/>
                  </a:cubicBezTo>
                  <a:close/>
                  <a:moveTo>
                    <a:pt x="2024" y="1889"/>
                  </a:moveTo>
                  <a:cubicBezTo>
                    <a:pt x="2429" y="1979"/>
                    <a:pt x="2789" y="2136"/>
                    <a:pt x="3171" y="2271"/>
                  </a:cubicBezTo>
                  <a:cubicBezTo>
                    <a:pt x="3126" y="1844"/>
                    <a:pt x="3171" y="1349"/>
                    <a:pt x="2968" y="1102"/>
                  </a:cubicBezTo>
                  <a:cubicBezTo>
                    <a:pt x="2609" y="1327"/>
                    <a:pt x="2294" y="1574"/>
                    <a:pt x="2024" y="188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21"/>
            <p:cNvSpPr/>
            <p:nvPr/>
          </p:nvSpPr>
          <p:spPr>
            <a:xfrm>
              <a:off x="6765200" y="3114375"/>
              <a:ext cx="118075" cy="116975"/>
            </a:xfrm>
            <a:custGeom>
              <a:rect b="b" l="l" r="r" t="t"/>
              <a:pathLst>
                <a:path extrusionOk="0" h="4679" w="4723">
                  <a:moveTo>
                    <a:pt x="3036" y="2812"/>
                  </a:moveTo>
                  <a:cubicBezTo>
                    <a:pt x="3350" y="2407"/>
                    <a:pt x="3193" y="878"/>
                    <a:pt x="3980" y="945"/>
                  </a:cubicBezTo>
                  <a:cubicBezTo>
                    <a:pt x="4722" y="1013"/>
                    <a:pt x="4160" y="2227"/>
                    <a:pt x="4025" y="2722"/>
                  </a:cubicBezTo>
                  <a:cubicBezTo>
                    <a:pt x="3868" y="3261"/>
                    <a:pt x="3800" y="3779"/>
                    <a:pt x="3643" y="4116"/>
                  </a:cubicBezTo>
                  <a:cubicBezTo>
                    <a:pt x="3530" y="4408"/>
                    <a:pt x="3283" y="4678"/>
                    <a:pt x="2923" y="4611"/>
                  </a:cubicBezTo>
                  <a:cubicBezTo>
                    <a:pt x="2473" y="4543"/>
                    <a:pt x="2316" y="3599"/>
                    <a:pt x="2204" y="3239"/>
                  </a:cubicBezTo>
                  <a:cubicBezTo>
                    <a:pt x="2024" y="2722"/>
                    <a:pt x="1844" y="2272"/>
                    <a:pt x="1664" y="1710"/>
                  </a:cubicBezTo>
                  <a:cubicBezTo>
                    <a:pt x="1529" y="1957"/>
                    <a:pt x="1439" y="2340"/>
                    <a:pt x="1282" y="2767"/>
                  </a:cubicBezTo>
                  <a:cubicBezTo>
                    <a:pt x="1124" y="3216"/>
                    <a:pt x="1102" y="3846"/>
                    <a:pt x="472" y="3734"/>
                  </a:cubicBezTo>
                  <a:cubicBezTo>
                    <a:pt x="0" y="3419"/>
                    <a:pt x="517" y="2384"/>
                    <a:pt x="652" y="1845"/>
                  </a:cubicBezTo>
                  <a:cubicBezTo>
                    <a:pt x="742" y="1575"/>
                    <a:pt x="810" y="1328"/>
                    <a:pt x="877" y="1080"/>
                  </a:cubicBezTo>
                  <a:cubicBezTo>
                    <a:pt x="1034" y="608"/>
                    <a:pt x="1259" y="1"/>
                    <a:pt x="1889" y="338"/>
                  </a:cubicBezTo>
                  <a:cubicBezTo>
                    <a:pt x="2518" y="676"/>
                    <a:pt x="2676" y="2205"/>
                    <a:pt x="3036" y="28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21"/>
            <p:cNvSpPr/>
            <p:nvPr/>
          </p:nvSpPr>
          <p:spPr>
            <a:xfrm>
              <a:off x="6094550" y="2769225"/>
              <a:ext cx="236675" cy="251300"/>
            </a:xfrm>
            <a:custGeom>
              <a:rect b="b" l="l" r="r" t="t"/>
              <a:pathLst>
                <a:path extrusionOk="0" h="10052" w="9467">
                  <a:moveTo>
                    <a:pt x="6701" y="3756"/>
                  </a:moveTo>
                  <a:cubicBezTo>
                    <a:pt x="7173" y="3913"/>
                    <a:pt x="7713" y="4048"/>
                    <a:pt x="8298" y="4228"/>
                  </a:cubicBezTo>
                  <a:cubicBezTo>
                    <a:pt x="8725" y="4363"/>
                    <a:pt x="9310" y="4543"/>
                    <a:pt x="9400" y="4948"/>
                  </a:cubicBezTo>
                  <a:cubicBezTo>
                    <a:pt x="9467" y="5352"/>
                    <a:pt x="9287" y="6094"/>
                    <a:pt x="9175" y="6387"/>
                  </a:cubicBezTo>
                  <a:cubicBezTo>
                    <a:pt x="9040" y="6679"/>
                    <a:pt x="8927" y="7309"/>
                    <a:pt x="8545" y="7399"/>
                  </a:cubicBezTo>
                  <a:cubicBezTo>
                    <a:pt x="8140" y="7466"/>
                    <a:pt x="7578" y="7219"/>
                    <a:pt x="7196" y="7106"/>
                  </a:cubicBezTo>
                  <a:cubicBezTo>
                    <a:pt x="6814" y="7016"/>
                    <a:pt x="6431" y="6926"/>
                    <a:pt x="6027" y="6836"/>
                  </a:cubicBezTo>
                  <a:cubicBezTo>
                    <a:pt x="5779" y="7848"/>
                    <a:pt x="5689" y="9332"/>
                    <a:pt x="4835" y="9715"/>
                  </a:cubicBezTo>
                  <a:cubicBezTo>
                    <a:pt x="4115" y="10052"/>
                    <a:pt x="2609" y="9827"/>
                    <a:pt x="2406" y="9175"/>
                  </a:cubicBezTo>
                  <a:cubicBezTo>
                    <a:pt x="2249" y="8680"/>
                    <a:pt x="2474" y="8118"/>
                    <a:pt x="2586" y="7668"/>
                  </a:cubicBezTo>
                  <a:cubicBezTo>
                    <a:pt x="2721" y="7174"/>
                    <a:pt x="2811" y="6746"/>
                    <a:pt x="2924" y="6274"/>
                  </a:cubicBezTo>
                  <a:cubicBezTo>
                    <a:pt x="2474" y="6162"/>
                    <a:pt x="1957" y="6072"/>
                    <a:pt x="1440" y="5937"/>
                  </a:cubicBezTo>
                  <a:cubicBezTo>
                    <a:pt x="967" y="5825"/>
                    <a:pt x="383" y="5712"/>
                    <a:pt x="225" y="5352"/>
                  </a:cubicBezTo>
                  <a:cubicBezTo>
                    <a:pt x="0" y="4858"/>
                    <a:pt x="270" y="4273"/>
                    <a:pt x="428" y="3846"/>
                  </a:cubicBezTo>
                  <a:cubicBezTo>
                    <a:pt x="563" y="3464"/>
                    <a:pt x="742" y="2901"/>
                    <a:pt x="1147" y="2766"/>
                  </a:cubicBezTo>
                  <a:cubicBezTo>
                    <a:pt x="1552" y="2632"/>
                    <a:pt x="2092" y="2834"/>
                    <a:pt x="2474" y="2901"/>
                  </a:cubicBezTo>
                  <a:cubicBezTo>
                    <a:pt x="2901" y="3014"/>
                    <a:pt x="3261" y="3126"/>
                    <a:pt x="3666" y="3216"/>
                  </a:cubicBezTo>
                  <a:cubicBezTo>
                    <a:pt x="3868" y="2699"/>
                    <a:pt x="4003" y="1013"/>
                    <a:pt x="4655" y="473"/>
                  </a:cubicBezTo>
                  <a:cubicBezTo>
                    <a:pt x="5262" y="1"/>
                    <a:pt x="6769" y="113"/>
                    <a:pt x="7061" y="743"/>
                  </a:cubicBezTo>
                  <a:cubicBezTo>
                    <a:pt x="7421" y="1552"/>
                    <a:pt x="6881" y="3081"/>
                    <a:pt x="6701" y="375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21"/>
            <p:cNvSpPr/>
            <p:nvPr/>
          </p:nvSpPr>
          <p:spPr>
            <a:xfrm>
              <a:off x="6072625" y="2423050"/>
              <a:ext cx="1002900" cy="502475"/>
            </a:xfrm>
            <a:custGeom>
              <a:rect b="b" l="l" r="r" t="t"/>
              <a:pathLst>
                <a:path extrusionOk="0" h="20099" w="40116">
                  <a:moveTo>
                    <a:pt x="5358" y="0"/>
                  </a:moveTo>
                  <a:cubicBezTo>
                    <a:pt x="5233" y="0"/>
                    <a:pt x="5111" y="6"/>
                    <a:pt x="4992" y="19"/>
                  </a:cubicBezTo>
                  <a:cubicBezTo>
                    <a:pt x="3733" y="154"/>
                    <a:pt x="2991" y="1008"/>
                    <a:pt x="2451" y="1908"/>
                  </a:cubicBezTo>
                  <a:cubicBezTo>
                    <a:pt x="1867" y="2830"/>
                    <a:pt x="1462" y="3864"/>
                    <a:pt x="1080" y="4853"/>
                  </a:cubicBezTo>
                  <a:cubicBezTo>
                    <a:pt x="675" y="5865"/>
                    <a:pt x="293" y="6967"/>
                    <a:pt x="0" y="7934"/>
                  </a:cubicBezTo>
                  <a:lnTo>
                    <a:pt x="38991" y="20099"/>
                  </a:lnTo>
                  <a:cubicBezTo>
                    <a:pt x="39463" y="18547"/>
                    <a:pt x="39845" y="16906"/>
                    <a:pt x="40003" y="15062"/>
                  </a:cubicBezTo>
                  <a:cubicBezTo>
                    <a:pt x="40115" y="13735"/>
                    <a:pt x="40048" y="12386"/>
                    <a:pt x="39553" y="11307"/>
                  </a:cubicBezTo>
                  <a:cubicBezTo>
                    <a:pt x="39283" y="10722"/>
                    <a:pt x="38946" y="10295"/>
                    <a:pt x="38519" y="9935"/>
                  </a:cubicBezTo>
                  <a:cubicBezTo>
                    <a:pt x="38406" y="10160"/>
                    <a:pt x="38226" y="10362"/>
                    <a:pt x="38069" y="10407"/>
                  </a:cubicBezTo>
                  <a:cubicBezTo>
                    <a:pt x="37998" y="10435"/>
                    <a:pt x="37913" y="10446"/>
                    <a:pt x="37818" y="10446"/>
                  </a:cubicBezTo>
                  <a:cubicBezTo>
                    <a:pt x="37523" y="10446"/>
                    <a:pt x="37139" y="10335"/>
                    <a:pt x="36832" y="10250"/>
                  </a:cubicBezTo>
                  <a:cubicBezTo>
                    <a:pt x="35663" y="9890"/>
                    <a:pt x="34809" y="9598"/>
                    <a:pt x="33572" y="9238"/>
                  </a:cubicBezTo>
                  <a:cubicBezTo>
                    <a:pt x="32920" y="9036"/>
                    <a:pt x="32110" y="8833"/>
                    <a:pt x="31301" y="8586"/>
                  </a:cubicBezTo>
                  <a:cubicBezTo>
                    <a:pt x="30671" y="8406"/>
                    <a:pt x="29524" y="8204"/>
                    <a:pt x="29367" y="7664"/>
                  </a:cubicBezTo>
                  <a:cubicBezTo>
                    <a:pt x="29277" y="7372"/>
                    <a:pt x="29434" y="6855"/>
                    <a:pt x="29704" y="6607"/>
                  </a:cubicBezTo>
                  <a:cubicBezTo>
                    <a:pt x="29030" y="6405"/>
                    <a:pt x="28310" y="6203"/>
                    <a:pt x="27568" y="6023"/>
                  </a:cubicBezTo>
                  <a:cubicBezTo>
                    <a:pt x="27298" y="7012"/>
                    <a:pt x="26984" y="7912"/>
                    <a:pt x="26646" y="8946"/>
                  </a:cubicBezTo>
                  <a:cubicBezTo>
                    <a:pt x="26421" y="9710"/>
                    <a:pt x="26152" y="11194"/>
                    <a:pt x="25320" y="11464"/>
                  </a:cubicBezTo>
                  <a:cubicBezTo>
                    <a:pt x="25188" y="11504"/>
                    <a:pt x="25054" y="11520"/>
                    <a:pt x="24918" y="11520"/>
                  </a:cubicBezTo>
                  <a:cubicBezTo>
                    <a:pt x="24589" y="11520"/>
                    <a:pt x="24246" y="11425"/>
                    <a:pt x="23880" y="11329"/>
                  </a:cubicBezTo>
                  <a:cubicBezTo>
                    <a:pt x="21722" y="10812"/>
                    <a:pt x="19698" y="10340"/>
                    <a:pt x="17719" y="9620"/>
                  </a:cubicBezTo>
                  <a:cubicBezTo>
                    <a:pt x="16932" y="9328"/>
                    <a:pt x="16078" y="8991"/>
                    <a:pt x="15853" y="8339"/>
                  </a:cubicBezTo>
                  <a:cubicBezTo>
                    <a:pt x="15516" y="7417"/>
                    <a:pt x="15943" y="6270"/>
                    <a:pt x="16145" y="5416"/>
                  </a:cubicBezTo>
                  <a:cubicBezTo>
                    <a:pt x="16370" y="4471"/>
                    <a:pt x="16595" y="3617"/>
                    <a:pt x="16842" y="2762"/>
                  </a:cubicBezTo>
                  <a:cubicBezTo>
                    <a:pt x="16348" y="2627"/>
                    <a:pt x="15875" y="2492"/>
                    <a:pt x="15403" y="2358"/>
                  </a:cubicBezTo>
                  <a:cubicBezTo>
                    <a:pt x="15403" y="2380"/>
                    <a:pt x="15403" y="2380"/>
                    <a:pt x="15403" y="2380"/>
                  </a:cubicBezTo>
                  <a:cubicBezTo>
                    <a:pt x="15516" y="2897"/>
                    <a:pt x="15133" y="3459"/>
                    <a:pt x="14864" y="3572"/>
                  </a:cubicBezTo>
                  <a:cubicBezTo>
                    <a:pt x="14787" y="3599"/>
                    <a:pt x="14698" y="3610"/>
                    <a:pt x="14600" y="3610"/>
                  </a:cubicBezTo>
                  <a:cubicBezTo>
                    <a:pt x="14296" y="3610"/>
                    <a:pt x="13916" y="3500"/>
                    <a:pt x="13627" y="3414"/>
                  </a:cubicBezTo>
                  <a:cubicBezTo>
                    <a:pt x="12458" y="3055"/>
                    <a:pt x="11603" y="2762"/>
                    <a:pt x="10344" y="2380"/>
                  </a:cubicBezTo>
                  <a:cubicBezTo>
                    <a:pt x="9692" y="2200"/>
                    <a:pt x="8905" y="1998"/>
                    <a:pt x="8095" y="1750"/>
                  </a:cubicBezTo>
                  <a:cubicBezTo>
                    <a:pt x="7466" y="1571"/>
                    <a:pt x="6319" y="1368"/>
                    <a:pt x="6162" y="828"/>
                  </a:cubicBezTo>
                  <a:cubicBezTo>
                    <a:pt x="6094" y="626"/>
                    <a:pt x="6162" y="311"/>
                    <a:pt x="6274" y="64"/>
                  </a:cubicBezTo>
                  <a:cubicBezTo>
                    <a:pt x="5972" y="32"/>
                    <a:pt x="5659" y="0"/>
                    <a:pt x="5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21"/>
            <p:cNvSpPr/>
            <p:nvPr/>
          </p:nvSpPr>
          <p:spPr>
            <a:xfrm>
              <a:off x="6229475" y="2413950"/>
              <a:ext cx="228250" cy="68050"/>
            </a:xfrm>
            <a:custGeom>
              <a:rect b="b" l="l" r="r" t="t"/>
              <a:pathLst>
                <a:path extrusionOk="0" h="2722" w="9130">
                  <a:moveTo>
                    <a:pt x="562" y="1"/>
                  </a:moveTo>
                  <a:cubicBezTo>
                    <a:pt x="517" y="1"/>
                    <a:pt x="495" y="23"/>
                    <a:pt x="495" y="23"/>
                  </a:cubicBezTo>
                  <a:lnTo>
                    <a:pt x="427" y="23"/>
                  </a:lnTo>
                  <a:cubicBezTo>
                    <a:pt x="247" y="68"/>
                    <a:pt x="112" y="226"/>
                    <a:pt x="0" y="428"/>
                  </a:cubicBezTo>
                  <a:cubicBezTo>
                    <a:pt x="157" y="450"/>
                    <a:pt x="315" y="473"/>
                    <a:pt x="450" y="473"/>
                  </a:cubicBezTo>
                  <a:cubicBezTo>
                    <a:pt x="2069" y="675"/>
                    <a:pt x="3485" y="1148"/>
                    <a:pt x="4834" y="1552"/>
                  </a:cubicBezTo>
                  <a:cubicBezTo>
                    <a:pt x="6274" y="2002"/>
                    <a:pt x="7690" y="2362"/>
                    <a:pt x="9129" y="2722"/>
                  </a:cubicBezTo>
                  <a:cubicBezTo>
                    <a:pt x="8994" y="2294"/>
                    <a:pt x="7848" y="1935"/>
                    <a:pt x="7330" y="1732"/>
                  </a:cubicBezTo>
                  <a:cubicBezTo>
                    <a:pt x="5801" y="1170"/>
                    <a:pt x="4362" y="833"/>
                    <a:pt x="2946" y="473"/>
                  </a:cubicBezTo>
                  <a:cubicBezTo>
                    <a:pt x="2181" y="271"/>
                    <a:pt x="1394" y="1"/>
                    <a:pt x="5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21"/>
            <p:cNvSpPr/>
            <p:nvPr/>
          </p:nvSpPr>
          <p:spPr>
            <a:xfrm>
              <a:off x="6224975" y="2424625"/>
              <a:ext cx="235550" cy="88700"/>
            </a:xfrm>
            <a:custGeom>
              <a:rect b="b" l="l" r="r" t="t"/>
              <a:pathLst>
                <a:path extrusionOk="0" h="3548" w="9422">
                  <a:moveTo>
                    <a:pt x="180" y="1"/>
                  </a:moveTo>
                  <a:cubicBezTo>
                    <a:pt x="68" y="248"/>
                    <a:pt x="0" y="563"/>
                    <a:pt x="68" y="765"/>
                  </a:cubicBezTo>
                  <a:cubicBezTo>
                    <a:pt x="225" y="1305"/>
                    <a:pt x="1372" y="1508"/>
                    <a:pt x="2001" y="1687"/>
                  </a:cubicBezTo>
                  <a:cubicBezTo>
                    <a:pt x="2811" y="1912"/>
                    <a:pt x="3598" y="2137"/>
                    <a:pt x="4250" y="2317"/>
                  </a:cubicBezTo>
                  <a:cubicBezTo>
                    <a:pt x="5509" y="2699"/>
                    <a:pt x="6364" y="2992"/>
                    <a:pt x="7533" y="3351"/>
                  </a:cubicBezTo>
                  <a:cubicBezTo>
                    <a:pt x="7822" y="3437"/>
                    <a:pt x="8202" y="3547"/>
                    <a:pt x="8506" y="3547"/>
                  </a:cubicBezTo>
                  <a:cubicBezTo>
                    <a:pt x="8604" y="3547"/>
                    <a:pt x="8693" y="3536"/>
                    <a:pt x="8770" y="3509"/>
                  </a:cubicBezTo>
                  <a:cubicBezTo>
                    <a:pt x="9039" y="3396"/>
                    <a:pt x="9422" y="2834"/>
                    <a:pt x="9309" y="2317"/>
                  </a:cubicBezTo>
                  <a:cubicBezTo>
                    <a:pt x="9309" y="2317"/>
                    <a:pt x="9309" y="2317"/>
                    <a:pt x="9309" y="2295"/>
                  </a:cubicBezTo>
                  <a:cubicBezTo>
                    <a:pt x="7870" y="1935"/>
                    <a:pt x="6454" y="1575"/>
                    <a:pt x="5014" y="1125"/>
                  </a:cubicBezTo>
                  <a:cubicBezTo>
                    <a:pt x="3665" y="721"/>
                    <a:pt x="2249" y="248"/>
                    <a:pt x="630" y="46"/>
                  </a:cubicBezTo>
                  <a:cubicBezTo>
                    <a:pt x="495" y="46"/>
                    <a:pt x="337" y="23"/>
                    <a:pt x="1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21"/>
            <p:cNvSpPr/>
            <p:nvPr/>
          </p:nvSpPr>
          <p:spPr>
            <a:xfrm>
              <a:off x="6815225" y="2584850"/>
              <a:ext cx="224325" cy="86600"/>
            </a:xfrm>
            <a:custGeom>
              <a:rect b="b" l="l" r="r" t="t"/>
              <a:pathLst>
                <a:path extrusionOk="0" h="3464" w="8973">
                  <a:moveTo>
                    <a:pt x="338" y="0"/>
                  </a:moveTo>
                  <a:cubicBezTo>
                    <a:pt x="293" y="0"/>
                    <a:pt x="293" y="23"/>
                    <a:pt x="270" y="23"/>
                  </a:cubicBezTo>
                  <a:lnTo>
                    <a:pt x="203" y="23"/>
                  </a:lnTo>
                  <a:cubicBezTo>
                    <a:pt x="135" y="45"/>
                    <a:pt x="68" y="90"/>
                    <a:pt x="0" y="135"/>
                  </a:cubicBezTo>
                  <a:cubicBezTo>
                    <a:pt x="1529" y="608"/>
                    <a:pt x="2946" y="1125"/>
                    <a:pt x="4475" y="1597"/>
                  </a:cubicBezTo>
                  <a:cubicBezTo>
                    <a:pt x="5577" y="1934"/>
                    <a:pt x="6701" y="2271"/>
                    <a:pt x="7645" y="2721"/>
                  </a:cubicBezTo>
                  <a:cubicBezTo>
                    <a:pt x="8095" y="2946"/>
                    <a:pt x="8477" y="3171"/>
                    <a:pt x="8815" y="3463"/>
                  </a:cubicBezTo>
                  <a:cubicBezTo>
                    <a:pt x="8905" y="3238"/>
                    <a:pt x="8972" y="2991"/>
                    <a:pt x="8905" y="2766"/>
                  </a:cubicBezTo>
                  <a:cubicBezTo>
                    <a:pt x="8815" y="2294"/>
                    <a:pt x="7623" y="1934"/>
                    <a:pt x="7106" y="1732"/>
                  </a:cubicBezTo>
                  <a:cubicBezTo>
                    <a:pt x="5599" y="1170"/>
                    <a:pt x="4138" y="832"/>
                    <a:pt x="2721" y="473"/>
                  </a:cubicBezTo>
                  <a:cubicBezTo>
                    <a:pt x="1957" y="270"/>
                    <a:pt x="1192" y="0"/>
                    <a:pt x="33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21"/>
            <p:cNvSpPr/>
            <p:nvPr/>
          </p:nvSpPr>
          <p:spPr>
            <a:xfrm>
              <a:off x="6804550" y="2588225"/>
              <a:ext cx="231050" cy="96000"/>
            </a:xfrm>
            <a:custGeom>
              <a:rect b="b" l="l" r="r" t="t"/>
              <a:pathLst>
                <a:path extrusionOk="0" h="3840" w="9242">
                  <a:moveTo>
                    <a:pt x="427" y="0"/>
                  </a:moveTo>
                  <a:cubicBezTo>
                    <a:pt x="157" y="248"/>
                    <a:pt x="0" y="765"/>
                    <a:pt x="90" y="1057"/>
                  </a:cubicBezTo>
                  <a:cubicBezTo>
                    <a:pt x="247" y="1597"/>
                    <a:pt x="1394" y="1799"/>
                    <a:pt x="2024" y="1979"/>
                  </a:cubicBezTo>
                  <a:cubicBezTo>
                    <a:pt x="2833" y="2204"/>
                    <a:pt x="3643" y="2429"/>
                    <a:pt x="4295" y="2631"/>
                  </a:cubicBezTo>
                  <a:cubicBezTo>
                    <a:pt x="5532" y="2991"/>
                    <a:pt x="6386" y="3283"/>
                    <a:pt x="7555" y="3643"/>
                  </a:cubicBezTo>
                  <a:cubicBezTo>
                    <a:pt x="7862" y="3728"/>
                    <a:pt x="8246" y="3839"/>
                    <a:pt x="8541" y="3839"/>
                  </a:cubicBezTo>
                  <a:cubicBezTo>
                    <a:pt x="8636" y="3839"/>
                    <a:pt x="8721" y="3828"/>
                    <a:pt x="8792" y="3800"/>
                  </a:cubicBezTo>
                  <a:cubicBezTo>
                    <a:pt x="8949" y="3755"/>
                    <a:pt x="9129" y="3553"/>
                    <a:pt x="9242" y="3328"/>
                  </a:cubicBezTo>
                  <a:cubicBezTo>
                    <a:pt x="8904" y="3036"/>
                    <a:pt x="8522" y="2811"/>
                    <a:pt x="8072" y="2586"/>
                  </a:cubicBezTo>
                  <a:cubicBezTo>
                    <a:pt x="7128" y="2136"/>
                    <a:pt x="6004" y="1799"/>
                    <a:pt x="4902" y="1462"/>
                  </a:cubicBezTo>
                  <a:cubicBezTo>
                    <a:pt x="3373" y="990"/>
                    <a:pt x="1956" y="473"/>
                    <a:pt x="4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21"/>
            <p:cNvSpPr/>
            <p:nvPr/>
          </p:nvSpPr>
          <p:spPr>
            <a:xfrm>
              <a:off x="6441950" y="2533125"/>
              <a:ext cx="346300" cy="150125"/>
            </a:xfrm>
            <a:custGeom>
              <a:rect b="b" l="l" r="r" t="t"/>
              <a:pathLst>
                <a:path extrusionOk="0" h="6005" w="13852">
                  <a:moveTo>
                    <a:pt x="608" y="1"/>
                  </a:moveTo>
                  <a:lnTo>
                    <a:pt x="1" y="2024"/>
                  </a:lnTo>
                  <a:lnTo>
                    <a:pt x="13245" y="6004"/>
                  </a:lnTo>
                  <a:lnTo>
                    <a:pt x="13852" y="3981"/>
                  </a:lnTo>
                  <a:lnTo>
                    <a:pt x="60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21"/>
            <p:cNvSpPr/>
            <p:nvPr/>
          </p:nvSpPr>
          <p:spPr>
            <a:xfrm>
              <a:off x="7016475" y="2701775"/>
              <a:ext cx="34875" cy="65225"/>
            </a:xfrm>
            <a:custGeom>
              <a:rect b="b" l="l" r="r" t="t"/>
              <a:pathLst>
                <a:path extrusionOk="0" h="2609" w="1395">
                  <a:moveTo>
                    <a:pt x="495" y="2182"/>
                  </a:moveTo>
                  <a:cubicBezTo>
                    <a:pt x="1394" y="2609"/>
                    <a:pt x="1327" y="0"/>
                    <a:pt x="450" y="473"/>
                  </a:cubicBezTo>
                  <a:cubicBezTo>
                    <a:pt x="0" y="698"/>
                    <a:pt x="248" y="1754"/>
                    <a:pt x="495" y="218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21"/>
            <p:cNvSpPr/>
            <p:nvPr/>
          </p:nvSpPr>
          <p:spPr>
            <a:xfrm>
              <a:off x="7004100" y="2778225"/>
              <a:ext cx="53425" cy="113025"/>
            </a:xfrm>
            <a:custGeom>
              <a:rect b="b" l="l" r="r" t="t"/>
              <a:pathLst>
                <a:path extrusionOk="0" h="4521" w="2137">
                  <a:moveTo>
                    <a:pt x="1979" y="563"/>
                  </a:moveTo>
                  <a:cubicBezTo>
                    <a:pt x="1889" y="360"/>
                    <a:pt x="1620" y="1"/>
                    <a:pt x="1237" y="203"/>
                  </a:cubicBezTo>
                  <a:cubicBezTo>
                    <a:pt x="743" y="473"/>
                    <a:pt x="698" y="1597"/>
                    <a:pt x="608" y="2024"/>
                  </a:cubicBezTo>
                  <a:cubicBezTo>
                    <a:pt x="473" y="2564"/>
                    <a:pt x="1" y="3508"/>
                    <a:pt x="450" y="3936"/>
                  </a:cubicBezTo>
                  <a:cubicBezTo>
                    <a:pt x="1102" y="4520"/>
                    <a:pt x="1575" y="3014"/>
                    <a:pt x="1732" y="2474"/>
                  </a:cubicBezTo>
                  <a:cubicBezTo>
                    <a:pt x="1799" y="2182"/>
                    <a:pt x="1844" y="1912"/>
                    <a:pt x="1889" y="1664"/>
                  </a:cubicBezTo>
                  <a:cubicBezTo>
                    <a:pt x="1979" y="1260"/>
                    <a:pt x="2137" y="922"/>
                    <a:pt x="1979" y="56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21"/>
            <p:cNvSpPr/>
            <p:nvPr/>
          </p:nvSpPr>
          <p:spPr>
            <a:xfrm>
              <a:off x="6101850" y="2566300"/>
              <a:ext cx="63000" cy="92775"/>
            </a:xfrm>
            <a:custGeom>
              <a:rect b="b" l="l" r="r" t="t"/>
              <a:pathLst>
                <a:path extrusionOk="0" h="3711" w="2520">
                  <a:moveTo>
                    <a:pt x="338" y="3508"/>
                  </a:moveTo>
                  <a:cubicBezTo>
                    <a:pt x="1" y="2856"/>
                    <a:pt x="788" y="0"/>
                    <a:pt x="1755" y="315"/>
                  </a:cubicBezTo>
                  <a:cubicBezTo>
                    <a:pt x="2519" y="585"/>
                    <a:pt x="1777" y="3103"/>
                    <a:pt x="1035" y="3576"/>
                  </a:cubicBezTo>
                  <a:cubicBezTo>
                    <a:pt x="855" y="3688"/>
                    <a:pt x="698" y="3711"/>
                    <a:pt x="338" y="350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21"/>
            <p:cNvSpPr/>
            <p:nvPr/>
          </p:nvSpPr>
          <p:spPr>
            <a:xfrm>
              <a:off x="6167625" y="2556750"/>
              <a:ext cx="46125" cy="36550"/>
            </a:xfrm>
            <a:custGeom>
              <a:rect b="b" l="l" r="r" t="t"/>
              <a:pathLst>
                <a:path extrusionOk="0" h="1462" w="1845">
                  <a:moveTo>
                    <a:pt x="990" y="1439"/>
                  </a:moveTo>
                  <a:cubicBezTo>
                    <a:pt x="1" y="1417"/>
                    <a:pt x="450" y="0"/>
                    <a:pt x="1035" y="23"/>
                  </a:cubicBezTo>
                  <a:cubicBezTo>
                    <a:pt x="1822" y="68"/>
                    <a:pt x="1844" y="1462"/>
                    <a:pt x="990" y="14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21"/>
            <p:cNvSpPr/>
            <p:nvPr/>
          </p:nvSpPr>
          <p:spPr>
            <a:xfrm>
              <a:off x="6128275" y="2483100"/>
              <a:ext cx="46675" cy="62975"/>
            </a:xfrm>
            <a:custGeom>
              <a:rect b="b" l="l" r="r" t="t"/>
              <a:pathLst>
                <a:path extrusionOk="0" h="2519" w="1867">
                  <a:moveTo>
                    <a:pt x="900" y="2362"/>
                  </a:moveTo>
                  <a:cubicBezTo>
                    <a:pt x="1" y="2159"/>
                    <a:pt x="698" y="1"/>
                    <a:pt x="1507" y="293"/>
                  </a:cubicBezTo>
                  <a:cubicBezTo>
                    <a:pt x="1844" y="428"/>
                    <a:pt x="1867" y="698"/>
                    <a:pt x="1822" y="1147"/>
                  </a:cubicBezTo>
                  <a:cubicBezTo>
                    <a:pt x="1777" y="1822"/>
                    <a:pt x="1552" y="2519"/>
                    <a:pt x="900" y="236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121"/>
          <p:cNvGrpSpPr/>
          <p:nvPr/>
        </p:nvGrpSpPr>
        <p:grpSpPr>
          <a:xfrm>
            <a:off x="3033163" y="427525"/>
            <a:ext cx="825250" cy="671800"/>
            <a:chOff x="4184375" y="3769275"/>
            <a:chExt cx="825250" cy="671800"/>
          </a:xfrm>
        </p:grpSpPr>
        <p:sp>
          <p:nvSpPr>
            <p:cNvPr id="1601" name="Google Shape;1601;p121"/>
            <p:cNvSpPr/>
            <p:nvPr/>
          </p:nvSpPr>
          <p:spPr>
            <a:xfrm>
              <a:off x="4446325" y="3769275"/>
              <a:ext cx="174300" cy="559375"/>
            </a:xfrm>
            <a:custGeom>
              <a:rect b="b" l="l" r="r" t="t"/>
              <a:pathLst>
                <a:path extrusionOk="0" h="22375" w="6972">
                  <a:moveTo>
                    <a:pt x="4970" y="1080"/>
                  </a:moveTo>
                  <a:cubicBezTo>
                    <a:pt x="5420" y="4003"/>
                    <a:pt x="5667" y="7106"/>
                    <a:pt x="6005" y="10232"/>
                  </a:cubicBezTo>
                  <a:cubicBezTo>
                    <a:pt x="6185" y="11783"/>
                    <a:pt x="6387" y="13290"/>
                    <a:pt x="6567" y="14774"/>
                  </a:cubicBezTo>
                  <a:cubicBezTo>
                    <a:pt x="6724" y="16326"/>
                    <a:pt x="6972" y="17877"/>
                    <a:pt x="6972" y="19451"/>
                  </a:cubicBezTo>
                  <a:cubicBezTo>
                    <a:pt x="6972" y="20575"/>
                    <a:pt x="6814" y="22127"/>
                    <a:pt x="5892" y="22284"/>
                  </a:cubicBezTo>
                  <a:cubicBezTo>
                    <a:pt x="5330" y="22374"/>
                    <a:pt x="4835" y="21969"/>
                    <a:pt x="4588" y="21677"/>
                  </a:cubicBezTo>
                  <a:cubicBezTo>
                    <a:pt x="3734" y="20710"/>
                    <a:pt x="3441" y="18866"/>
                    <a:pt x="3194" y="17315"/>
                  </a:cubicBezTo>
                  <a:cubicBezTo>
                    <a:pt x="2362" y="12413"/>
                    <a:pt x="2137" y="6724"/>
                    <a:pt x="1575" y="1687"/>
                  </a:cubicBezTo>
                  <a:cubicBezTo>
                    <a:pt x="1328" y="1710"/>
                    <a:pt x="1058" y="1800"/>
                    <a:pt x="743" y="1777"/>
                  </a:cubicBezTo>
                  <a:cubicBezTo>
                    <a:pt x="361" y="1755"/>
                    <a:pt x="1" y="1575"/>
                    <a:pt x="1" y="1350"/>
                  </a:cubicBezTo>
                  <a:cubicBezTo>
                    <a:pt x="1" y="1058"/>
                    <a:pt x="541" y="900"/>
                    <a:pt x="968" y="765"/>
                  </a:cubicBezTo>
                  <a:cubicBezTo>
                    <a:pt x="2047" y="451"/>
                    <a:pt x="3734" y="113"/>
                    <a:pt x="4835" y="46"/>
                  </a:cubicBezTo>
                  <a:cubicBezTo>
                    <a:pt x="5308" y="1"/>
                    <a:pt x="5915" y="23"/>
                    <a:pt x="5982" y="316"/>
                  </a:cubicBezTo>
                  <a:cubicBezTo>
                    <a:pt x="6095" y="833"/>
                    <a:pt x="5308" y="923"/>
                    <a:pt x="4970" y="108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21"/>
            <p:cNvSpPr/>
            <p:nvPr/>
          </p:nvSpPr>
          <p:spPr>
            <a:xfrm>
              <a:off x="4515475" y="3998650"/>
              <a:ext cx="93900" cy="309750"/>
            </a:xfrm>
            <a:custGeom>
              <a:rect b="b" l="l" r="r" t="t"/>
              <a:pathLst>
                <a:path extrusionOk="0" h="12390" w="3756">
                  <a:moveTo>
                    <a:pt x="2766" y="1304"/>
                  </a:moveTo>
                  <a:cubicBezTo>
                    <a:pt x="2722" y="877"/>
                    <a:pt x="2677" y="450"/>
                    <a:pt x="2632" y="0"/>
                  </a:cubicBezTo>
                  <a:lnTo>
                    <a:pt x="1" y="292"/>
                  </a:lnTo>
                  <a:cubicBezTo>
                    <a:pt x="181" y="2541"/>
                    <a:pt x="361" y="4430"/>
                    <a:pt x="698" y="6476"/>
                  </a:cubicBezTo>
                  <a:cubicBezTo>
                    <a:pt x="900" y="7623"/>
                    <a:pt x="1395" y="11175"/>
                    <a:pt x="2002" y="11895"/>
                  </a:cubicBezTo>
                  <a:cubicBezTo>
                    <a:pt x="2182" y="12097"/>
                    <a:pt x="2542" y="12390"/>
                    <a:pt x="2946" y="12322"/>
                  </a:cubicBezTo>
                  <a:cubicBezTo>
                    <a:pt x="3621" y="12210"/>
                    <a:pt x="3756" y="11086"/>
                    <a:pt x="3733" y="10254"/>
                  </a:cubicBezTo>
                  <a:cubicBezTo>
                    <a:pt x="3733" y="9107"/>
                    <a:pt x="3284" y="5756"/>
                    <a:pt x="3171" y="4632"/>
                  </a:cubicBezTo>
                  <a:cubicBezTo>
                    <a:pt x="3036" y="3530"/>
                    <a:pt x="2901" y="2451"/>
                    <a:pt x="2766" y="130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21"/>
            <p:cNvSpPr/>
            <p:nvPr/>
          </p:nvSpPr>
          <p:spPr>
            <a:xfrm>
              <a:off x="4545825" y="3853600"/>
              <a:ext cx="27575" cy="80975"/>
            </a:xfrm>
            <a:custGeom>
              <a:rect b="b" l="l" r="r" t="t"/>
              <a:pathLst>
                <a:path extrusionOk="0" h="3239" w="1103">
                  <a:moveTo>
                    <a:pt x="541" y="3194"/>
                  </a:moveTo>
                  <a:cubicBezTo>
                    <a:pt x="226" y="2789"/>
                    <a:pt x="113" y="1935"/>
                    <a:pt x="46" y="1080"/>
                  </a:cubicBezTo>
                  <a:cubicBezTo>
                    <a:pt x="23" y="720"/>
                    <a:pt x="1" y="113"/>
                    <a:pt x="338" y="68"/>
                  </a:cubicBezTo>
                  <a:cubicBezTo>
                    <a:pt x="721" y="1"/>
                    <a:pt x="855" y="653"/>
                    <a:pt x="900" y="900"/>
                  </a:cubicBezTo>
                  <a:cubicBezTo>
                    <a:pt x="1058" y="1665"/>
                    <a:pt x="1103" y="2609"/>
                    <a:pt x="968" y="3104"/>
                  </a:cubicBezTo>
                  <a:cubicBezTo>
                    <a:pt x="878" y="3216"/>
                    <a:pt x="676" y="3239"/>
                    <a:pt x="541" y="319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21"/>
            <p:cNvSpPr/>
            <p:nvPr/>
          </p:nvSpPr>
          <p:spPr>
            <a:xfrm>
              <a:off x="4528975" y="3802450"/>
              <a:ext cx="34875" cy="45550"/>
            </a:xfrm>
            <a:custGeom>
              <a:rect b="b" l="l" r="r" t="t"/>
              <a:pathLst>
                <a:path extrusionOk="0" h="1822" w="1395">
                  <a:moveTo>
                    <a:pt x="945" y="1620"/>
                  </a:moveTo>
                  <a:cubicBezTo>
                    <a:pt x="135" y="1822"/>
                    <a:pt x="0" y="1"/>
                    <a:pt x="697" y="23"/>
                  </a:cubicBezTo>
                  <a:cubicBezTo>
                    <a:pt x="990" y="46"/>
                    <a:pt x="1395" y="900"/>
                    <a:pt x="1282" y="1327"/>
                  </a:cubicBezTo>
                  <a:cubicBezTo>
                    <a:pt x="1237" y="1485"/>
                    <a:pt x="1102" y="1575"/>
                    <a:pt x="945" y="162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21"/>
            <p:cNvSpPr/>
            <p:nvPr/>
          </p:nvSpPr>
          <p:spPr>
            <a:xfrm>
              <a:off x="4264200" y="3795150"/>
              <a:ext cx="175425" cy="552600"/>
            </a:xfrm>
            <a:custGeom>
              <a:rect b="b" l="l" r="r" t="t"/>
              <a:pathLst>
                <a:path extrusionOk="0" h="22104" w="7017">
                  <a:moveTo>
                    <a:pt x="5082" y="1529"/>
                  </a:moveTo>
                  <a:cubicBezTo>
                    <a:pt x="5577" y="4632"/>
                    <a:pt x="5937" y="7780"/>
                    <a:pt x="6252" y="11333"/>
                  </a:cubicBezTo>
                  <a:cubicBezTo>
                    <a:pt x="6387" y="12952"/>
                    <a:pt x="6611" y="14548"/>
                    <a:pt x="6656" y="16415"/>
                  </a:cubicBezTo>
                  <a:cubicBezTo>
                    <a:pt x="6701" y="17876"/>
                    <a:pt x="7016" y="20170"/>
                    <a:pt x="6432" y="21339"/>
                  </a:cubicBezTo>
                  <a:cubicBezTo>
                    <a:pt x="6274" y="21632"/>
                    <a:pt x="5937" y="22014"/>
                    <a:pt x="5577" y="22059"/>
                  </a:cubicBezTo>
                  <a:cubicBezTo>
                    <a:pt x="5060" y="22104"/>
                    <a:pt x="4610" y="21676"/>
                    <a:pt x="4385" y="21384"/>
                  </a:cubicBezTo>
                  <a:cubicBezTo>
                    <a:pt x="3643" y="20395"/>
                    <a:pt x="3418" y="18483"/>
                    <a:pt x="3194" y="16999"/>
                  </a:cubicBezTo>
                  <a:cubicBezTo>
                    <a:pt x="2474" y="12120"/>
                    <a:pt x="2137" y="6656"/>
                    <a:pt x="1372" y="1979"/>
                  </a:cubicBezTo>
                  <a:cubicBezTo>
                    <a:pt x="810" y="2001"/>
                    <a:pt x="23" y="2046"/>
                    <a:pt x="1" y="1462"/>
                  </a:cubicBezTo>
                  <a:cubicBezTo>
                    <a:pt x="1" y="877"/>
                    <a:pt x="1147" y="652"/>
                    <a:pt x="1934" y="472"/>
                  </a:cubicBezTo>
                  <a:cubicBezTo>
                    <a:pt x="2879" y="270"/>
                    <a:pt x="3801" y="113"/>
                    <a:pt x="4543" y="68"/>
                  </a:cubicBezTo>
                  <a:cubicBezTo>
                    <a:pt x="5352" y="23"/>
                    <a:pt x="6319" y="0"/>
                    <a:pt x="6342" y="585"/>
                  </a:cubicBezTo>
                  <a:cubicBezTo>
                    <a:pt x="6387" y="1147"/>
                    <a:pt x="5555" y="1372"/>
                    <a:pt x="5082" y="152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21"/>
            <p:cNvSpPr/>
            <p:nvPr/>
          </p:nvSpPr>
          <p:spPr>
            <a:xfrm>
              <a:off x="4338400" y="4023375"/>
              <a:ext cx="87725" cy="304150"/>
            </a:xfrm>
            <a:custGeom>
              <a:rect b="b" l="l" r="r" t="t"/>
              <a:pathLst>
                <a:path extrusionOk="0" h="12166" w="3509">
                  <a:moveTo>
                    <a:pt x="2744" y="2114"/>
                  </a:moveTo>
                  <a:cubicBezTo>
                    <a:pt x="2677" y="1395"/>
                    <a:pt x="2609" y="697"/>
                    <a:pt x="2542" y="0"/>
                  </a:cubicBezTo>
                  <a:lnTo>
                    <a:pt x="1" y="293"/>
                  </a:lnTo>
                  <a:cubicBezTo>
                    <a:pt x="203" y="2204"/>
                    <a:pt x="405" y="4138"/>
                    <a:pt x="675" y="5959"/>
                  </a:cubicBezTo>
                  <a:cubicBezTo>
                    <a:pt x="833" y="6971"/>
                    <a:pt x="1215" y="10996"/>
                    <a:pt x="1732" y="11671"/>
                  </a:cubicBezTo>
                  <a:cubicBezTo>
                    <a:pt x="1867" y="11873"/>
                    <a:pt x="2182" y="12165"/>
                    <a:pt x="2519" y="12120"/>
                  </a:cubicBezTo>
                  <a:cubicBezTo>
                    <a:pt x="2766" y="12098"/>
                    <a:pt x="2991" y="11850"/>
                    <a:pt x="3104" y="11648"/>
                  </a:cubicBezTo>
                  <a:cubicBezTo>
                    <a:pt x="3508" y="10861"/>
                    <a:pt x="3036" y="6566"/>
                    <a:pt x="3014" y="5554"/>
                  </a:cubicBezTo>
                  <a:cubicBezTo>
                    <a:pt x="2991" y="4295"/>
                    <a:pt x="2834" y="3216"/>
                    <a:pt x="2744" y="21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21"/>
            <p:cNvSpPr/>
            <p:nvPr/>
          </p:nvSpPr>
          <p:spPr>
            <a:xfrm>
              <a:off x="4321550" y="3906450"/>
              <a:ext cx="44425" cy="77600"/>
            </a:xfrm>
            <a:custGeom>
              <a:rect b="b" l="l" r="r" t="t"/>
              <a:pathLst>
                <a:path extrusionOk="0" h="3104" w="1777">
                  <a:moveTo>
                    <a:pt x="315" y="742"/>
                  </a:moveTo>
                  <a:cubicBezTo>
                    <a:pt x="1079" y="0"/>
                    <a:pt x="1776" y="2564"/>
                    <a:pt x="1012" y="2811"/>
                  </a:cubicBezTo>
                  <a:cubicBezTo>
                    <a:pt x="113" y="3103"/>
                    <a:pt x="0" y="1372"/>
                    <a:pt x="247" y="832"/>
                  </a:cubicBezTo>
                  <a:cubicBezTo>
                    <a:pt x="247" y="787"/>
                    <a:pt x="292" y="765"/>
                    <a:pt x="315" y="74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21"/>
            <p:cNvSpPr/>
            <p:nvPr/>
          </p:nvSpPr>
          <p:spPr>
            <a:xfrm>
              <a:off x="4326050" y="3991325"/>
              <a:ext cx="47225" cy="57925"/>
            </a:xfrm>
            <a:custGeom>
              <a:rect b="b" l="l" r="r" t="t"/>
              <a:pathLst>
                <a:path extrusionOk="0" h="2317" w="1889">
                  <a:moveTo>
                    <a:pt x="495" y="518"/>
                  </a:moveTo>
                  <a:cubicBezTo>
                    <a:pt x="1214" y="1"/>
                    <a:pt x="1889" y="2114"/>
                    <a:pt x="989" y="2227"/>
                  </a:cubicBezTo>
                  <a:cubicBezTo>
                    <a:pt x="315" y="2317"/>
                    <a:pt x="0" y="855"/>
                    <a:pt x="495" y="51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21"/>
            <p:cNvSpPr/>
            <p:nvPr/>
          </p:nvSpPr>
          <p:spPr>
            <a:xfrm>
              <a:off x="4184375" y="4160525"/>
              <a:ext cx="825250" cy="280550"/>
            </a:xfrm>
            <a:custGeom>
              <a:rect b="b" l="l" r="r" t="t"/>
              <a:pathLst>
                <a:path extrusionOk="0" h="11222" w="33010">
                  <a:moveTo>
                    <a:pt x="28085" y="2002"/>
                  </a:moveTo>
                  <a:cubicBezTo>
                    <a:pt x="28198" y="3126"/>
                    <a:pt x="28513" y="4026"/>
                    <a:pt x="28603" y="5173"/>
                  </a:cubicBezTo>
                  <a:cubicBezTo>
                    <a:pt x="29277" y="5128"/>
                    <a:pt x="30469" y="4970"/>
                    <a:pt x="31391" y="4880"/>
                  </a:cubicBezTo>
                  <a:cubicBezTo>
                    <a:pt x="31728" y="4858"/>
                    <a:pt x="32133" y="4768"/>
                    <a:pt x="32358" y="4858"/>
                  </a:cubicBezTo>
                  <a:cubicBezTo>
                    <a:pt x="32695" y="4993"/>
                    <a:pt x="33010" y="5915"/>
                    <a:pt x="32785" y="6409"/>
                  </a:cubicBezTo>
                  <a:cubicBezTo>
                    <a:pt x="32628" y="6792"/>
                    <a:pt x="31706" y="6904"/>
                    <a:pt x="31076" y="7017"/>
                  </a:cubicBezTo>
                  <a:cubicBezTo>
                    <a:pt x="27748" y="7579"/>
                    <a:pt x="24173" y="7826"/>
                    <a:pt x="20755" y="8253"/>
                  </a:cubicBezTo>
                  <a:cubicBezTo>
                    <a:pt x="15223" y="8928"/>
                    <a:pt x="10232" y="9985"/>
                    <a:pt x="4678" y="10637"/>
                  </a:cubicBezTo>
                  <a:cubicBezTo>
                    <a:pt x="4071" y="10704"/>
                    <a:pt x="3328" y="10817"/>
                    <a:pt x="2631" y="10929"/>
                  </a:cubicBezTo>
                  <a:cubicBezTo>
                    <a:pt x="2002" y="11019"/>
                    <a:pt x="878" y="11221"/>
                    <a:pt x="518" y="10974"/>
                  </a:cubicBezTo>
                  <a:cubicBezTo>
                    <a:pt x="248" y="10817"/>
                    <a:pt x="1" y="9692"/>
                    <a:pt x="293" y="9198"/>
                  </a:cubicBezTo>
                  <a:cubicBezTo>
                    <a:pt x="495" y="8860"/>
                    <a:pt x="1305" y="8860"/>
                    <a:pt x="1822" y="8793"/>
                  </a:cubicBezTo>
                  <a:cubicBezTo>
                    <a:pt x="2452" y="8703"/>
                    <a:pt x="3081" y="8635"/>
                    <a:pt x="3508" y="8568"/>
                  </a:cubicBezTo>
                  <a:cubicBezTo>
                    <a:pt x="3261" y="7579"/>
                    <a:pt x="3284" y="6342"/>
                    <a:pt x="3216" y="5195"/>
                  </a:cubicBezTo>
                  <a:cubicBezTo>
                    <a:pt x="2497" y="5285"/>
                    <a:pt x="1709" y="5645"/>
                    <a:pt x="990" y="5420"/>
                  </a:cubicBezTo>
                  <a:cubicBezTo>
                    <a:pt x="810" y="5105"/>
                    <a:pt x="788" y="4633"/>
                    <a:pt x="765" y="4161"/>
                  </a:cubicBezTo>
                  <a:cubicBezTo>
                    <a:pt x="1102" y="3734"/>
                    <a:pt x="1709" y="3689"/>
                    <a:pt x="2249" y="3621"/>
                  </a:cubicBezTo>
                  <a:cubicBezTo>
                    <a:pt x="3936" y="3374"/>
                    <a:pt x="5869" y="3104"/>
                    <a:pt x="7556" y="2879"/>
                  </a:cubicBezTo>
                  <a:cubicBezTo>
                    <a:pt x="9894" y="2564"/>
                    <a:pt x="12210" y="2137"/>
                    <a:pt x="14549" y="1800"/>
                  </a:cubicBezTo>
                  <a:cubicBezTo>
                    <a:pt x="16932" y="1463"/>
                    <a:pt x="19338" y="1193"/>
                    <a:pt x="21699" y="878"/>
                  </a:cubicBezTo>
                  <a:cubicBezTo>
                    <a:pt x="24128" y="563"/>
                    <a:pt x="26511" y="203"/>
                    <a:pt x="28940" y="46"/>
                  </a:cubicBezTo>
                  <a:cubicBezTo>
                    <a:pt x="29210" y="46"/>
                    <a:pt x="29727" y="1"/>
                    <a:pt x="29907" y="181"/>
                  </a:cubicBezTo>
                  <a:cubicBezTo>
                    <a:pt x="30154" y="428"/>
                    <a:pt x="30199" y="1193"/>
                    <a:pt x="29974" y="1507"/>
                  </a:cubicBezTo>
                  <a:cubicBezTo>
                    <a:pt x="29637" y="1980"/>
                    <a:pt x="28805" y="1867"/>
                    <a:pt x="28085" y="2002"/>
                  </a:cubicBezTo>
                  <a:close/>
                  <a:moveTo>
                    <a:pt x="27276" y="2092"/>
                  </a:moveTo>
                  <a:cubicBezTo>
                    <a:pt x="27253" y="2070"/>
                    <a:pt x="27253" y="2047"/>
                    <a:pt x="27231" y="2047"/>
                  </a:cubicBezTo>
                  <a:cubicBezTo>
                    <a:pt x="26579" y="2182"/>
                    <a:pt x="25859" y="2205"/>
                    <a:pt x="25207" y="2317"/>
                  </a:cubicBezTo>
                  <a:cubicBezTo>
                    <a:pt x="25342" y="3441"/>
                    <a:pt x="25544" y="4521"/>
                    <a:pt x="25702" y="5622"/>
                  </a:cubicBezTo>
                  <a:cubicBezTo>
                    <a:pt x="26421" y="5532"/>
                    <a:pt x="27051" y="5398"/>
                    <a:pt x="27748" y="5330"/>
                  </a:cubicBezTo>
                  <a:cubicBezTo>
                    <a:pt x="27546" y="4273"/>
                    <a:pt x="27366" y="3216"/>
                    <a:pt x="27276" y="2092"/>
                  </a:cubicBezTo>
                  <a:close/>
                  <a:moveTo>
                    <a:pt x="21385" y="2722"/>
                  </a:moveTo>
                  <a:cubicBezTo>
                    <a:pt x="21520" y="3936"/>
                    <a:pt x="21857" y="4948"/>
                    <a:pt x="22059" y="6095"/>
                  </a:cubicBezTo>
                  <a:cubicBezTo>
                    <a:pt x="23094" y="6050"/>
                    <a:pt x="24038" y="5870"/>
                    <a:pt x="25005" y="5735"/>
                  </a:cubicBezTo>
                  <a:cubicBezTo>
                    <a:pt x="24735" y="4723"/>
                    <a:pt x="24623" y="3509"/>
                    <a:pt x="24465" y="2384"/>
                  </a:cubicBezTo>
                  <a:lnTo>
                    <a:pt x="24398" y="2384"/>
                  </a:lnTo>
                  <a:cubicBezTo>
                    <a:pt x="23431" y="2519"/>
                    <a:pt x="22419" y="2632"/>
                    <a:pt x="21385" y="2722"/>
                  </a:cubicBezTo>
                  <a:close/>
                  <a:moveTo>
                    <a:pt x="18057" y="3104"/>
                  </a:moveTo>
                  <a:cubicBezTo>
                    <a:pt x="18169" y="4273"/>
                    <a:pt x="18349" y="5398"/>
                    <a:pt x="18461" y="6567"/>
                  </a:cubicBezTo>
                  <a:cubicBezTo>
                    <a:pt x="19428" y="6454"/>
                    <a:pt x="20350" y="6319"/>
                    <a:pt x="21295" y="6185"/>
                  </a:cubicBezTo>
                  <a:cubicBezTo>
                    <a:pt x="21092" y="5105"/>
                    <a:pt x="20867" y="4026"/>
                    <a:pt x="20777" y="2812"/>
                  </a:cubicBezTo>
                  <a:cubicBezTo>
                    <a:pt x="19833" y="2879"/>
                    <a:pt x="18956" y="3014"/>
                    <a:pt x="18057" y="3104"/>
                  </a:cubicBezTo>
                  <a:close/>
                  <a:moveTo>
                    <a:pt x="14122" y="3509"/>
                  </a:moveTo>
                  <a:cubicBezTo>
                    <a:pt x="14257" y="4678"/>
                    <a:pt x="14347" y="5892"/>
                    <a:pt x="14526" y="7039"/>
                  </a:cubicBezTo>
                  <a:cubicBezTo>
                    <a:pt x="15561" y="6882"/>
                    <a:pt x="16730" y="6837"/>
                    <a:pt x="17742" y="6634"/>
                  </a:cubicBezTo>
                  <a:cubicBezTo>
                    <a:pt x="17472" y="5600"/>
                    <a:pt x="17360" y="4431"/>
                    <a:pt x="17315" y="3171"/>
                  </a:cubicBezTo>
                  <a:lnTo>
                    <a:pt x="17247" y="3171"/>
                  </a:lnTo>
                  <a:cubicBezTo>
                    <a:pt x="16235" y="3306"/>
                    <a:pt x="15111" y="3351"/>
                    <a:pt x="14122" y="3509"/>
                  </a:cubicBezTo>
                  <a:close/>
                  <a:moveTo>
                    <a:pt x="10591" y="4026"/>
                  </a:moveTo>
                  <a:cubicBezTo>
                    <a:pt x="10681" y="5240"/>
                    <a:pt x="10794" y="6454"/>
                    <a:pt x="10996" y="7556"/>
                  </a:cubicBezTo>
                  <a:cubicBezTo>
                    <a:pt x="11963" y="7466"/>
                    <a:pt x="12840" y="7286"/>
                    <a:pt x="13784" y="7174"/>
                  </a:cubicBezTo>
                  <a:cubicBezTo>
                    <a:pt x="13515" y="6095"/>
                    <a:pt x="13312" y="4970"/>
                    <a:pt x="13357" y="3621"/>
                  </a:cubicBezTo>
                  <a:cubicBezTo>
                    <a:pt x="12390" y="3711"/>
                    <a:pt x="11491" y="3868"/>
                    <a:pt x="10591" y="4026"/>
                  </a:cubicBezTo>
                  <a:close/>
                  <a:moveTo>
                    <a:pt x="7084" y="4566"/>
                  </a:moveTo>
                  <a:cubicBezTo>
                    <a:pt x="7196" y="5712"/>
                    <a:pt x="7263" y="6882"/>
                    <a:pt x="7398" y="8006"/>
                  </a:cubicBezTo>
                  <a:cubicBezTo>
                    <a:pt x="8365" y="7938"/>
                    <a:pt x="9242" y="7759"/>
                    <a:pt x="10209" y="7669"/>
                  </a:cubicBezTo>
                  <a:cubicBezTo>
                    <a:pt x="10029" y="6769"/>
                    <a:pt x="9804" y="5735"/>
                    <a:pt x="9759" y="4723"/>
                  </a:cubicBezTo>
                  <a:cubicBezTo>
                    <a:pt x="9759" y="4543"/>
                    <a:pt x="9827" y="4183"/>
                    <a:pt x="9669" y="4161"/>
                  </a:cubicBezTo>
                  <a:cubicBezTo>
                    <a:pt x="8815" y="4296"/>
                    <a:pt x="7961" y="4431"/>
                    <a:pt x="7084" y="4566"/>
                  </a:cubicBezTo>
                  <a:close/>
                  <a:moveTo>
                    <a:pt x="4093" y="5038"/>
                  </a:moveTo>
                  <a:cubicBezTo>
                    <a:pt x="4228" y="6162"/>
                    <a:pt x="4408" y="7219"/>
                    <a:pt x="4453" y="8411"/>
                  </a:cubicBezTo>
                  <a:cubicBezTo>
                    <a:pt x="5150" y="8298"/>
                    <a:pt x="5914" y="8208"/>
                    <a:pt x="6611" y="8096"/>
                  </a:cubicBezTo>
                  <a:cubicBezTo>
                    <a:pt x="6432" y="7174"/>
                    <a:pt x="6319" y="6117"/>
                    <a:pt x="6229" y="5128"/>
                  </a:cubicBezTo>
                  <a:cubicBezTo>
                    <a:pt x="6229" y="4993"/>
                    <a:pt x="6229" y="4790"/>
                    <a:pt x="6139" y="4723"/>
                  </a:cubicBezTo>
                  <a:cubicBezTo>
                    <a:pt x="5442" y="4813"/>
                    <a:pt x="4790" y="4948"/>
                    <a:pt x="4093" y="503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0" name="Google Shape;1610;p121"/>
          <p:cNvSpPr/>
          <p:nvPr/>
        </p:nvSpPr>
        <p:spPr>
          <a:xfrm>
            <a:off x="1460186" y="737388"/>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21"/>
          <p:cNvSpPr/>
          <p:nvPr/>
        </p:nvSpPr>
        <p:spPr>
          <a:xfrm rot="2700000">
            <a:off x="5006286" y="4028573"/>
            <a:ext cx="208089" cy="208206"/>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21"/>
          <p:cNvSpPr/>
          <p:nvPr/>
        </p:nvSpPr>
        <p:spPr>
          <a:xfrm rot="2700000">
            <a:off x="1880754" y="1080390"/>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21"/>
          <p:cNvSpPr/>
          <p:nvPr/>
        </p:nvSpPr>
        <p:spPr>
          <a:xfrm>
            <a:off x="5816454" y="3959933"/>
            <a:ext cx="350269" cy="345486"/>
          </a:xfrm>
          <a:custGeom>
            <a:rect b="b" l="l" r="r" t="t"/>
            <a:pathLst>
              <a:path extrusionOk="0" h="4190" w="4248">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21"/>
          <p:cNvSpPr/>
          <p:nvPr/>
        </p:nvSpPr>
        <p:spPr>
          <a:xfrm>
            <a:off x="5769149" y="654703"/>
            <a:ext cx="665151" cy="661225"/>
          </a:xfrm>
          <a:custGeom>
            <a:rect b="b" l="l" r="r" t="t"/>
            <a:pathLst>
              <a:path extrusionOk="0" h="9094" w="9148">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21"/>
          <p:cNvSpPr/>
          <p:nvPr/>
        </p:nvSpPr>
        <p:spPr>
          <a:xfrm rot="2700000">
            <a:off x="6773604" y="1222315"/>
            <a:ext cx="154764" cy="154852"/>
          </a:xfrm>
          <a:custGeom>
            <a:rect b="b" l="l" r="r" t="t"/>
            <a:pathLst>
              <a:path extrusionOk="0" h="1770" w="1769">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21"/>
          <p:cNvSpPr txBox="1"/>
          <p:nvPr>
            <p:ph idx="1" type="subTitle"/>
          </p:nvPr>
        </p:nvSpPr>
        <p:spPr>
          <a:xfrm>
            <a:off x="4143300" y="2952800"/>
            <a:ext cx="25218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Scaling, Selection &amp; Visualization</a:t>
            </a:r>
            <a:br>
              <a:rPr lang="en-GB"/>
            </a:br>
            <a:r>
              <a:rPr lang="en-GB"/>
              <a:t>Class Imbalance</a:t>
            </a:r>
            <a:endParaRPr/>
          </a:p>
          <a:p>
            <a:pPr indent="0" lvl="0" marL="0" rtl="0" algn="l">
              <a:spcBef>
                <a:spcPts val="1200"/>
              </a:spcBef>
              <a:spcAft>
                <a:spcPts val="1200"/>
              </a:spcAft>
              <a:buNone/>
            </a:pPr>
            <a:r>
              <a:t/>
            </a:r>
            <a:endParaRPr/>
          </a:p>
        </p:txBody>
      </p:sp>
      <p:sp>
        <p:nvSpPr>
          <p:cNvPr id="1617" name="Google Shape;1617;p121"/>
          <p:cNvSpPr txBox="1"/>
          <p:nvPr>
            <p:ph idx="2" type="title"/>
          </p:nvPr>
        </p:nvSpPr>
        <p:spPr>
          <a:xfrm>
            <a:off x="2403475" y="1554500"/>
            <a:ext cx="1817400" cy="139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02.</a:t>
            </a:r>
            <a:endParaRPr/>
          </a:p>
        </p:txBody>
      </p:sp>
      <p:sp>
        <p:nvSpPr>
          <p:cNvPr id="1618" name="Google Shape;1618;p121"/>
          <p:cNvSpPr/>
          <p:nvPr/>
        </p:nvSpPr>
        <p:spPr>
          <a:xfrm>
            <a:off x="3372911" y="3900863"/>
            <a:ext cx="145768" cy="145768"/>
          </a:xfrm>
          <a:custGeom>
            <a:rect b="b" l="l" r="r" t="t"/>
            <a:pathLst>
              <a:path extrusionOk="0" fill="none" h="1546" w="1546">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cap="rnd" cmpd="sng" w="193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21"/>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5</a:t>
            </a:r>
            <a:endParaRPr sz="15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122"/>
          <p:cNvSpPr txBox="1"/>
          <p:nvPr>
            <p:ph type="title"/>
          </p:nvPr>
        </p:nvSpPr>
        <p:spPr>
          <a:xfrm>
            <a:off x="1523625" y="337625"/>
            <a:ext cx="6255600" cy="84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u="sng"/>
              <a:t>Feature Scaling</a:t>
            </a:r>
            <a:endParaRPr b="1" u="sng"/>
          </a:p>
        </p:txBody>
      </p:sp>
      <p:sp>
        <p:nvSpPr>
          <p:cNvPr id="1625" name="Google Shape;1625;p122"/>
          <p:cNvSpPr txBox="1"/>
          <p:nvPr>
            <p:ph idx="1" type="subTitle"/>
          </p:nvPr>
        </p:nvSpPr>
        <p:spPr>
          <a:xfrm>
            <a:off x="1066938" y="4376325"/>
            <a:ext cx="34224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t>Violin Plot of Feature Means and </a:t>
            </a:r>
            <a:r>
              <a:rPr lang="en-GB" sz="1200" u="sng"/>
              <a:t>Outliers</a:t>
            </a:r>
            <a:endParaRPr sz="1200" u="sng"/>
          </a:p>
        </p:txBody>
      </p:sp>
      <p:pic>
        <p:nvPicPr>
          <p:cNvPr id="1626" name="Google Shape;1626;p122"/>
          <p:cNvPicPr preferRelativeResize="0"/>
          <p:nvPr/>
        </p:nvPicPr>
        <p:blipFill>
          <a:blip r:embed="rId3">
            <a:alphaModFix/>
          </a:blip>
          <a:stretch>
            <a:fillRect/>
          </a:stretch>
        </p:blipFill>
        <p:spPr>
          <a:xfrm>
            <a:off x="316050" y="1234000"/>
            <a:ext cx="4924187" cy="3268826"/>
          </a:xfrm>
          <a:prstGeom prst="rect">
            <a:avLst/>
          </a:prstGeom>
          <a:noFill/>
          <a:ln>
            <a:noFill/>
          </a:ln>
        </p:spPr>
      </p:pic>
      <p:graphicFrame>
        <p:nvGraphicFramePr>
          <p:cNvPr id="1627" name="Google Shape;1627;p122"/>
          <p:cNvGraphicFramePr/>
          <p:nvPr/>
        </p:nvGraphicFramePr>
        <p:xfrm>
          <a:off x="5370975" y="1324725"/>
          <a:ext cx="3000000" cy="3000000"/>
        </p:xfrm>
        <a:graphic>
          <a:graphicData uri="http://schemas.openxmlformats.org/drawingml/2006/table">
            <a:tbl>
              <a:tblPr>
                <a:noFill/>
                <a:tableStyleId>{E6039A46-9088-43EF-9AC6-2E60C37374BF}</a:tableStyleId>
              </a:tblPr>
              <a:tblGrid>
                <a:gridCol w="530350"/>
                <a:gridCol w="1814100"/>
                <a:gridCol w="1364700"/>
              </a:tblGrid>
              <a:tr h="466100">
                <a:tc>
                  <a:txBody>
                    <a:bodyPr/>
                    <a:lstStyle/>
                    <a:p>
                      <a:pPr indent="0" lvl="0" marL="0" rtl="0" algn="l">
                        <a:spcBef>
                          <a:spcPts val="0"/>
                        </a:spcBef>
                        <a:spcAft>
                          <a:spcPts val="0"/>
                        </a:spcAft>
                        <a:buNone/>
                      </a:pPr>
                      <a:r>
                        <a:t/>
                      </a:r>
                      <a:endParaRPr sz="1800">
                        <a:solidFill>
                          <a:schemeClr val="lt1"/>
                        </a:solidFill>
                        <a:latin typeface="Alata"/>
                        <a:ea typeface="Alata"/>
                        <a:cs typeface="Alata"/>
                        <a:sym typeface="Alata"/>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Outlier Category</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Feature</a:t>
                      </a:r>
                      <a:endParaRPr sz="1800">
                        <a:solidFill>
                          <a:schemeClr val="lt1"/>
                        </a:solidFill>
                        <a:latin typeface="Alata"/>
                        <a:ea typeface="Alata"/>
                        <a:cs typeface="Alata"/>
                        <a:sym typeface="Alata"/>
                      </a:endParaRPr>
                    </a:p>
                    <a:p>
                      <a:pPr indent="0" lvl="0" marL="0" rtl="0" algn="ctr">
                        <a:spcBef>
                          <a:spcPts val="0"/>
                        </a:spcBef>
                        <a:spcAft>
                          <a:spcPts val="0"/>
                        </a:spcAft>
                        <a:buNone/>
                      </a:pPr>
                      <a:r>
                        <a:rPr lang="en-GB" sz="1800">
                          <a:solidFill>
                            <a:schemeClr val="lt1"/>
                          </a:solidFill>
                          <a:latin typeface="Alata"/>
                          <a:ea typeface="Alata"/>
                          <a:cs typeface="Alata"/>
                          <a:sym typeface="Alata"/>
                        </a:rPr>
                        <a:t>Count</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466100">
                <a:tc>
                  <a:txBody>
                    <a:bodyPr/>
                    <a:lstStyle/>
                    <a:p>
                      <a:pPr indent="0" lvl="0" marL="0" rtl="0" algn="ctr">
                        <a:spcBef>
                          <a:spcPts val="0"/>
                        </a:spcBef>
                        <a:spcAft>
                          <a:spcPts val="0"/>
                        </a:spcAft>
                        <a:buNone/>
                      </a:pPr>
                      <a:r>
                        <a:rPr lang="en-GB" sz="1800">
                          <a:solidFill>
                            <a:schemeClr val="lt1"/>
                          </a:solidFill>
                          <a:latin typeface="Alata"/>
                          <a:ea typeface="Alata"/>
                          <a:cs typeface="Alata"/>
                          <a:sym typeface="Alata"/>
                        </a:rPr>
                        <a:t>0</a:t>
                      </a:r>
                      <a:endParaRPr sz="1800">
                        <a:solidFill>
                          <a:schemeClr val="lt1"/>
                        </a:solidFill>
                        <a:latin typeface="Alata"/>
                        <a:ea typeface="Alata"/>
                        <a:cs typeface="Alata"/>
                        <a:sym typeface="Alata"/>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High Outliers</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210</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r h="466100">
                <a:tc>
                  <a:txBody>
                    <a:bodyPr/>
                    <a:lstStyle/>
                    <a:p>
                      <a:pPr indent="0" lvl="0" marL="0" rtl="0" algn="ctr">
                        <a:spcBef>
                          <a:spcPts val="0"/>
                        </a:spcBef>
                        <a:spcAft>
                          <a:spcPts val="0"/>
                        </a:spcAft>
                        <a:buNone/>
                      </a:pPr>
                      <a:r>
                        <a:rPr lang="en-GB" sz="1800">
                          <a:solidFill>
                            <a:schemeClr val="lt1"/>
                          </a:solidFill>
                          <a:latin typeface="Oswald"/>
                          <a:ea typeface="Oswald"/>
                          <a:cs typeface="Oswald"/>
                          <a:sym typeface="Oswald"/>
                        </a:rPr>
                        <a:t>1</a:t>
                      </a:r>
                      <a:endParaRPr sz="1800">
                        <a:solidFill>
                          <a:schemeClr val="lt1"/>
                        </a:solidFill>
                        <a:latin typeface="Oswald"/>
                        <a:ea typeface="Oswald"/>
                        <a:cs typeface="Oswald"/>
                        <a:sym typeface="Oswa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Low Outliers</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GB" sz="1800">
                          <a:solidFill>
                            <a:schemeClr val="dk2"/>
                          </a:solidFill>
                          <a:latin typeface="Montserrat"/>
                          <a:ea typeface="Montserrat"/>
                          <a:cs typeface="Montserrat"/>
                          <a:sym typeface="Montserrat"/>
                        </a:rPr>
                        <a:t>140</a:t>
                      </a:r>
                      <a:endParaRPr sz="1800">
                        <a:solidFill>
                          <a:schemeClr val="dk2"/>
                        </a:solidFill>
                        <a:latin typeface="Montserrat"/>
                        <a:ea typeface="Montserrat"/>
                        <a:cs typeface="Montserrat"/>
                        <a:sym typeface="Montserrat"/>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1628" name="Google Shape;1628;p122"/>
          <p:cNvSpPr txBox="1"/>
          <p:nvPr/>
        </p:nvSpPr>
        <p:spPr>
          <a:xfrm>
            <a:off x="5434850" y="2988400"/>
            <a:ext cx="3869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Outlier Summary using Modified Z-score</a:t>
            </a:r>
            <a:endParaRPr sz="1200" u="sng">
              <a:solidFill>
                <a:schemeClr val="dk2"/>
              </a:solidFill>
              <a:latin typeface="Montserrat"/>
              <a:ea typeface="Montserrat"/>
              <a:cs typeface="Montserrat"/>
              <a:sym typeface="Montserrat"/>
            </a:endParaRPr>
          </a:p>
        </p:txBody>
      </p:sp>
      <p:pic>
        <p:nvPicPr>
          <p:cNvPr id="1629" name="Google Shape;1629;p122"/>
          <p:cNvPicPr preferRelativeResize="0"/>
          <p:nvPr/>
        </p:nvPicPr>
        <p:blipFill>
          <a:blip r:embed="rId4">
            <a:alphaModFix/>
          </a:blip>
          <a:stretch>
            <a:fillRect/>
          </a:stretch>
        </p:blipFill>
        <p:spPr>
          <a:xfrm>
            <a:off x="6510500" y="3311025"/>
            <a:ext cx="1718400" cy="1718400"/>
          </a:xfrm>
          <a:prstGeom prst="rect">
            <a:avLst/>
          </a:prstGeom>
          <a:noFill/>
          <a:ln cap="flat" cmpd="sng" w="19050">
            <a:solidFill>
              <a:schemeClr val="dk1"/>
            </a:solidFill>
            <a:prstDash val="solid"/>
            <a:round/>
            <a:headEnd len="sm" w="sm" type="none"/>
            <a:tailEnd len="sm" w="sm" type="none"/>
          </a:ln>
        </p:spPr>
      </p:pic>
      <p:sp>
        <p:nvSpPr>
          <p:cNvPr id="1630" name="Google Shape;1630;p122"/>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6</a:t>
            </a:r>
            <a:endParaRPr sz="15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6"/>
                                        </p:tgtEl>
                                        <p:attrNameLst>
                                          <p:attrName>style.visibility</p:attrName>
                                        </p:attrNameLst>
                                      </p:cBhvr>
                                      <p:to>
                                        <p:strVal val="visible"/>
                                      </p:to>
                                    </p:set>
                                    <p:animEffect filter="fade" transition="in">
                                      <p:cBhvr>
                                        <p:cTn dur="1000"/>
                                        <p:tgtEl>
                                          <p:spTgt spid="1626"/>
                                        </p:tgtEl>
                                      </p:cBhvr>
                                    </p:animEffect>
                                  </p:childTnLst>
                                </p:cTn>
                              </p:par>
                              <p:par>
                                <p:cTn fill="hold" nodeType="withEffect" presetClass="entr" presetID="10" presetSubtype="0">
                                  <p:stCondLst>
                                    <p:cond delay="0"/>
                                  </p:stCondLst>
                                  <p:childTnLst>
                                    <p:set>
                                      <p:cBhvr>
                                        <p:cTn dur="1" fill="hold">
                                          <p:stCondLst>
                                            <p:cond delay="0"/>
                                          </p:stCondLst>
                                        </p:cTn>
                                        <p:tgtEl>
                                          <p:spTgt spid="1625"/>
                                        </p:tgtEl>
                                        <p:attrNameLst>
                                          <p:attrName>style.visibility</p:attrName>
                                        </p:attrNameLst>
                                      </p:cBhvr>
                                      <p:to>
                                        <p:strVal val="visible"/>
                                      </p:to>
                                    </p:set>
                                    <p:animEffect filter="fade" transition="in">
                                      <p:cBhvr>
                                        <p:cTn dur="1000"/>
                                        <p:tgtEl>
                                          <p:spTgt spid="1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7"/>
                                        </p:tgtEl>
                                        <p:attrNameLst>
                                          <p:attrName>style.visibility</p:attrName>
                                        </p:attrNameLst>
                                      </p:cBhvr>
                                      <p:to>
                                        <p:strVal val="visible"/>
                                      </p:to>
                                    </p:set>
                                    <p:animEffect filter="fade" transition="in">
                                      <p:cBhvr>
                                        <p:cTn dur="1000"/>
                                        <p:tgtEl>
                                          <p:spTgt spid="1627"/>
                                        </p:tgtEl>
                                      </p:cBhvr>
                                    </p:animEffect>
                                  </p:childTnLst>
                                </p:cTn>
                              </p:par>
                              <p:par>
                                <p:cTn fill="hold" nodeType="withEffect" presetClass="entr" presetID="10" presetSubtype="0">
                                  <p:stCondLst>
                                    <p:cond delay="0"/>
                                  </p:stCondLst>
                                  <p:childTnLst>
                                    <p:set>
                                      <p:cBhvr>
                                        <p:cTn dur="1" fill="hold">
                                          <p:stCondLst>
                                            <p:cond delay="0"/>
                                          </p:stCondLst>
                                        </p:cTn>
                                        <p:tgtEl>
                                          <p:spTgt spid="1628"/>
                                        </p:tgtEl>
                                        <p:attrNameLst>
                                          <p:attrName>style.visibility</p:attrName>
                                        </p:attrNameLst>
                                      </p:cBhvr>
                                      <p:to>
                                        <p:strVal val="visible"/>
                                      </p:to>
                                    </p:set>
                                    <p:animEffect filter="fade" transition="in">
                                      <p:cBhvr>
                                        <p:cTn dur="1"/>
                                        <p:tgtEl>
                                          <p:spTgt spid="1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9"/>
                                        </p:tgtEl>
                                        <p:attrNameLst>
                                          <p:attrName>style.visibility</p:attrName>
                                        </p:attrNameLst>
                                      </p:cBhvr>
                                      <p:to>
                                        <p:strVal val="visible"/>
                                      </p:to>
                                    </p:set>
                                    <p:animEffect filter="fade" transition="in">
                                      <p:cBhvr>
                                        <p:cTn dur="1000"/>
                                        <p:tgtEl>
                                          <p:spTgt spid="1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sp>
        <p:nvSpPr>
          <p:cNvPr id="1635" name="Google Shape;1635;p123"/>
          <p:cNvSpPr txBox="1"/>
          <p:nvPr>
            <p:ph type="title"/>
          </p:nvPr>
        </p:nvSpPr>
        <p:spPr>
          <a:xfrm>
            <a:off x="343325" y="71002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Principal Component Analysis (PCA)</a:t>
            </a:r>
            <a:endParaRPr b="1" u="sng"/>
          </a:p>
        </p:txBody>
      </p:sp>
      <p:sp>
        <p:nvSpPr>
          <p:cNvPr id="1636" name="Google Shape;1636;p123"/>
          <p:cNvSpPr txBox="1"/>
          <p:nvPr>
            <p:ph idx="5" type="title"/>
          </p:nvPr>
        </p:nvSpPr>
        <p:spPr>
          <a:xfrm>
            <a:off x="6430944" y="1781790"/>
            <a:ext cx="21894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JUPIT</a:t>
            </a:r>
            <a:r>
              <a:rPr lang="en-GB"/>
              <a:t>E</a:t>
            </a:r>
            <a:r>
              <a:rPr lang="en-GB"/>
              <a:t>R</a:t>
            </a:r>
            <a:endParaRPr/>
          </a:p>
        </p:txBody>
      </p:sp>
      <p:sp>
        <p:nvSpPr>
          <p:cNvPr id="1637" name="Google Shape;1637;p123"/>
          <p:cNvSpPr txBox="1"/>
          <p:nvPr>
            <p:ph idx="6" type="subTitle"/>
          </p:nvPr>
        </p:nvSpPr>
        <p:spPr>
          <a:xfrm>
            <a:off x="6430955" y="2126376"/>
            <a:ext cx="2189400" cy="50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Jupiter is the biggest planet of them all</a:t>
            </a:r>
            <a:endParaRPr/>
          </a:p>
        </p:txBody>
      </p:sp>
      <p:sp>
        <p:nvSpPr>
          <p:cNvPr id="1638" name="Google Shape;1638;p123"/>
          <p:cNvSpPr txBox="1"/>
          <p:nvPr>
            <p:ph idx="9" type="title"/>
          </p:nvPr>
        </p:nvSpPr>
        <p:spPr>
          <a:xfrm>
            <a:off x="6430968" y="2648486"/>
            <a:ext cx="21894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SATURN</a:t>
            </a:r>
            <a:endParaRPr/>
          </a:p>
        </p:txBody>
      </p:sp>
      <p:sp>
        <p:nvSpPr>
          <p:cNvPr id="1639" name="Google Shape;1639;p123"/>
          <p:cNvSpPr txBox="1"/>
          <p:nvPr>
            <p:ph idx="13" type="subTitle"/>
          </p:nvPr>
        </p:nvSpPr>
        <p:spPr>
          <a:xfrm>
            <a:off x="6430973" y="2993072"/>
            <a:ext cx="2189400" cy="50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Satur</a:t>
            </a:r>
            <a:r>
              <a:rPr lang="en-GB"/>
              <a:t>n</a:t>
            </a:r>
            <a:r>
              <a:rPr lang="en-GB"/>
              <a:t> is composed of hydrogen and helium</a:t>
            </a:r>
            <a:endParaRPr/>
          </a:p>
        </p:txBody>
      </p:sp>
      <p:sp>
        <p:nvSpPr>
          <p:cNvPr id="1640" name="Google Shape;1640;p123"/>
          <p:cNvSpPr txBox="1"/>
          <p:nvPr>
            <p:ph idx="14" type="title"/>
          </p:nvPr>
        </p:nvSpPr>
        <p:spPr>
          <a:xfrm>
            <a:off x="6430944" y="3515194"/>
            <a:ext cx="2189400" cy="44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NEPTUNE</a:t>
            </a:r>
            <a:endParaRPr/>
          </a:p>
        </p:txBody>
      </p:sp>
      <p:grpSp>
        <p:nvGrpSpPr>
          <p:cNvPr id="1641" name="Google Shape;1641;p123"/>
          <p:cNvGrpSpPr/>
          <p:nvPr/>
        </p:nvGrpSpPr>
        <p:grpSpPr>
          <a:xfrm>
            <a:off x="6032542" y="1396272"/>
            <a:ext cx="2986367" cy="3230930"/>
            <a:chOff x="1247775" y="1009650"/>
            <a:chExt cx="3105300" cy="3362400"/>
          </a:xfrm>
        </p:grpSpPr>
        <p:sp>
          <p:nvSpPr>
            <p:cNvPr id="1642" name="Google Shape;1642;p123"/>
            <p:cNvSpPr/>
            <p:nvPr/>
          </p:nvSpPr>
          <p:spPr>
            <a:xfrm>
              <a:off x="1247775" y="1009650"/>
              <a:ext cx="3105300" cy="3362400"/>
            </a:xfrm>
            <a:prstGeom prst="roundRect">
              <a:avLst>
                <a:gd fmla="val 4601"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643" name="Google Shape;1643;p123"/>
            <p:cNvSpPr/>
            <p:nvPr/>
          </p:nvSpPr>
          <p:spPr>
            <a:xfrm>
              <a:off x="1304925" y="1228725"/>
              <a:ext cx="2979600" cy="3076500"/>
            </a:xfrm>
            <a:prstGeom prst="roundRect">
              <a:avLst>
                <a:gd fmla="val 479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644" name="Google Shape;1644;p123"/>
            <p:cNvSpPr/>
            <p:nvPr/>
          </p:nvSpPr>
          <p:spPr>
            <a:xfrm>
              <a:off x="4205829" y="1084136"/>
              <a:ext cx="78697" cy="78697"/>
            </a:xfrm>
            <a:custGeom>
              <a:rect b="b" l="l" r="r" t="t"/>
              <a:pathLst>
                <a:path extrusionOk="0" h="349" w="349">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645" name="Google Shape;1645;p123"/>
            <p:cNvSpPr/>
            <p:nvPr/>
          </p:nvSpPr>
          <p:spPr>
            <a:xfrm>
              <a:off x="4078426" y="1084136"/>
              <a:ext cx="78471" cy="78697"/>
            </a:xfrm>
            <a:custGeom>
              <a:rect b="b" l="l" r="r" t="t"/>
              <a:pathLst>
                <a:path extrusionOk="0" h="349" w="348">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646" name="Google Shape;1646;p123"/>
            <p:cNvSpPr/>
            <p:nvPr/>
          </p:nvSpPr>
          <p:spPr>
            <a:xfrm>
              <a:off x="3931180" y="1083011"/>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sp>
        <p:nvSpPr>
          <p:cNvPr id="1647" name="Google Shape;1647;p123"/>
          <p:cNvSpPr txBox="1"/>
          <p:nvPr>
            <p:ph idx="15" type="subTitle"/>
          </p:nvPr>
        </p:nvSpPr>
        <p:spPr>
          <a:xfrm>
            <a:off x="6011850" y="2264900"/>
            <a:ext cx="2986200" cy="24297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GB"/>
              <a:t>Transformation: </a:t>
            </a:r>
            <a:r>
              <a:rPr lang="en-GB"/>
              <a:t> 350 PCs</a:t>
            </a:r>
            <a:endParaRPr/>
          </a:p>
          <a:p>
            <a:pPr indent="-311150" lvl="0" marL="457200" rtl="0" algn="l">
              <a:lnSpc>
                <a:spcPct val="150000"/>
              </a:lnSpc>
              <a:spcBef>
                <a:spcPts val="0"/>
              </a:spcBef>
              <a:spcAft>
                <a:spcPts val="0"/>
              </a:spcAft>
              <a:buSzPts val="1300"/>
              <a:buChar char="●"/>
            </a:pPr>
            <a:r>
              <a:rPr b="1" lang="en-GB"/>
              <a:t>99.99% Variance:</a:t>
            </a:r>
            <a:r>
              <a:rPr lang="en-GB"/>
              <a:t> PCs 1 - 75</a:t>
            </a:r>
            <a:endParaRPr/>
          </a:p>
          <a:p>
            <a:pPr indent="-311150" lvl="0" marL="457200" rtl="0" algn="l">
              <a:lnSpc>
                <a:spcPct val="150000"/>
              </a:lnSpc>
              <a:spcBef>
                <a:spcPts val="0"/>
              </a:spcBef>
              <a:spcAft>
                <a:spcPts val="0"/>
              </a:spcAft>
              <a:buSzPts val="1300"/>
              <a:buChar char="●"/>
            </a:pPr>
            <a:r>
              <a:rPr b="1" lang="en-GB"/>
              <a:t>Elbow method: </a:t>
            </a:r>
            <a:r>
              <a:rPr lang="en-GB"/>
              <a:t> PCs 1 - 3</a:t>
            </a:r>
            <a:endParaRPr/>
          </a:p>
          <a:p>
            <a:pPr indent="-311150" lvl="0" marL="457200" rtl="0" algn="l">
              <a:lnSpc>
                <a:spcPct val="150000"/>
              </a:lnSpc>
              <a:spcBef>
                <a:spcPts val="0"/>
              </a:spcBef>
              <a:spcAft>
                <a:spcPts val="0"/>
              </a:spcAft>
              <a:buSzPts val="1300"/>
              <a:buChar char="●"/>
            </a:pPr>
            <a:r>
              <a:rPr lang="en-GB"/>
              <a:t>However, using PCs 1 - 3 led to poor performance …</a:t>
            </a:r>
            <a:endParaRPr>
              <a:latin typeface="Montserrat SemiBold"/>
              <a:ea typeface="Montserrat SemiBold"/>
              <a:cs typeface="Montserrat SemiBold"/>
              <a:sym typeface="Montserrat SemiBold"/>
            </a:endParaRPr>
          </a:p>
        </p:txBody>
      </p:sp>
      <p:sp>
        <p:nvSpPr>
          <p:cNvPr id="1648" name="Google Shape;1648;p123"/>
          <p:cNvSpPr txBox="1"/>
          <p:nvPr>
            <p:ph idx="2" type="title"/>
          </p:nvPr>
        </p:nvSpPr>
        <p:spPr>
          <a:xfrm>
            <a:off x="6275252" y="1851550"/>
            <a:ext cx="27435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PCA </a:t>
            </a:r>
            <a:r>
              <a:rPr lang="en-GB"/>
              <a:t>Selection</a:t>
            </a:r>
            <a:r>
              <a:rPr lang="en-GB"/>
              <a:t> Process</a:t>
            </a:r>
            <a:endParaRPr/>
          </a:p>
        </p:txBody>
      </p:sp>
      <p:pic>
        <p:nvPicPr>
          <p:cNvPr id="1649" name="Google Shape;1649;p123"/>
          <p:cNvPicPr preferRelativeResize="0"/>
          <p:nvPr/>
        </p:nvPicPr>
        <p:blipFill>
          <a:blip r:embed="rId3">
            <a:alphaModFix/>
          </a:blip>
          <a:stretch>
            <a:fillRect/>
          </a:stretch>
        </p:blipFill>
        <p:spPr>
          <a:xfrm>
            <a:off x="124725" y="1579062"/>
            <a:ext cx="5774480" cy="2865350"/>
          </a:xfrm>
          <a:prstGeom prst="rect">
            <a:avLst/>
          </a:prstGeom>
          <a:noFill/>
          <a:ln>
            <a:noFill/>
          </a:ln>
        </p:spPr>
      </p:pic>
      <p:sp>
        <p:nvSpPr>
          <p:cNvPr id="1650" name="Google Shape;1650;p123"/>
          <p:cNvSpPr txBox="1"/>
          <p:nvPr/>
        </p:nvSpPr>
        <p:spPr>
          <a:xfrm>
            <a:off x="-388050" y="4357875"/>
            <a:ext cx="6663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Explained Variance of Principal Components</a:t>
            </a:r>
            <a:endParaRPr sz="1200" u="sng">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sz="1200" u="sng">
              <a:solidFill>
                <a:schemeClr val="dk2"/>
              </a:solidFill>
              <a:latin typeface="Montserrat"/>
              <a:ea typeface="Montserrat"/>
              <a:cs typeface="Montserrat"/>
              <a:sym typeface="Montserrat"/>
            </a:endParaRPr>
          </a:p>
        </p:txBody>
      </p:sp>
      <p:sp>
        <p:nvSpPr>
          <p:cNvPr id="1651" name="Google Shape;1651;p123"/>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7</a:t>
            </a:r>
            <a:endParaRPr sz="1500">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0" st="0"/>
                                            </p:txEl>
                                          </p:spTgt>
                                        </p:tgtEl>
                                        <p:attrNameLst>
                                          <p:attrName>style.visibility</p:attrName>
                                        </p:attrNameLst>
                                      </p:cBhvr>
                                      <p:to>
                                        <p:strVal val="visible"/>
                                      </p:to>
                                    </p:set>
                                    <p:animEffect filter="fade" transition="in">
                                      <p:cBhvr>
                                        <p:cTn dur="1000"/>
                                        <p:tgtEl>
                                          <p:spTgt spid="16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1" st="1"/>
                                            </p:txEl>
                                          </p:spTgt>
                                        </p:tgtEl>
                                        <p:attrNameLst>
                                          <p:attrName>style.visibility</p:attrName>
                                        </p:attrNameLst>
                                      </p:cBhvr>
                                      <p:to>
                                        <p:strVal val="visible"/>
                                      </p:to>
                                    </p:set>
                                    <p:animEffect filter="fade" transition="in">
                                      <p:cBhvr>
                                        <p:cTn dur="1000"/>
                                        <p:tgtEl>
                                          <p:spTgt spid="16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2" st="2"/>
                                            </p:txEl>
                                          </p:spTgt>
                                        </p:tgtEl>
                                        <p:attrNameLst>
                                          <p:attrName>style.visibility</p:attrName>
                                        </p:attrNameLst>
                                      </p:cBhvr>
                                      <p:to>
                                        <p:strVal val="visible"/>
                                      </p:to>
                                    </p:set>
                                    <p:animEffect filter="fade" transition="in">
                                      <p:cBhvr>
                                        <p:cTn dur="1000"/>
                                        <p:tgtEl>
                                          <p:spTgt spid="16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7">
                                            <p:txEl>
                                              <p:pRg end="3" st="3"/>
                                            </p:txEl>
                                          </p:spTgt>
                                        </p:tgtEl>
                                        <p:attrNameLst>
                                          <p:attrName>style.visibility</p:attrName>
                                        </p:attrNameLst>
                                      </p:cBhvr>
                                      <p:to>
                                        <p:strVal val="visible"/>
                                      </p:to>
                                    </p:set>
                                    <p:animEffect filter="fade" transition="in">
                                      <p:cBhvr>
                                        <p:cTn dur="1000"/>
                                        <p:tgtEl>
                                          <p:spTgt spid="16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124"/>
          <p:cNvSpPr txBox="1"/>
          <p:nvPr>
            <p:ph type="title"/>
          </p:nvPr>
        </p:nvSpPr>
        <p:spPr>
          <a:xfrm>
            <a:off x="370150" y="7637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Point Biserial Correlation (Feature ranking)</a:t>
            </a:r>
            <a:endParaRPr b="1" u="sng"/>
          </a:p>
        </p:txBody>
      </p:sp>
      <p:pic>
        <p:nvPicPr>
          <p:cNvPr id="1657" name="Google Shape;1657;p124"/>
          <p:cNvPicPr preferRelativeResize="0"/>
          <p:nvPr/>
        </p:nvPicPr>
        <p:blipFill>
          <a:blip r:embed="rId3">
            <a:alphaModFix/>
          </a:blip>
          <a:stretch>
            <a:fillRect/>
          </a:stretch>
        </p:blipFill>
        <p:spPr>
          <a:xfrm>
            <a:off x="498225" y="1836025"/>
            <a:ext cx="8147500" cy="3027075"/>
          </a:xfrm>
          <a:prstGeom prst="rect">
            <a:avLst/>
          </a:prstGeom>
          <a:noFill/>
          <a:ln>
            <a:noFill/>
          </a:ln>
        </p:spPr>
      </p:pic>
      <p:sp>
        <p:nvSpPr>
          <p:cNvPr id="1658" name="Google Shape;1658;p124"/>
          <p:cNvSpPr txBox="1"/>
          <p:nvPr/>
        </p:nvSpPr>
        <p:spPr>
          <a:xfrm>
            <a:off x="-1324475" y="1885475"/>
            <a:ext cx="5820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Montserrat"/>
              <a:ea typeface="Montserrat"/>
              <a:cs typeface="Montserrat"/>
              <a:sym typeface="Montserrat"/>
            </a:endParaRPr>
          </a:p>
        </p:txBody>
      </p:sp>
      <p:sp>
        <p:nvSpPr>
          <p:cNvPr id="1659" name="Google Shape;1659;p124"/>
          <p:cNvSpPr txBox="1"/>
          <p:nvPr/>
        </p:nvSpPr>
        <p:spPr>
          <a:xfrm>
            <a:off x="1240350" y="4827900"/>
            <a:ext cx="6663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Biserial Correlation of Principal Components</a:t>
            </a:r>
            <a:endParaRPr sz="1200" u="sng">
              <a:solidFill>
                <a:schemeClr val="dk2"/>
              </a:solidFill>
              <a:latin typeface="Montserrat"/>
              <a:ea typeface="Montserrat"/>
              <a:cs typeface="Montserrat"/>
              <a:sym typeface="Montserrat"/>
            </a:endParaRPr>
          </a:p>
        </p:txBody>
      </p:sp>
      <p:sp>
        <p:nvSpPr>
          <p:cNvPr id="1660" name="Google Shape;1660;p124"/>
          <p:cNvSpPr/>
          <p:nvPr/>
        </p:nvSpPr>
        <p:spPr>
          <a:xfrm>
            <a:off x="8099405" y="629749"/>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24"/>
          <p:cNvSpPr/>
          <p:nvPr/>
        </p:nvSpPr>
        <p:spPr>
          <a:xfrm>
            <a:off x="8224605" y="629749"/>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24"/>
          <p:cNvSpPr/>
          <p:nvPr/>
        </p:nvSpPr>
        <p:spPr>
          <a:xfrm>
            <a:off x="8349805" y="629749"/>
            <a:ext cx="95158" cy="80952"/>
          </a:xfrm>
          <a:custGeom>
            <a:rect b="b" l="l" r="r" t="t"/>
            <a:pathLst>
              <a:path extrusionOk="0" h="359" w="422">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24"/>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8</a:t>
            </a:r>
            <a:endParaRPr sz="1500">
              <a:latin typeface="Montserrat SemiBold"/>
              <a:ea typeface="Montserrat SemiBold"/>
              <a:cs typeface="Montserrat SemiBold"/>
              <a:sym typeface="Montserrat SemiBold"/>
            </a:endParaRPr>
          </a:p>
        </p:txBody>
      </p:sp>
      <p:sp>
        <p:nvSpPr>
          <p:cNvPr id="1664" name="Google Shape;1664;p124"/>
          <p:cNvSpPr txBox="1"/>
          <p:nvPr/>
        </p:nvSpPr>
        <p:spPr>
          <a:xfrm>
            <a:off x="1062075" y="1368013"/>
            <a:ext cx="2076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solidFill>
                  <a:srgbClr val="D1422F"/>
                </a:solidFill>
                <a:latin typeface="Montserrat"/>
                <a:ea typeface="Montserrat"/>
                <a:cs typeface="Montserrat"/>
                <a:sym typeface="Montserrat"/>
              </a:rPr>
              <a:t>Elbow method</a:t>
            </a:r>
            <a:endParaRPr sz="1200" u="sng">
              <a:solidFill>
                <a:srgbClr val="D1422F"/>
              </a:solidFill>
              <a:latin typeface="Montserrat"/>
              <a:ea typeface="Montserrat"/>
              <a:cs typeface="Montserrat"/>
              <a:sym typeface="Montserrat"/>
            </a:endParaRPr>
          </a:p>
        </p:txBody>
      </p:sp>
      <p:sp>
        <p:nvSpPr>
          <p:cNvPr id="1665" name="Google Shape;1665;p124"/>
          <p:cNvSpPr/>
          <p:nvPr/>
        </p:nvSpPr>
        <p:spPr>
          <a:xfrm>
            <a:off x="2109675" y="1672975"/>
            <a:ext cx="53375" cy="278025"/>
          </a:xfrm>
          <a:custGeom>
            <a:rect b="b" l="l" r="r" t="t"/>
            <a:pathLst>
              <a:path extrusionOk="0" h="11121" w="2135">
                <a:moveTo>
                  <a:pt x="547" y="0"/>
                </a:moveTo>
                <a:cubicBezTo>
                  <a:pt x="2773" y="2970"/>
                  <a:pt x="2624" y="8497"/>
                  <a:pt x="0" y="11121"/>
                </a:cubicBezTo>
              </a:path>
            </a:pathLst>
          </a:custGeom>
          <a:noFill/>
          <a:ln cap="flat" cmpd="sng" w="9525">
            <a:solidFill>
              <a:srgbClr val="E37567"/>
            </a:solidFill>
            <a:prstDash val="solid"/>
            <a:round/>
            <a:headEnd len="med" w="med" type="none"/>
            <a:tailEnd len="med" w="med" type="none"/>
          </a:ln>
        </p:spPr>
      </p:sp>
      <p:sp>
        <p:nvSpPr>
          <p:cNvPr id="1666" name="Google Shape;1666;p124"/>
          <p:cNvSpPr/>
          <p:nvPr/>
        </p:nvSpPr>
        <p:spPr>
          <a:xfrm>
            <a:off x="2075645" y="1873500"/>
            <a:ext cx="106950" cy="102375"/>
          </a:xfrm>
          <a:custGeom>
            <a:rect b="b" l="l" r="r" t="t"/>
            <a:pathLst>
              <a:path extrusionOk="0" h="4095" w="4278">
                <a:moveTo>
                  <a:pt x="996" y="0"/>
                </a:moveTo>
                <a:cubicBezTo>
                  <a:pt x="753" y="1215"/>
                  <a:pt x="-527" y="2694"/>
                  <a:pt x="267" y="3646"/>
                </a:cubicBezTo>
                <a:cubicBezTo>
                  <a:pt x="1127" y="4677"/>
                  <a:pt x="2961" y="3545"/>
                  <a:pt x="4278" y="3282"/>
                </a:cubicBezTo>
              </a:path>
            </a:pathLst>
          </a:custGeom>
          <a:noFill/>
          <a:ln cap="flat" cmpd="sng" w="9525">
            <a:solidFill>
              <a:srgbClr val="E37567"/>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125"/>
          <p:cNvSpPr txBox="1"/>
          <p:nvPr>
            <p:ph type="title"/>
          </p:nvPr>
        </p:nvSpPr>
        <p:spPr>
          <a:xfrm>
            <a:off x="714300" y="54960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t>Visualizing Principal Components</a:t>
            </a:r>
            <a:endParaRPr b="1" u="sng"/>
          </a:p>
        </p:txBody>
      </p:sp>
      <p:grpSp>
        <p:nvGrpSpPr>
          <p:cNvPr id="1672" name="Google Shape;1672;p125"/>
          <p:cNvGrpSpPr/>
          <p:nvPr/>
        </p:nvGrpSpPr>
        <p:grpSpPr>
          <a:xfrm>
            <a:off x="6697066" y="1383466"/>
            <a:ext cx="2042320" cy="1672548"/>
            <a:chOff x="2235475" y="238125"/>
            <a:chExt cx="3138650" cy="2935325"/>
          </a:xfrm>
        </p:grpSpPr>
        <p:sp>
          <p:nvSpPr>
            <p:cNvPr id="1673" name="Google Shape;1673;p125"/>
            <p:cNvSpPr/>
            <p:nvPr/>
          </p:nvSpPr>
          <p:spPr>
            <a:xfrm>
              <a:off x="2235475" y="2161100"/>
              <a:ext cx="3138650" cy="1012350"/>
            </a:xfrm>
            <a:custGeom>
              <a:rect b="b" l="l" r="r" t="t"/>
              <a:pathLst>
                <a:path extrusionOk="0" h="40494" w="125546">
                  <a:moveTo>
                    <a:pt x="22196" y="1"/>
                  </a:moveTo>
                  <a:lnTo>
                    <a:pt x="8133" y="25661"/>
                  </a:lnTo>
                  <a:lnTo>
                    <a:pt x="1" y="40494"/>
                  </a:lnTo>
                  <a:lnTo>
                    <a:pt x="125545" y="40494"/>
                  </a:lnTo>
                  <a:lnTo>
                    <a:pt x="117413" y="25661"/>
                  </a:lnTo>
                  <a:lnTo>
                    <a:pt x="1033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25"/>
            <p:cNvSpPr/>
            <p:nvPr/>
          </p:nvSpPr>
          <p:spPr>
            <a:xfrm>
              <a:off x="2825775" y="238125"/>
              <a:ext cx="1961900" cy="1850225"/>
            </a:xfrm>
            <a:custGeom>
              <a:rect b="b" l="l" r="r" t="t"/>
              <a:pathLst>
                <a:path extrusionOk="0" h="74009" w="78476">
                  <a:moveTo>
                    <a:pt x="39246" y="0"/>
                  </a:moveTo>
                  <a:lnTo>
                    <a:pt x="1" y="74009"/>
                  </a:lnTo>
                  <a:lnTo>
                    <a:pt x="78476" y="74009"/>
                  </a:lnTo>
                  <a:lnTo>
                    <a:pt x="392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125"/>
          <p:cNvSpPr txBox="1"/>
          <p:nvPr/>
        </p:nvSpPr>
        <p:spPr>
          <a:xfrm>
            <a:off x="7393275" y="1935826"/>
            <a:ext cx="737100" cy="423000"/>
          </a:xfrm>
          <a:prstGeom prst="rect">
            <a:avLst/>
          </a:prstGeom>
          <a:noFill/>
          <a:ln>
            <a:noFill/>
          </a:ln>
        </p:spPr>
        <p:txBody>
          <a:bodyPr anchorCtr="0" anchor="ctr" bIns="72000" lIns="0" spcFirstLastPara="1" rIns="144000" wrap="square" tIns="0">
            <a:noAutofit/>
          </a:bodyPr>
          <a:lstStyle/>
          <a:p>
            <a:pPr indent="0" lvl="0" marL="0" marR="0" rtl="0" algn="ctr">
              <a:lnSpc>
                <a:spcPct val="100000"/>
              </a:lnSpc>
              <a:spcBef>
                <a:spcPts val="0"/>
              </a:spcBef>
              <a:spcAft>
                <a:spcPts val="0"/>
              </a:spcAft>
              <a:buNone/>
            </a:pPr>
            <a:r>
              <a:rPr b="1" lang="en-GB">
                <a:solidFill>
                  <a:schemeClr val="lt1"/>
                </a:solidFill>
                <a:latin typeface="Montserrat"/>
                <a:ea typeface="Montserrat"/>
                <a:cs typeface="Montserrat"/>
                <a:sym typeface="Montserrat"/>
              </a:rPr>
              <a:t>1, 2, </a:t>
            </a:r>
            <a:r>
              <a:rPr b="1" lang="en-GB">
                <a:solidFill>
                  <a:schemeClr val="lt1"/>
                </a:solidFill>
                <a:latin typeface="Montserrat"/>
                <a:ea typeface="Montserrat"/>
                <a:cs typeface="Montserrat"/>
                <a:sym typeface="Montserrat"/>
              </a:rPr>
              <a:t>3</a:t>
            </a:r>
            <a:endParaRPr b="1">
              <a:solidFill>
                <a:schemeClr val="lt1"/>
              </a:solidFill>
              <a:latin typeface="Montserrat"/>
              <a:ea typeface="Montserrat"/>
              <a:cs typeface="Montserrat"/>
              <a:sym typeface="Montserrat"/>
            </a:endParaRPr>
          </a:p>
        </p:txBody>
      </p:sp>
      <p:sp>
        <p:nvSpPr>
          <p:cNvPr id="1676" name="Google Shape;1676;p125"/>
          <p:cNvSpPr txBox="1"/>
          <p:nvPr/>
        </p:nvSpPr>
        <p:spPr>
          <a:xfrm>
            <a:off x="6972974" y="2538480"/>
            <a:ext cx="1577700" cy="558900"/>
          </a:xfrm>
          <a:prstGeom prst="rect">
            <a:avLst/>
          </a:prstGeom>
          <a:noFill/>
          <a:ln>
            <a:noFill/>
          </a:ln>
        </p:spPr>
        <p:txBody>
          <a:bodyPr anchorCtr="0" anchor="ctr" bIns="72000" lIns="0" spcFirstLastPara="1" rIns="144000" wrap="square" tIns="0">
            <a:noAutofit/>
          </a:bodyPr>
          <a:lstStyle/>
          <a:p>
            <a:pPr indent="0" lvl="0" marL="0" rtl="0" algn="ctr">
              <a:spcBef>
                <a:spcPts val="0"/>
              </a:spcBef>
              <a:spcAft>
                <a:spcPts val="0"/>
              </a:spcAft>
              <a:buNone/>
            </a:pPr>
            <a:r>
              <a:rPr b="1" lang="en-GB" sz="1200">
                <a:solidFill>
                  <a:schemeClr val="lt1"/>
                </a:solidFill>
                <a:latin typeface="Montserrat"/>
                <a:ea typeface="Montserrat"/>
                <a:cs typeface="Montserrat"/>
                <a:sym typeface="Montserrat"/>
              </a:rPr>
              <a:t>6, 17, 4, 18, 45, 19, 30, 67, 42, 13</a:t>
            </a:r>
            <a:r>
              <a:rPr b="1" lang="en-GB" sz="1200">
                <a:solidFill>
                  <a:schemeClr val="lt1"/>
                </a:solidFill>
                <a:latin typeface="Montserrat"/>
                <a:ea typeface="Montserrat"/>
                <a:cs typeface="Montserrat"/>
                <a:sym typeface="Montserrat"/>
              </a:rPr>
              <a:t>, </a:t>
            </a:r>
            <a:r>
              <a:rPr b="1" lang="en-GB" sz="1200">
                <a:solidFill>
                  <a:schemeClr val="lt1"/>
                </a:solidFill>
                <a:latin typeface="Montserrat"/>
                <a:ea typeface="Montserrat"/>
                <a:cs typeface="Montserrat"/>
                <a:sym typeface="Montserrat"/>
              </a:rPr>
              <a:t>29</a:t>
            </a:r>
            <a:endParaRPr b="1" sz="1200">
              <a:solidFill>
                <a:schemeClr val="lt1"/>
              </a:solidFill>
              <a:latin typeface="Montserrat"/>
              <a:ea typeface="Montserrat"/>
              <a:cs typeface="Montserrat"/>
              <a:sym typeface="Montserrat"/>
            </a:endParaRPr>
          </a:p>
        </p:txBody>
      </p:sp>
      <p:sp>
        <p:nvSpPr>
          <p:cNvPr id="1677" name="Google Shape;1677;p125"/>
          <p:cNvSpPr txBox="1"/>
          <p:nvPr/>
        </p:nvSpPr>
        <p:spPr>
          <a:xfrm>
            <a:off x="6212525" y="1034025"/>
            <a:ext cx="3011400" cy="36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chemeClr val="dk1"/>
                </a:solidFill>
                <a:latin typeface="Alata"/>
                <a:ea typeface="Alata"/>
                <a:cs typeface="Alata"/>
                <a:sym typeface="Alata"/>
              </a:rPr>
              <a:t>Selected PC</a:t>
            </a:r>
            <a:r>
              <a:rPr b="1" lang="en-GB" sz="1600">
                <a:solidFill>
                  <a:schemeClr val="dk1"/>
                </a:solidFill>
                <a:latin typeface="Alata"/>
                <a:ea typeface="Alata"/>
                <a:cs typeface="Alata"/>
                <a:sym typeface="Alata"/>
              </a:rPr>
              <a:t> for Models:</a:t>
            </a:r>
            <a:endParaRPr b="1" sz="1600">
              <a:solidFill>
                <a:schemeClr val="dk1"/>
              </a:solidFill>
              <a:latin typeface="Alata"/>
              <a:ea typeface="Alata"/>
              <a:cs typeface="Alata"/>
              <a:sym typeface="Alata"/>
            </a:endParaRPr>
          </a:p>
        </p:txBody>
      </p:sp>
      <p:sp>
        <p:nvSpPr>
          <p:cNvPr id="1678" name="Google Shape;1678;p125"/>
          <p:cNvSpPr txBox="1"/>
          <p:nvPr/>
        </p:nvSpPr>
        <p:spPr>
          <a:xfrm>
            <a:off x="6512825" y="3122925"/>
            <a:ext cx="24921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Alata"/>
                <a:ea typeface="Alata"/>
                <a:cs typeface="Alata"/>
                <a:sym typeface="Alata"/>
              </a:rPr>
              <a:t>High Variance + High Correlation</a:t>
            </a:r>
            <a:endParaRPr sz="1200">
              <a:solidFill>
                <a:schemeClr val="dk1"/>
              </a:solidFill>
              <a:latin typeface="Alata"/>
              <a:ea typeface="Alata"/>
              <a:cs typeface="Alata"/>
              <a:sym typeface="Alata"/>
            </a:endParaRPr>
          </a:p>
        </p:txBody>
      </p:sp>
      <p:pic>
        <p:nvPicPr>
          <p:cNvPr id="1679" name="Google Shape;1679;p125"/>
          <p:cNvPicPr preferRelativeResize="0"/>
          <p:nvPr/>
        </p:nvPicPr>
        <p:blipFill>
          <a:blip r:embed="rId3">
            <a:alphaModFix/>
          </a:blip>
          <a:stretch>
            <a:fillRect/>
          </a:stretch>
        </p:blipFill>
        <p:spPr>
          <a:xfrm>
            <a:off x="6459550" y="3489225"/>
            <a:ext cx="2492125" cy="1246050"/>
          </a:xfrm>
          <a:prstGeom prst="rect">
            <a:avLst/>
          </a:prstGeom>
          <a:noFill/>
          <a:ln>
            <a:noFill/>
          </a:ln>
        </p:spPr>
      </p:pic>
      <p:cxnSp>
        <p:nvCxnSpPr>
          <p:cNvPr id="1680" name="Google Shape;1680;p125"/>
          <p:cNvCxnSpPr>
            <a:endCxn id="1675" idx="1"/>
          </p:cNvCxnSpPr>
          <p:nvPr/>
        </p:nvCxnSpPr>
        <p:spPr>
          <a:xfrm rot="-5400000">
            <a:off x="6500325" y="2282176"/>
            <a:ext cx="1027800" cy="758100"/>
          </a:xfrm>
          <a:prstGeom prst="curvedConnector2">
            <a:avLst/>
          </a:prstGeom>
          <a:noFill/>
          <a:ln cap="flat" cmpd="sng" w="19050">
            <a:solidFill>
              <a:schemeClr val="dk1"/>
            </a:solidFill>
            <a:prstDash val="solid"/>
            <a:round/>
            <a:headEnd len="med" w="med" type="stealth"/>
            <a:tailEnd len="med" w="med" type="none"/>
          </a:ln>
        </p:spPr>
      </p:cxnSp>
      <p:cxnSp>
        <p:nvCxnSpPr>
          <p:cNvPr id="1681" name="Google Shape;1681;p125"/>
          <p:cNvCxnSpPr>
            <a:endCxn id="1676" idx="3"/>
          </p:cNvCxnSpPr>
          <p:nvPr/>
        </p:nvCxnSpPr>
        <p:spPr>
          <a:xfrm flipH="1" rot="5400000">
            <a:off x="8476724" y="2891880"/>
            <a:ext cx="414300" cy="266400"/>
          </a:xfrm>
          <a:prstGeom prst="curvedConnector2">
            <a:avLst/>
          </a:prstGeom>
          <a:noFill/>
          <a:ln cap="flat" cmpd="sng" w="19050">
            <a:solidFill>
              <a:schemeClr val="accent1"/>
            </a:solidFill>
            <a:prstDash val="solid"/>
            <a:round/>
            <a:headEnd len="med" w="med" type="stealth"/>
            <a:tailEnd len="med" w="med" type="none"/>
          </a:ln>
        </p:spPr>
      </p:cxnSp>
      <p:sp>
        <p:nvSpPr>
          <p:cNvPr id="1682" name="Google Shape;1682;p125"/>
          <p:cNvSpPr txBox="1"/>
          <p:nvPr/>
        </p:nvSpPr>
        <p:spPr>
          <a:xfrm>
            <a:off x="-39725" y="4735275"/>
            <a:ext cx="6663300" cy="46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u="sng">
                <a:solidFill>
                  <a:schemeClr val="dk2"/>
                </a:solidFill>
                <a:latin typeface="Montserrat"/>
                <a:ea typeface="Montserrat"/>
                <a:cs typeface="Montserrat"/>
                <a:sym typeface="Montserrat"/>
              </a:rPr>
              <a:t>Box Plots of Selected Principal Components</a:t>
            </a:r>
            <a:endParaRPr sz="1000">
              <a:solidFill>
                <a:srgbClr val="002060"/>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u="sng">
              <a:solidFill>
                <a:schemeClr val="dk2"/>
              </a:solidFill>
              <a:latin typeface="Montserrat"/>
              <a:ea typeface="Montserrat"/>
              <a:cs typeface="Montserrat"/>
              <a:sym typeface="Montserrat"/>
            </a:endParaRPr>
          </a:p>
          <a:p>
            <a:pPr indent="0" lvl="0" marL="0" rtl="0" algn="ctr">
              <a:spcBef>
                <a:spcPts val="0"/>
              </a:spcBef>
              <a:spcAft>
                <a:spcPts val="0"/>
              </a:spcAft>
              <a:buNone/>
            </a:pPr>
            <a:r>
              <a:t/>
            </a:r>
            <a:endParaRPr sz="1200" u="sng">
              <a:solidFill>
                <a:schemeClr val="dk2"/>
              </a:solidFill>
              <a:latin typeface="Montserrat"/>
              <a:ea typeface="Montserrat"/>
              <a:cs typeface="Montserrat"/>
              <a:sym typeface="Montserrat"/>
            </a:endParaRPr>
          </a:p>
        </p:txBody>
      </p:sp>
      <p:sp>
        <p:nvSpPr>
          <p:cNvPr id="1683" name="Google Shape;1683;p125"/>
          <p:cNvSpPr txBox="1"/>
          <p:nvPr/>
        </p:nvSpPr>
        <p:spPr>
          <a:xfrm>
            <a:off x="8811425" y="4728000"/>
            <a:ext cx="294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dk1"/>
                </a:solidFill>
                <a:latin typeface="Montserrat SemiBold"/>
                <a:ea typeface="Montserrat SemiBold"/>
                <a:cs typeface="Montserrat SemiBold"/>
                <a:sym typeface="Montserrat SemiBold"/>
              </a:rPr>
              <a:t>9</a:t>
            </a:r>
            <a:endParaRPr sz="1500">
              <a:latin typeface="Montserrat SemiBold"/>
              <a:ea typeface="Montserrat SemiBold"/>
              <a:cs typeface="Montserrat SemiBold"/>
              <a:sym typeface="Montserrat SemiBold"/>
            </a:endParaRPr>
          </a:p>
        </p:txBody>
      </p:sp>
      <p:pic>
        <p:nvPicPr>
          <p:cNvPr id="1684" name="Google Shape;1684;p125"/>
          <p:cNvPicPr preferRelativeResize="0"/>
          <p:nvPr/>
        </p:nvPicPr>
        <p:blipFill>
          <a:blip r:embed="rId4">
            <a:alphaModFix/>
          </a:blip>
          <a:stretch>
            <a:fillRect/>
          </a:stretch>
        </p:blipFill>
        <p:spPr>
          <a:xfrm>
            <a:off x="714288" y="1118100"/>
            <a:ext cx="5417112" cy="361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