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9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437" autoAdjust="0"/>
  </p:normalViewPr>
  <p:slideViewPr>
    <p:cSldViewPr snapToGrid="0">
      <p:cViewPr varScale="1">
        <p:scale>
          <a:sx n="60" d="100"/>
          <a:sy n="60" d="100"/>
        </p:scale>
        <p:origin x="1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DEAAE-DE55-45A3-A4F7-3874E0140D37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E4D23657-D1E8-4B22-974B-8DC90813F51B}">
      <dgm:prSet phldrT="[Text]"/>
      <dgm:spPr/>
      <dgm:t>
        <a:bodyPr rtlCol="0"/>
        <a:lstStyle/>
        <a:p>
          <a:pPr rtl="0"/>
          <a:r>
            <a:rPr lang="cs" dirty="0"/>
            <a:t>Krok 1 </a:t>
          </a:r>
          <a:r>
            <a:rPr lang="en-US" dirty="0"/>
            <a:t/>
          </a:r>
          <a:br>
            <a:rPr lang="en-US" dirty="0"/>
          </a:br>
          <a:r>
            <a:rPr lang="cs" dirty="0"/>
            <a:t>Nadpis</a:t>
          </a:r>
          <a:endParaRPr lang="en-US" dirty="0"/>
        </a:p>
      </dgm:t>
    </dgm:pt>
    <dgm:pt modelId="{89EF0911-2234-42D0-AEF3-7FADAFD12999}" type="parTrans" cxnId="{99F95D8E-A851-4953-A3C5-9BF7753ED9FA}">
      <dgm:prSet/>
      <dgm:spPr/>
      <dgm:t>
        <a:bodyPr rtlCol="0"/>
        <a:lstStyle/>
        <a:p>
          <a:pPr rtl="0"/>
          <a:endParaRPr lang="en-US"/>
        </a:p>
      </dgm:t>
    </dgm:pt>
    <dgm:pt modelId="{529487B0-19AA-4AAC-8F83-CF2C113EB84D}" type="sibTrans" cxnId="{99F95D8E-A851-4953-A3C5-9BF7753ED9FA}">
      <dgm:prSet/>
      <dgm:spPr/>
      <dgm:t>
        <a:bodyPr rtlCol="0"/>
        <a:lstStyle/>
        <a:p>
          <a:pPr rtl="0"/>
          <a:endParaRPr lang="en-US"/>
        </a:p>
      </dgm:t>
    </dgm:pt>
    <dgm:pt modelId="{EF034794-D109-40B6-8FA2-8971C3123AB6}">
      <dgm:prSet phldrT="[Text]"/>
      <dgm:spPr/>
      <dgm:t>
        <a:bodyPr rtlCol="0"/>
        <a:lstStyle/>
        <a:p>
          <a:pPr rtl="0"/>
          <a:r>
            <a:rPr lang="cs" dirty="0"/>
            <a:t>Krok 2</a:t>
          </a:r>
          <a:r>
            <a:rPr lang="en-US" dirty="0"/>
            <a:t/>
          </a:r>
          <a:br>
            <a:rPr lang="en-US" dirty="0"/>
          </a:br>
          <a:r>
            <a:rPr lang="cs" dirty="0"/>
            <a:t>Nadpis</a:t>
          </a:r>
        </a:p>
      </dgm:t>
    </dgm:pt>
    <dgm:pt modelId="{64D09C75-3D44-4CEF-9459-5C91DB44A9EA}" type="parTrans" cxnId="{80FF73C0-9BCD-436E-A85B-D6D7D322462C}">
      <dgm:prSet/>
      <dgm:spPr/>
      <dgm:t>
        <a:bodyPr rtlCol="0"/>
        <a:lstStyle/>
        <a:p>
          <a:pPr rtl="0"/>
          <a:endParaRPr lang="en-US"/>
        </a:p>
      </dgm:t>
    </dgm:pt>
    <dgm:pt modelId="{CDDFC891-FC62-4131-A642-2D94388BCCE2}" type="sibTrans" cxnId="{80FF73C0-9BCD-436E-A85B-D6D7D322462C}">
      <dgm:prSet/>
      <dgm:spPr/>
      <dgm:t>
        <a:bodyPr rtlCol="0"/>
        <a:lstStyle/>
        <a:p>
          <a:pPr rtl="0"/>
          <a:endParaRPr lang="en-US"/>
        </a:p>
      </dgm:t>
    </dgm:pt>
    <dgm:pt modelId="{15E11DBD-E9B5-4BCF-A56C-7AAE26CE30DC}">
      <dgm:prSet phldrT="[Text]"/>
      <dgm:spPr/>
      <dgm:t>
        <a:bodyPr rtlCol="0"/>
        <a:lstStyle/>
        <a:p>
          <a:pPr rtl="0"/>
          <a:r>
            <a:rPr lang="cs" dirty="0"/>
            <a:t>Krok 3</a:t>
          </a:r>
          <a:r>
            <a:rPr lang="en-US" dirty="0"/>
            <a:t/>
          </a:r>
          <a:br>
            <a:rPr lang="en-US" dirty="0"/>
          </a:br>
          <a:r>
            <a:rPr lang="cs" dirty="0"/>
            <a:t>Nadpis</a:t>
          </a:r>
        </a:p>
      </dgm:t>
    </dgm:pt>
    <dgm:pt modelId="{B7B43D5B-12E9-44B1-B818-4B50F6AD3C0A}" type="parTrans" cxnId="{5E0737F0-6DE4-4885-BC59-82E10D617E50}">
      <dgm:prSet/>
      <dgm:spPr/>
      <dgm:t>
        <a:bodyPr rtlCol="0"/>
        <a:lstStyle/>
        <a:p>
          <a:pPr rtl="0"/>
          <a:endParaRPr lang="en-US"/>
        </a:p>
      </dgm:t>
    </dgm:pt>
    <dgm:pt modelId="{329BDEDB-415B-4AB3-B964-E819D0C56DBB}" type="sibTrans" cxnId="{5E0737F0-6DE4-4885-BC59-82E10D617E50}">
      <dgm:prSet/>
      <dgm:spPr/>
      <dgm:t>
        <a:bodyPr rtlCol="0"/>
        <a:lstStyle/>
        <a:p>
          <a:pPr rtl="0"/>
          <a:endParaRPr lang="en-US"/>
        </a:p>
      </dgm:t>
    </dgm:pt>
    <dgm:pt modelId="{778AA374-0E17-4AEA-8EB6-0C342D57D8D8}">
      <dgm:prSet phldrT="[Text]"/>
      <dgm:spPr/>
      <dgm:t>
        <a:bodyPr rtlCol="0"/>
        <a:lstStyle/>
        <a:p>
          <a:pPr rtl="0"/>
          <a:r>
            <a:rPr lang="cs" dirty="0"/>
            <a:t>Krok 4</a:t>
          </a:r>
          <a:r>
            <a:rPr lang="en-US" dirty="0"/>
            <a:t/>
          </a:r>
          <a:br>
            <a:rPr lang="en-US" dirty="0"/>
          </a:br>
          <a:r>
            <a:rPr lang="cs" dirty="0"/>
            <a:t>Nadpis</a:t>
          </a:r>
        </a:p>
      </dgm:t>
    </dgm:pt>
    <dgm:pt modelId="{5E28F01D-9664-415C-A0CD-EBFDAB29426C}" type="parTrans" cxnId="{6F55886F-2AC8-4F4F-B328-821CB3A2117B}">
      <dgm:prSet/>
      <dgm:spPr/>
      <dgm:t>
        <a:bodyPr rtlCol="0"/>
        <a:lstStyle/>
        <a:p>
          <a:pPr rtl="0"/>
          <a:endParaRPr lang="en-US"/>
        </a:p>
      </dgm:t>
    </dgm:pt>
    <dgm:pt modelId="{1A604594-E883-4DA9-8A2A-16DFACE8640A}" type="sibTrans" cxnId="{6F55886F-2AC8-4F4F-B328-821CB3A2117B}">
      <dgm:prSet/>
      <dgm:spPr/>
      <dgm:t>
        <a:bodyPr rtlCol="0"/>
        <a:lstStyle/>
        <a:p>
          <a:pPr rtl="0"/>
          <a:endParaRPr lang="en-US"/>
        </a:p>
      </dgm:t>
    </dgm:pt>
    <dgm:pt modelId="{05F1A7D0-6E45-49DA-80B3-7FF4B8783E58}">
      <dgm:prSet phldrT="[Text]"/>
      <dgm:spPr/>
      <dgm:t>
        <a:bodyPr rtlCol="0"/>
        <a:lstStyle/>
        <a:p>
          <a:pPr rtl="0"/>
          <a:r>
            <a:rPr lang="cs" dirty="0"/>
            <a:t>Krok 5</a:t>
          </a:r>
          <a:r>
            <a:rPr lang="en-US" dirty="0"/>
            <a:t/>
          </a:r>
          <a:br>
            <a:rPr lang="en-US" dirty="0"/>
          </a:br>
          <a:r>
            <a:rPr lang="cs" dirty="0"/>
            <a:t>Nadpis</a:t>
          </a:r>
        </a:p>
      </dgm:t>
    </dgm:pt>
    <dgm:pt modelId="{3ECE110E-B07E-4F19-B2DF-3E42E99B2E8D}" type="parTrans" cxnId="{33A927E1-3C94-4A92-8DB3-42886008240C}">
      <dgm:prSet/>
      <dgm:spPr/>
      <dgm:t>
        <a:bodyPr rtlCol="0"/>
        <a:lstStyle/>
        <a:p>
          <a:pPr rtl="0"/>
          <a:endParaRPr lang="en-US"/>
        </a:p>
      </dgm:t>
    </dgm:pt>
    <dgm:pt modelId="{47B1D0F3-117D-4CE7-9037-3F5A4995054A}" type="sibTrans" cxnId="{33A927E1-3C94-4A92-8DB3-42886008240C}">
      <dgm:prSet/>
      <dgm:spPr/>
      <dgm:t>
        <a:bodyPr rtlCol="0"/>
        <a:lstStyle/>
        <a:p>
          <a:pPr rtl="0"/>
          <a:endParaRPr lang="en-US"/>
        </a:p>
      </dgm:t>
    </dgm:pt>
    <dgm:pt modelId="{EB3CB291-E23A-4667-A32E-A640A76557A1}" type="pres">
      <dgm:prSet presAssocID="{41DDEAAE-DE55-45A3-A4F7-3874E0140D3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cs-CZ"/>
        </a:p>
      </dgm:t>
    </dgm:pt>
    <dgm:pt modelId="{01035298-0CF7-4145-8EE2-24DBFEAF33BB}" type="pres">
      <dgm:prSet presAssocID="{E4D23657-D1E8-4B22-974B-8DC90813F51B}" presName="composite" presStyleCnt="0"/>
      <dgm:spPr/>
    </dgm:pt>
    <dgm:pt modelId="{21E1F518-1190-4883-914B-1FB66E6D3A63}" type="pres">
      <dgm:prSet presAssocID="{E4D23657-D1E8-4B22-974B-8DC90813F51B}" presName="LShape" presStyleLbl="alignNode1" presStyleIdx="0" presStyleCnt="9" custLinFactNeighborY="0"/>
      <dgm:spPr/>
    </dgm:pt>
    <dgm:pt modelId="{80B372F1-8EF3-4532-ACC6-E65E1D63ACA2}" type="pres">
      <dgm:prSet presAssocID="{E4D23657-D1E8-4B22-974B-8DC90813F51B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B746139E-4627-4CCC-9299-5653D77ED24D}" type="pres">
      <dgm:prSet presAssocID="{E4D23657-D1E8-4B22-974B-8DC90813F51B}" presName="Triangle" presStyleLbl="alignNode1" presStyleIdx="1" presStyleCnt="9"/>
      <dgm:spPr/>
    </dgm:pt>
    <dgm:pt modelId="{780BC64D-2F67-498A-99F6-7EB28080D705}" type="pres">
      <dgm:prSet presAssocID="{529487B0-19AA-4AAC-8F83-CF2C113EB84D}" presName="sibTrans" presStyleCnt="0"/>
      <dgm:spPr/>
    </dgm:pt>
    <dgm:pt modelId="{68E230FA-2656-4C78-B827-58AFD214F445}" type="pres">
      <dgm:prSet presAssocID="{529487B0-19AA-4AAC-8F83-CF2C113EB84D}" presName="space" presStyleCnt="0"/>
      <dgm:spPr/>
    </dgm:pt>
    <dgm:pt modelId="{B07824BD-C1CB-4098-8E38-D3E1F721DF31}" type="pres">
      <dgm:prSet presAssocID="{EF034794-D109-40B6-8FA2-8971C3123AB6}" presName="composite" presStyleCnt="0"/>
      <dgm:spPr/>
    </dgm:pt>
    <dgm:pt modelId="{85769F8C-5820-4CB5-B01D-69A648973D8F}" type="pres">
      <dgm:prSet presAssocID="{EF034794-D109-40B6-8FA2-8971C3123AB6}" presName="LShape" presStyleLbl="alignNode1" presStyleIdx="2" presStyleCnt="9"/>
      <dgm:spPr/>
    </dgm:pt>
    <dgm:pt modelId="{18F7A15A-3ED1-4A32-B700-36B8D6BBE441}" type="pres">
      <dgm:prSet presAssocID="{EF034794-D109-40B6-8FA2-8971C3123AB6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F6F2BEFC-1674-4E8D-98FF-DE4432BB887C}" type="pres">
      <dgm:prSet presAssocID="{EF034794-D109-40B6-8FA2-8971C3123AB6}" presName="Triangle" presStyleLbl="alignNode1" presStyleIdx="3" presStyleCnt="9"/>
      <dgm:spPr/>
    </dgm:pt>
    <dgm:pt modelId="{E26373E0-D095-405B-9F4A-CC7FBB5BEBD2}" type="pres">
      <dgm:prSet presAssocID="{CDDFC891-FC62-4131-A642-2D94388BCCE2}" presName="sibTrans" presStyleCnt="0"/>
      <dgm:spPr/>
    </dgm:pt>
    <dgm:pt modelId="{8B10941C-73F0-477C-9F3D-EB0A4525ACBE}" type="pres">
      <dgm:prSet presAssocID="{CDDFC891-FC62-4131-A642-2D94388BCCE2}" presName="space" presStyleCnt="0"/>
      <dgm:spPr/>
    </dgm:pt>
    <dgm:pt modelId="{DF2F85E9-6BAE-40EA-8F18-DAFCA3EFFB69}" type="pres">
      <dgm:prSet presAssocID="{15E11DBD-E9B5-4BCF-A56C-7AAE26CE30DC}" presName="composite" presStyleCnt="0"/>
      <dgm:spPr/>
    </dgm:pt>
    <dgm:pt modelId="{A5E67CF4-39ED-4CC8-A27F-E45EA5D3AC44}" type="pres">
      <dgm:prSet presAssocID="{15E11DBD-E9B5-4BCF-A56C-7AAE26CE30DC}" presName="LShape" presStyleLbl="alignNode1" presStyleIdx="4" presStyleCnt="9"/>
      <dgm:spPr/>
    </dgm:pt>
    <dgm:pt modelId="{F0124EB5-2136-46F3-B2F4-41A5196C24A0}" type="pres">
      <dgm:prSet presAssocID="{15E11DBD-E9B5-4BCF-A56C-7AAE26CE30DC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D5E82CFA-3F05-41CB-A66C-3A904CCE06CE}" type="pres">
      <dgm:prSet presAssocID="{15E11DBD-E9B5-4BCF-A56C-7AAE26CE30DC}" presName="Triangle" presStyleLbl="alignNode1" presStyleIdx="5" presStyleCnt="9"/>
      <dgm:spPr/>
    </dgm:pt>
    <dgm:pt modelId="{F5574CB1-AC1C-4773-A4A7-C4CE14EF6374}" type="pres">
      <dgm:prSet presAssocID="{329BDEDB-415B-4AB3-B964-E819D0C56DBB}" presName="sibTrans" presStyleCnt="0"/>
      <dgm:spPr/>
    </dgm:pt>
    <dgm:pt modelId="{14FCF07D-F999-4928-B62C-1135C3080FD1}" type="pres">
      <dgm:prSet presAssocID="{329BDEDB-415B-4AB3-B964-E819D0C56DBB}" presName="space" presStyleCnt="0"/>
      <dgm:spPr/>
    </dgm:pt>
    <dgm:pt modelId="{2489F161-D1CF-4A3D-8E95-6382395DC25B}" type="pres">
      <dgm:prSet presAssocID="{778AA374-0E17-4AEA-8EB6-0C342D57D8D8}" presName="composite" presStyleCnt="0"/>
      <dgm:spPr/>
    </dgm:pt>
    <dgm:pt modelId="{06EAFCDC-2041-4C37-BE64-7627BAA16382}" type="pres">
      <dgm:prSet presAssocID="{778AA374-0E17-4AEA-8EB6-0C342D57D8D8}" presName="LShape" presStyleLbl="alignNode1" presStyleIdx="6" presStyleCnt="9"/>
      <dgm:spPr/>
    </dgm:pt>
    <dgm:pt modelId="{AFC6068B-131B-444D-AF53-A5A2A6DC9AE7}" type="pres">
      <dgm:prSet presAssocID="{778AA374-0E17-4AEA-8EB6-0C342D57D8D8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F62C0D9F-BF11-4D63-A28B-80FA21343A28}" type="pres">
      <dgm:prSet presAssocID="{778AA374-0E17-4AEA-8EB6-0C342D57D8D8}" presName="Triangle" presStyleLbl="alignNode1" presStyleIdx="7" presStyleCnt="9"/>
      <dgm:spPr/>
    </dgm:pt>
    <dgm:pt modelId="{F5EC4F6A-2B4F-420C-9BEA-A14EFB832731}" type="pres">
      <dgm:prSet presAssocID="{1A604594-E883-4DA9-8A2A-16DFACE8640A}" presName="sibTrans" presStyleCnt="0"/>
      <dgm:spPr/>
    </dgm:pt>
    <dgm:pt modelId="{41DC2B0B-BD37-48C1-BB85-7F75AC60BB5F}" type="pres">
      <dgm:prSet presAssocID="{1A604594-E883-4DA9-8A2A-16DFACE8640A}" presName="space" presStyleCnt="0"/>
      <dgm:spPr/>
    </dgm:pt>
    <dgm:pt modelId="{D2C6C114-9E17-4E64-9FCF-9C4365FE25B7}" type="pres">
      <dgm:prSet presAssocID="{05F1A7D0-6E45-49DA-80B3-7FF4B8783E58}" presName="composite" presStyleCnt="0"/>
      <dgm:spPr/>
    </dgm:pt>
    <dgm:pt modelId="{BA06DEFD-3E20-41CA-8CC7-585BE7A02A00}" type="pres">
      <dgm:prSet presAssocID="{05F1A7D0-6E45-49DA-80B3-7FF4B8783E58}" presName="LShape" presStyleLbl="alignNode1" presStyleIdx="8" presStyleCnt="9"/>
      <dgm:spPr/>
    </dgm:pt>
    <dgm:pt modelId="{D81336A4-814F-45EF-B582-2466B0D2E2A7}" type="pres">
      <dgm:prSet presAssocID="{05F1A7D0-6E45-49DA-80B3-7FF4B8783E58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80FF73C0-9BCD-436E-A85B-D6D7D322462C}" srcId="{41DDEAAE-DE55-45A3-A4F7-3874E0140D37}" destId="{EF034794-D109-40B6-8FA2-8971C3123AB6}" srcOrd="1" destOrd="0" parTransId="{64D09C75-3D44-4CEF-9459-5C91DB44A9EA}" sibTransId="{CDDFC891-FC62-4131-A642-2D94388BCCE2}"/>
    <dgm:cxn modelId="{144D3C17-9BB9-4853-A637-BAE8CE37705E}" type="presOf" srcId="{EF034794-D109-40B6-8FA2-8971C3123AB6}" destId="{18F7A15A-3ED1-4A32-B700-36B8D6BBE441}" srcOrd="0" destOrd="0" presId="urn:microsoft.com/office/officeart/2009/3/layout/StepUpProcess"/>
    <dgm:cxn modelId="{5E0737F0-6DE4-4885-BC59-82E10D617E50}" srcId="{41DDEAAE-DE55-45A3-A4F7-3874E0140D37}" destId="{15E11DBD-E9B5-4BCF-A56C-7AAE26CE30DC}" srcOrd="2" destOrd="0" parTransId="{B7B43D5B-12E9-44B1-B818-4B50F6AD3C0A}" sibTransId="{329BDEDB-415B-4AB3-B964-E819D0C56DBB}"/>
    <dgm:cxn modelId="{2607AFFA-E9F8-4160-9AE4-19F4DB2B71C9}" type="presOf" srcId="{41DDEAAE-DE55-45A3-A4F7-3874E0140D37}" destId="{EB3CB291-E23A-4667-A32E-A640A76557A1}" srcOrd="0" destOrd="0" presId="urn:microsoft.com/office/officeart/2009/3/layout/StepUpProcess"/>
    <dgm:cxn modelId="{686E8776-31B9-4547-B165-83B2470E83E1}" type="presOf" srcId="{778AA374-0E17-4AEA-8EB6-0C342D57D8D8}" destId="{AFC6068B-131B-444D-AF53-A5A2A6DC9AE7}" srcOrd="0" destOrd="0" presId="urn:microsoft.com/office/officeart/2009/3/layout/StepUpProcess"/>
    <dgm:cxn modelId="{6F55886F-2AC8-4F4F-B328-821CB3A2117B}" srcId="{41DDEAAE-DE55-45A3-A4F7-3874E0140D37}" destId="{778AA374-0E17-4AEA-8EB6-0C342D57D8D8}" srcOrd="3" destOrd="0" parTransId="{5E28F01D-9664-415C-A0CD-EBFDAB29426C}" sibTransId="{1A604594-E883-4DA9-8A2A-16DFACE8640A}"/>
    <dgm:cxn modelId="{33A927E1-3C94-4A92-8DB3-42886008240C}" srcId="{41DDEAAE-DE55-45A3-A4F7-3874E0140D37}" destId="{05F1A7D0-6E45-49DA-80B3-7FF4B8783E58}" srcOrd="4" destOrd="0" parTransId="{3ECE110E-B07E-4F19-B2DF-3E42E99B2E8D}" sibTransId="{47B1D0F3-117D-4CE7-9037-3F5A4995054A}"/>
    <dgm:cxn modelId="{99F95D8E-A851-4953-A3C5-9BF7753ED9FA}" srcId="{41DDEAAE-DE55-45A3-A4F7-3874E0140D37}" destId="{E4D23657-D1E8-4B22-974B-8DC90813F51B}" srcOrd="0" destOrd="0" parTransId="{89EF0911-2234-42D0-AEF3-7FADAFD12999}" sibTransId="{529487B0-19AA-4AAC-8F83-CF2C113EB84D}"/>
    <dgm:cxn modelId="{6178317C-4B4F-4FC5-8AC2-7ABBDA27CE1F}" type="presOf" srcId="{05F1A7D0-6E45-49DA-80B3-7FF4B8783E58}" destId="{D81336A4-814F-45EF-B582-2466B0D2E2A7}" srcOrd="0" destOrd="0" presId="urn:microsoft.com/office/officeart/2009/3/layout/StepUpProcess"/>
    <dgm:cxn modelId="{A98402AF-AFAB-470F-9C97-EF1C509D8499}" type="presOf" srcId="{15E11DBD-E9B5-4BCF-A56C-7AAE26CE30DC}" destId="{F0124EB5-2136-46F3-B2F4-41A5196C24A0}" srcOrd="0" destOrd="0" presId="urn:microsoft.com/office/officeart/2009/3/layout/StepUpProcess"/>
    <dgm:cxn modelId="{B9285067-C906-4FDE-AAAC-9EE99F7669E3}" type="presOf" srcId="{E4D23657-D1E8-4B22-974B-8DC90813F51B}" destId="{80B372F1-8EF3-4532-ACC6-E65E1D63ACA2}" srcOrd="0" destOrd="0" presId="urn:microsoft.com/office/officeart/2009/3/layout/StepUpProcess"/>
    <dgm:cxn modelId="{D3BFF791-8D8E-4FBF-9F59-1FB887121875}" type="presParOf" srcId="{EB3CB291-E23A-4667-A32E-A640A76557A1}" destId="{01035298-0CF7-4145-8EE2-24DBFEAF33BB}" srcOrd="0" destOrd="0" presId="urn:microsoft.com/office/officeart/2009/3/layout/StepUpProcess"/>
    <dgm:cxn modelId="{AFA2BCAD-2F0B-4C3E-86A6-55A260AD16B0}" type="presParOf" srcId="{01035298-0CF7-4145-8EE2-24DBFEAF33BB}" destId="{21E1F518-1190-4883-914B-1FB66E6D3A63}" srcOrd="0" destOrd="0" presId="urn:microsoft.com/office/officeart/2009/3/layout/StepUpProcess"/>
    <dgm:cxn modelId="{AF2B8620-9DC0-4A87-9014-D45C2D1F8B38}" type="presParOf" srcId="{01035298-0CF7-4145-8EE2-24DBFEAF33BB}" destId="{80B372F1-8EF3-4532-ACC6-E65E1D63ACA2}" srcOrd="1" destOrd="0" presId="urn:microsoft.com/office/officeart/2009/3/layout/StepUpProcess"/>
    <dgm:cxn modelId="{4AA5420E-C2A1-4D24-A1DA-DA9E7976427D}" type="presParOf" srcId="{01035298-0CF7-4145-8EE2-24DBFEAF33BB}" destId="{B746139E-4627-4CCC-9299-5653D77ED24D}" srcOrd="2" destOrd="0" presId="urn:microsoft.com/office/officeart/2009/3/layout/StepUpProcess"/>
    <dgm:cxn modelId="{C3204B2A-D9EE-439E-BA61-A2C860BFF519}" type="presParOf" srcId="{EB3CB291-E23A-4667-A32E-A640A76557A1}" destId="{780BC64D-2F67-498A-99F6-7EB28080D705}" srcOrd="1" destOrd="0" presId="urn:microsoft.com/office/officeart/2009/3/layout/StepUpProcess"/>
    <dgm:cxn modelId="{49AEC91A-7C1D-4222-94BA-4D738F2D6C79}" type="presParOf" srcId="{780BC64D-2F67-498A-99F6-7EB28080D705}" destId="{68E230FA-2656-4C78-B827-58AFD214F445}" srcOrd="0" destOrd="0" presId="urn:microsoft.com/office/officeart/2009/3/layout/StepUpProcess"/>
    <dgm:cxn modelId="{B3ADA2AF-BE62-4C22-84A1-F4C5043918A4}" type="presParOf" srcId="{EB3CB291-E23A-4667-A32E-A640A76557A1}" destId="{B07824BD-C1CB-4098-8E38-D3E1F721DF31}" srcOrd="2" destOrd="0" presId="urn:microsoft.com/office/officeart/2009/3/layout/StepUpProcess"/>
    <dgm:cxn modelId="{D55AC698-F4A8-404D-94F4-78DB0A0637AF}" type="presParOf" srcId="{B07824BD-C1CB-4098-8E38-D3E1F721DF31}" destId="{85769F8C-5820-4CB5-B01D-69A648973D8F}" srcOrd="0" destOrd="0" presId="urn:microsoft.com/office/officeart/2009/3/layout/StepUpProcess"/>
    <dgm:cxn modelId="{6DF3D3A6-F203-4587-9E47-85B7CF8CB3D6}" type="presParOf" srcId="{B07824BD-C1CB-4098-8E38-D3E1F721DF31}" destId="{18F7A15A-3ED1-4A32-B700-36B8D6BBE441}" srcOrd="1" destOrd="0" presId="urn:microsoft.com/office/officeart/2009/3/layout/StepUpProcess"/>
    <dgm:cxn modelId="{B0900791-DD10-486B-8501-E09AD6094101}" type="presParOf" srcId="{B07824BD-C1CB-4098-8E38-D3E1F721DF31}" destId="{F6F2BEFC-1674-4E8D-98FF-DE4432BB887C}" srcOrd="2" destOrd="0" presId="urn:microsoft.com/office/officeart/2009/3/layout/StepUpProcess"/>
    <dgm:cxn modelId="{3EE6A66E-230B-46C6-B833-F1FB7D9677BB}" type="presParOf" srcId="{EB3CB291-E23A-4667-A32E-A640A76557A1}" destId="{E26373E0-D095-405B-9F4A-CC7FBB5BEBD2}" srcOrd="3" destOrd="0" presId="urn:microsoft.com/office/officeart/2009/3/layout/StepUpProcess"/>
    <dgm:cxn modelId="{3C46AB4C-8FD6-4F18-89B0-206793A671D9}" type="presParOf" srcId="{E26373E0-D095-405B-9F4A-CC7FBB5BEBD2}" destId="{8B10941C-73F0-477C-9F3D-EB0A4525ACBE}" srcOrd="0" destOrd="0" presId="urn:microsoft.com/office/officeart/2009/3/layout/StepUpProcess"/>
    <dgm:cxn modelId="{BD02CC66-E7B8-4247-B83C-1E49E3A3190F}" type="presParOf" srcId="{EB3CB291-E23A-4667-A32E-A640A76557A1}" destId="{DF2F85E9-6BAE-40EA-8F18-DAFCA3EFFB69}" srcOrd="4" destOrd="0" presId="urn:microsoft.com/office/officeart/2009/3/layout/StepUpProcess"/>
    <dgm:cxn modelId="{73FD8DEB-3FA4-428D-8D3F-4FFB6F588D0C}" type="presParOf" srcId="{DF2F85E9-6BAE-40EA-8F18-DAFCA3EFFB69}" destId="{A5E67CF4-39ED-4CC8-A27F-E45EA5D3AC44}" srcOrd="0" destOrd="0" presId="urn:microsoft.com/office/officeart/2009/3/layout/StepUpProcess"/>
    <dgm:cxn modelId="{1D96201E-2684-4A2C-ABB0-E762F06034DB}" type="presParOf" srcId="{DF2F85E9-6BAE-40EA-8F18-DAFCA3EFFB69}" destId="{F0124EB5-2136-46F3-B2F4-41A5196C24A0}" srcOrd="1" destOrd="0" presId="urn:microsoft.com/office/officeart/2009/3/layout/StepUpProcess"/>
    <dgm:cxn modelId="{24606857-F5A8-4647-9106-43600BEA9834}" type="presParOf" srcId="{DF2F85E9-6BAE-40EA-8F18-DAFCA3EFFB69}" destId="{D5E82CFA-3F05-41CB-A66C-3A904CCE06CE}" srcOrd="2" destOrd="0" presId="urn:microsoft.com/office/officeart/2009/3/layout/StepUpProcess"/>
    <dgm:cxn modelId="{07D8BB63-7C45-4577-8989-CC9573B5B902}" type="presParOf" srcId="{EB3CB291-E23A-4667-A32E-A640A76557A1}" destId="{F5574CB1-AC1C-4773-A4A7-C4CE14EF6374}" srcOrd="5" destOrd="0" presId="urn:microsoft.com/office/officeart/2009/3/layout/StepUpProcess"/>
    <dgm:cxn modelId="{C4CA2C05-C5A2-47D3-932D-7D1B0EE24BEE}" type="presParOf" srcId="{F5574CB1-AC1C-4773-A4A7-C4CE14EF6374}" destId="{14FCF07D-F999-4928-B62C-1135C3080FD1}" srcOrd="0" destOrd="0" presId="urn:microsoft.com/office/officeart/2009/3/layout/StepUpProcess"/>
    <dgm:cxn modelId="{7F15FDE7-0796-409E-8E14-33BDA45130DC}" type="presParOf" srcId="{EB3CB291-E23A-4667-A32E-A640A76557A1}" destId="{2489F161-D1CF-4A3D-8E95-6382395DC25B}" srcOrd="6" destOrd="0" presId="urn:microsoft.com/office/officeart/2009/3/layout/StepUpProcess"/>
    <dgm:cxn modelId="{A311EB17-7B3B-4E73-8877-7EDCECD2CCA9}" type="presParOf" srcId="{2489F161-D1CF-4A3D-8E95-6382395DC25B}" destId="{06EAFCDC-2041-4C37-BE64-7627BAA16382}" srcOrd="0" destOrd="0" presId="urn:microsoft.com/office/officeart/2009/3/layout/StepUpProcess"/>
    <dgm:cxn modelId="{F054D3EE-12ED-41DF-BC28-75AFF24A2011}" type="presParOf" srcId="{2489F161-D1CF-4A3D-8E95-6382395DC25B}" destId="{AFC6068B-131B-444D-AF53-A5A2A6DC9AE7}" srcOrd="1" destOrd="0" presId="urn:microsoft.com/office/officeart/2009/3/layout/StepUpProcess"/>
    <dgm:cxn modelId="{B3F265FC-C9A3-4AB3-9CED-F7D5EE371186}" type="presParOf" srcId="{2489F161-D1CF-4A3D-8E95-6382395DC25B}" destId="{F62C0D9F-BF11-4D63-A28B-80FA21343A28}" srcOrd="2" destOrd="0" presId="urn:microsoft.com/office/officeart/2009/3/layout/StepUpProcess"/>
    <dgm:cxn modelId="{41FBC4D4-7CE4-4553-BFA6-B9C39AFCA8EF}" type="presParOf" srcId="{EB3CB291-E23A-4667-A32E-A640A76557A1}" destId="{F5EC4F6A-2B4F-420C-9BEA-A14EFB832731}" srcOrd="7" destOrd="0" presId="urn:microsoft.com/office/officeart/2009/3/layout/StepUpProcess"/>
    <dgm:cxn modelId="{604F1BFC-D1C1-4B05-9E80-FEB729EF06F6}" type="presParOf" srcId="{F5EC4F6A-2B4F-420C-9BEA-A14EFB832731}" destId="{41DC2B0B-BD37-48C1-BB85-7F75AC60BB5F}" srcOrd="0" destOrd="0" presId="urn:microsoft.com/office/officeart/2009/3/layout/StepUpProcess"/>
    <dgm:cxn modelId="{C8CE4F5C-2D1E-4F23-B70E-3CA4AB9E86D1}" type="presParOf" srcId="{EB3CB291-E23A-4667-A32E-A640A76557A1}" destId="{D2C6C114-9E17-4E64-9FCF-9C4365FE25B7}" srcOrd="8" destOrd="0" presId="urn:microsoft.com/office/officeart/2009/3/layout/StepUpProcess"/>
    <dgm:cxn modelId="{28DAD026-A7ED-4EA6-BA50-86753202B1A1}" type="presParOf" srcId="{D2C6C114-9E17-4E64-9FCF-9C4365FE25B7}" destId="{BA06DEFD-3E20-41CA-8CC7-585BE7A02A00}" srcOrd="0" destOrd="0" presId="urn:microsoft.com/office/officeart/2009/3/layout/StepUpProcess"/>
    <dgm:cxn modelId="{1A762ABB-221E-44D3-9B21-B2EC055FC66D}" type="presParOf" srcId="{D2C6C114-9E17-4E64-9FCF-9C4365FE25B7}" destId="{D81336A4-814F-45EF-B582-2466B0D2E2A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1F518-1190-4883-914B-1FB66E6D3A63}">
      <dsp:nvSpPr>
        <dsp:cNvPr id="0" name=""/>
        <dsp:cNvSpPr/>
      </dsp:nvSpPr>
      <dsp:spPr>
        <a:xfrm rot="5400000">
          <a:off x="345295" y="1888281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372F1-8EF3-4532-ACC6-E65E1D63ACA2}">
      <dsp:nvSpPr>
        <dsp:cNvPr id="0" name=""/>
        <dsp:cNvSpPr/>
      </dsp:nvSpPr>
      <dsp:spPr>
        <a:xfrm>
          <a:off x="171931" y="2404631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rtlCol="0" anchor="t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" sz="3300" kern="1200" dirty="0"/>
            <a:t>Krok 1 </a:t>
          </a:r>
          <a:r>
            <a:rPr lang="en-US" sz="3300" kern="1200" dirty="0"/>
            <a:t/>
          </a:r>
          <a:br>
            <a:rPr lang="en-US" sz="3300" kern="1200" dirty="0"/>
          </a:br>
          <a:r>
            <a:rPr lang="cs" sz="3300" kern="1200" dirty="0"/>
            <a:t>Nadpis</a:t>
          </a:r>
          <a:endParaRPr lang="en-US" sz="3300" kern="1200" dirty="0"/>
        </a:p>
      </dsp:txBody>
      <dsp:txXfrm>
        <a:off x="171931" y="2404631"/>
        <a:ext cx="1560201" cy="1367608"/>
      </dsp:txXfrm>
    </dsp:sp>
    <dsp:sp modelId="{B746139E-4627-4CCC-9299-5653D77ED24D}">
      <dsp:nvSpPr>
        <dsp:cNvPr id="0" name=""/>
        <dsp:cNvSpPr/>
      </dsp:nvSpPr>
      <dsp:spPr>
        <a:xfrm>
          <a:off x="1437755" y="1761051"/>
          <a:ext cx="294377" cy="294377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69F8C-5820-4CB5-B01D-69A648973D8F}">
      <dsp:nvSpPr>
        <dsp:cNvPr id="0" name=""/>
        <dsp:cNvSpPr/>
      </dsp:nvSpPr>
      <dsp:spPr>
        <a:xfrm rot="5400000">
          <a:off x="2255287" y="1415651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7A15A-3ED1-4A32-B700-36B8D6BBE441}">
      <dsp:nvSpPr>
        <dsp:cNvPr id="0" name=""/>
        <dsp:cNvSpPr/>
      </dsp:nvSpPr>
      <dsp:spPr>
        <a:xfrm>
          <a:off x="2081923" y="1932002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rtlCol="0" anchor="t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" sz="3300" kern="1200" dirty="0"/>
            <a:t>Krok 2</a:t>
          </a:r>
          <a:r>
            <a:rPr lang="en-US" sz="3300" kern="1200" dirty="0"/>
            <a:t/>
          </a:r>
          <a:br>
            <a:rPr lang="en-US" sz="3300" kern="1200" dirty="0"/>
          </a:br>
          <a:r>
            <a:rPr lang="cs" sz="3300" kern="1200" dirty="0"/>
            <a:t>Nadpis</a:t>
          </a:r>
        </a:p>
      </dsp:txBody>
      <dsp:txXfrm>
        <a:off x="2081923" y="1932002"/>
        <a:ext cx="1560201" cy="1367608"/>
      </dsp:txXfrm>
    </dsp:sp>
    <dsp:sp modelId="{F6F2BEFC-1674-4E8D-98FF-DE4432BB887C}">
      <dsp:nvSpPr>
        <dsp:cNvPr id="0" name=""/>
        <dsp:cNvSpPr/>
      </dsp:nvSpPr>
      <dsp:spPr>
        <a:xfrm>
          <a:off x="3347747" y="1288421"/>
          <a:ext cx="294377" cy="294377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67CF4-39ED-4CC8-A27F-E45EA5D3AC44}">
      <dsp:nvSpPr>
        <dsp:cNvPr id="0" name=""/>
        <dsp:cNvSpPr/>
      </dsp:nvSpPr>
      <dsp:spPr>
        <a:xfrm rot="5400000">
          <a:off x="4165279" y="943022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24EB5-2136-46F3-B2F4-41A5196C24A0}">
      <dsp:nvSpPr>
        <dsp:cNvPr id="0" name=""/>
        <dsp:cNvSpPr/>
      </dsp:nvSpPr>
      <dsp:spPr>
        <a:xfrm>
          <a:off x="3991914" y="1459372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rtlCol="0" anchor="t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" sz="3300" kern="1200" dirty="0"/>
            <a:t>Krok 3</a:t>
          </a:r>
          <a:r>
            <a:rPr lang="en-US" sz="3300" kern="1200" dirty="0"/>
            <a:t/>
          </a:r>
          <a:br>
            <a:rPr lang="en-US" sz="3300" kern="1200" dirty="0"/>
          </a:br>
          <a:r>
            <a:rPr lang="cs" sz="3300" kern="1200" dirty="0"/>
            <a:t>Nadpis</a:t>
          </a:r>
        </a:p>
      </dsp:txBody>
      <dsp:txXfrm>
        <a:off x="3991914" y="1459372"/>
        <a:ext cx="1560201" cy="1367608"/>
      </dsp:txXfrm>
    </dsp:sp>
    <dsp:sp modelId="{D5E82CFA-3F05-41CB-A66C-3A904CCE06CE}">
      <dsp:nvSpPr>
        <dsp:cNvPr id="0" name=""/>
        <dsp:cNvSpPr/>
      </dsp:nvSpPr>
      <dsp:spPr>
        <a:xfrm>
          <a:off x="5257739" y="815792"/>
          <a:ext cx="294377" cy="294377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AFCDC-2041-4C37-BE64-7627BAA16382}">
      <dsp:nvSpPr>
        <dsp:cNvPr id="0" name=""/>
        <dsp:cNvSpPr/>
      </dsp:nvSpPr>
      <dsp:spPr>
        <a:xfrm rot="5400000">
          <a:off x="6075271" y="470392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6068B-131B-444D-AF53-A5A2A6DC9AE7}">
      <dsp:nvSpPr>
        <dsp:cNvPr id="0" name=""/>
        <dsp:cNvSpPr/>
      </dsp:nvSpPr>
      <dsp:spPr>
        <a:xfrm>
          <a:off x="5901906" y="986743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rtlCol="0" anchor="t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" sz="3300" kern="1200" dirty="0"/>
            <a:t>Krok 4</a:t>
          </a:r>
          <a:r>
            <a:rPr lang="en-US" sz="3300" kern="1200" dirty="0"/>
            <a:t/>
          </a:r>
          <a:br>
            <a:rPr lang="en-US" sz="3300" kern="1200" dirty="0"/>
          </a:br>
          <a:r>
            <a:rPr lang="cs" sz="3300" kern="1200" dirty="0"/>
            <a:t>Nadpis</a:t>
          </a:r>
        </a:p>
      </dsp:txBody>
      <dsp:txXfrm>
        <a:off x="5901906" y="986743"/>
        <a:ext cx="1560201" cy="1367608"/>
      </dsp:txXfrm>
    </dsp:sp>
    <dsp:sp modelId="{F62C0D9F-BF11-4D63-A28B-80FA21343A28}">
      <dsp:nvSpPr>
        <dsp:cNvPr id="0" name=""/>
        <dsp:cNvSpPr/>
      </dsp:nvSpPr>
      <dsp:spPr>
        <a:xfrm>
          <a:off x="7167730" y="343163"/>
          <a:ext cx="294377" cy="294377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6DEFD-3E20-41CA-8CC7-585BE7A02A00}">
      <dsp:nvSpPr>
        <dsp:cNvPr id="0" name=""/>
        <dsp:cNvSpPr/>
      </dsp:nvSpPr>
      <dsp:spPr>
        <a:xfrm rot="5400000">
          <a:off x="7985263" y="-2236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336A4-814F-45EF-B582-2466B0D2E2A7}">
      <dsp:nvSpPr>
        <dsp:cNvPr id="0" name=""/>
        <dsp:cNvSpPr/>
      </dsp:nvSpPr>
      <dsp:spPr>
        <a:xfrm>
          <a:off x="7811898" y="514114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rtlCol="0" anchor="t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" sz="3300" kern="1200" dirty="0"/>
            <a:t>Krok 5</a:t>
          </a:r>
          <a:r>
            <a:rPr lang="en-US" sz="3300" kern="1200" dirty="0"/>
            <a:t/>
          </a:r>
          <a:br>
            <a:rPr lang="en-US" sz="3300" kern="1200" dirty="0"/>
          </a:br>
          <a:r>
            <a:rPr lang="cs" sz="3300" kern="1200" dirty="0"/>
            <a:t>Nadpis</a:t>
          </a:r>
        </a:p>
      </dsp:txBody>
      <dsp:txXfrm>
        <a:off x="7811898" y="514114"/>
        <a:ext cx="1560201" cy="1367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33DD9C2-CB97-41E0-A6E9-B40795573F2C}" type="datetime1">
              <a:rPr lang="cs-CZ" smtClean="0"/>
              <a:pPr algn="r" rtl="0"/>
              <a:t>16.05.2020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3F7AA83-DE31-4E93-AB07-EF7FB05F6670}" type="slidenum">
              <a:rPr lang="cs-CZ" smtClean="0"/>
              <a:pPr algn="r" rtl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CFB3508-91B3-4AF4-A0EC-7B9C235B003E}" type="datetime1">
              <a:rPr lang="cs-CZ" smtClean="0"/>
              <a:pPr/>
              <a:t>16.05.2020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 smtClean="0"/>
              <a:t>Kliknutím lze upravit styly předlohy textu.</a:t>
            </a:r>
          </a:p>
          <a:p>
            <a:pPr lvl="1" rtl="0"/>
            <a:r>
              <a:rPr lang="cs-CZ" dirty="0" smtClean="0"/>
              <a:t>Druhá úroveň</a:t>
            </a:r>
          </a:p>
          <a:p>
            <a:pPr lvl="2" rtl="0"/>
            <a:r>
              <a:rPr lang="cs-CZ" dirty="0" smtClean="0"/>
              <a:t>Třetí úroveň</a:t>
            </a:r>
          </a:p>
          <a:p>
            <a:pPr lvl="3" rtl="0"/>
            <a:r>
              <a:rPr lang="cs-CZ" dirty="0" smtClean="0"/>
              <a:t>Čtvrtá úroveň</a:t>
            </a:r>
          </a:p>
          <a:p>
            <a:pPr lvl="4" rtl="0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935E2820-AFE1-45FA-949E-17BDB534E1DC}" type="slidenum">
              <a:rPr lang="cs-CZ" smtClean="0"/>
              <a:pPr algn="r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935E2820-AFE1-45FA-949E-17BDB534E1DC}" type="slidenum">
              <a:rPr lang="cs-CZ" smtClean="0"/>
              <a:pPr algn="r" rtl="0"/>
              <a:t>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35E2820-AFE1-45FA-949E-17BDB534E1DC}" type="slidenum">
              <a:rPr lang="cs-CZ" smtClean="0"/>
              <a:pPr algn="r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87855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35E2820-AFE1-45FA-949E-17BDB534E1DC}" type="slidenum">
              <a:rPr lang="cs-CZ" smtClean="0"/>
              <a:pPr algn="r"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9671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77542409-6A04-4DC6-AC3A-D3758287A8F2}" type="slidenum">
              <a:rPr lang="cs-CZ" smtClean="0"/>
              <a:pPr algn="r" rtl="0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935E2820-AFE1-45FA-949E-17BDB534E1DC}" type="slidenum">
              <a:rPr lang="cs-CZ" smtClean="0"/>
              <a:pPr algn="r" rtl="0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1214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35E2820-AFE1-45FA-949E-17BDB534E1DC}" type="slidenum">
              <a:rPr lang="cs-CZ" smtClean="0"/>
              <a:pPr algn="r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3951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35E2820-AFE1-45FA-949E-17BDB534E1DC}" type="slidenum">
              <a:rPr lang="cs-CZ" smtClean="0"/>
              <a:pPr algn="r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8726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35E2820-AFE1-45FA-949E-17BDB534E1DC}" type="slidenum">
              <a:rPr lang="cs-CZ" smtClean="0"/>
              <a:pPr algn="r"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01227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35E2820-AFE1-45FA-949E-17BDB534E1DC}" type="slidenum">
              <a:rPr lang="cs-CZ" smtClean="0"/>
              <a:pPr algn="r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00254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35E2820-AFE1-45FA-949E-17BDB534E1DC}" type="slidenum">
              <a:rPr lang="cs-CZ" smtClean="0"/>
              <a:pPr algn="r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34081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35E2820-AFE1-45FA-949E-17BDB534E1DC}" type="slidenum">
              <a:rPr lang="cs-CZ" smtClean="0"/>
              <a:pPr algn="r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0086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/>
            </a:lvl1pPr>
          </a:lstStyle>
          <a:p>
            <a:pPr rtl="0"/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065213" y="3108804"/>
            <a:ext cx="7091361" cy="8382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r>
              <a:rPr lang="cs-CZ" dirty="0" smtClean="0"/>
              <a:t>Kliknutím lze upravit styl předlohy.</a:t>
            </a:r>
            <a:endParaRPr lang="cs-CZ" dirty="0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4884FA-E12D-4B3F-A9E0-BDF75C784FF4}" type="datetime1">
              <a:rPr lang="cs-CZ" smtClean="0"/>
              <a:t>16.05.2020</a:t>
            </a:fld>
            <a:endParaRPr lang="cs-CZ" dirty="0"/>
          </a:p>
        </p:txBody>
      </p:sp>
      <p:sp>
        <p:nvSpPr>
          <p:cNvPr id="9" name="Zástupný symbol pro zápatí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smtClean="0"/>
              <a:t>Lubomír Krabáč, EDUCAnet Brno, předmět AS, pro 1. ročník studia, XII/2018</a:t>
            </a:r>
            <a:endParaRPr lang="cs-CZ" dirty="0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cs-CZ" smtClean="0"/>
              <a:pPr rtl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/>
            <a:r>
              <a:rPr lang="cs-CZ" dirty="0" smtClean="0"/>
              <a:t>Kliknutím lze upravit styly předlohy textu.</a:t>
            </a:r>
          </a:p>
          <a:p>
            <a:pPr lvl="1" rtl="0"/>
            <a:r>
              <a:rPr lang="cs-CZ" dirty="0" smtClean="0"/>
              <a:t>Druhá úroveň</a:t>
            </a:r>
          </a:p>
          <a:p>
            <a:pPr lvl="2" rtl="0"/>
            <a:r>
              <a:rPr lang="cs-CZ" dirty="0" smtClean="0"/>
              <a:t>Třetí úroveň</a:t>
            </a:r>
          </a:p>
          <a:p>
            <a:pPr lvl="3" rtl="0"/>
            <a:r>
              <a:rPr lang="cs-CZ" dirty="0" smtClean="0"/>
              <a:t>Čtvrtá úroveň</a:t>
            </a:r>
          </a:p>
          <a:p>
            <a:pPr lvl="4" rtl="0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90D565-C2AB-4A6A-8A0E-FA14AB134213}" type="datetime1">
              <a:rPr lang="cs-CZ" smtClean="0"/>
              <a:t>16.05.2020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smtClean="0"/>
              <a:t>Lubomír Krabáč, EDUCAnet Brno, předmět AS, pro 1. ročník studia, XII/2018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2209800" y="304801"/>
            <a:ext cx="7502814" cy="5410200"/>
          </a:xfrm>
        </p:spPr>
        <p:txBody>
          <a:bodyPr vert="eaVert" rtlCol="0"/>
          <a:lstStyle/>
          <a:p>
            <a:pPr lvl="0"/>
            <a:r>
              <a:rPr lang="cs-CZ" dirty="0" smtClean="0"/>
              <a:t>Kliknutím lze upravit styly předlohy textu.</a:t>
            </a:r>
          </a:p>
          <a:p>
            <a:pPr lvl="1" rtl="0"/>
            <a:r>
              <a:rPr lang="cs-CZ" dirty="0" smtClean="0"/>
              <a:t>Druhá úroveň</a:t>
            </a:r>
          </a:p>
          <a:p>
            <a:pPr lvl="2" rtl="0"/>
            <a:r>
              <a:rPr lang="cs-CZ" dirty="0" smtClean="0"/>
              <a:t>Třetí úroveň</a:t>
            </a:r>
          </a:p>
          <a:p>
            <a:pPr lvl="3" rtl="0"/>
            <a:r>
              <a:rPr lang="cs-CZ" dirty="0" smtClean="0"/>
              <a:t>Čtvrtá úroveň</a:t>
            </a:r>
          </a:p>
          <a:p>
            <a:pPr lvl="4" rtl="0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B8E0B12-7C1D-42B5-B467-362BF1349A1C}" type="datetime1">
              <a:rPr lang="cs-CZ" smtClean="0"/>
              <a:t>16.05.2020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smtClean="0"/>
              <a:t>Lubomír Krabáč, EDUCAnet Brno, předmět AS, pro 1. ročník studia, XII/2018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/>
            <a:r>
              <a:rPr lang="cs-CZ" dirty="0" smtClean="0"/>
              <a:t>Kliknutím lze upravit styly předlohy textu.</a:t>
            </a:r>
          </a:p>
          <a:p>
            <a:pPr lvl="1" rtl="0"/>
            <a:r>
              <a:rPr lang="cs-CZ" dirty="0" smtClean="0"/>
              <a:t>Druhá úroveň</a:t>
            </a:r>
          </a:p>
          <a:p>
            <a:pPr lvl="2" rtl="0"/>
            <a:r>
              <a:rPr lang="cs-CZ" dirty="0" smtClean="0"/>
              <a:t>Třetí úroveň</a:t>
            </a:r>
          </a:p>
          <a:p>
            <a:pPr lvl="3" rtl="0"/>
            <a:r>
              <a:rPr lang="cs-CZ" dirty="0" smtClean="0"/>
              <a:t>Čtvrtá úroveň</a:t>
            </a:r>
          </a:p>
          <a:p>
            <a:pPr lvl="4" rtl="0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CF9E21D-20A4-4084-BEBA-0EEE7F640745}" type="datetime1">
              <a:rPr lang="cs-CZ" smtClean="0"/>
              <a:t>16.05.2020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smtClean="0"/>
              <a:t>Lubomír Krabáč, EDUCAnet Brno, předmět AS, pro 1. ročník studia, XII/2018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rtlCol="0" anchor="b">
            <a:normAutofit/>
          </a:bodyPr>
          <a:lstStyle>
            <a:lvl1pPr algn="l" rtl="0">
              <a:defRPr sz="5200"/>
            </a:lvl1pPr>
          </a:lstStyle>
          <a:p>
            <a:pPr rtl="0"/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5180011" y="4105029"/>
            <a:ext cx="6400801" cy="914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5647919-061E-4D05-9DD9-51AB7C1C773E}" type="datetime1">
              <a:rPr lang="cs-CZ" smtClean="0"/>
              <a:t>16.05.2020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smtClean="0"/>
              <a:t>Lubomír Krabáč, EDUCAnet Brno, předmět AS, pro 1. ročník studia, XII/2018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2208213" y="1600200"/>
            <a:ext cx="4572000" cy="4114800"/>
          </a:xfrm>
        </p:spPr>
        <p:txBody>
          <a:bodyPr rtlCol="0"/>
          <a:lstStyle/>
          <a:p>
            <a:pPr lvl="0"/>
            <a:r>
              <a:rPr lang="cs-CZ" dirty="0" smtClean="0"/>
              <a:t>Kliknutím lze upravit styly předlohy textu.</a:t>
            </a:r>
          </a:p>
          <a:p>
            <a:pPr lvl="1" rtl="0"/>
            <a:r>
              <a:rPr lang="cs-CZ" dirty="0" smtClean="0"/>
              <a:t>Druhá úroveň</a:t>
            </a:r>
          </a:p>
          <a:p>
            <a:pPr lvl="2" rtl="0"/>
            <a:r>
              <a:rPr lang="cs-CZ" dirty="0" smtClean="0"/>
              <a:t>Třetí úroveň</a:t>
            </a:r>
          </a:p>
          <a:p>
            <a:pPr lvl="3" rtl="0"/>
            <a:r>
              <a:rPr lang="cs-CZ" dirty="0" smtClean="0"/>
              <a:t>Čtvrtá úroveň</a:t>
            </a:r>
          </a:p>
          <a:p>
            <a:pPr lvl="4" rtl="0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7008813" y="1600200"/>
            <a:ext cx="4572000" cy="4114800"/>
          </a:xfrm>
        </p:spPr>
        <p:txBody>
          <a:bodyPr rtlCol="0"/>
          <a:lstStyle/>
          <a:p>
            <a:pPr lvl="0"/>
            <a:r>
              <a:rPr lang="cs-CZ" dirty="0" smtClean="0"/>
              <a:t>Kliknutím lze upravit styly předlohy textu.</a:t>
            </a:r>
          </a:p>
          <a:p>
            <a:pPr lvl="1" rtl="0"/>
            <a:r>
              <a:rPr lang="cs-CZ" dirty="0" smtClean="0"/>
              <a:t>Druhá úroveň</a:t>
            </a:r>
          </a:p>
          <a:p>
            <a:pPr lvl="2" rtl="0"/>
            <a:r>
              <a:rPr lang="cs-CZ" dirty="0" smtClean="0"/>
              <a:t>Třetí úroveň</a:t>
            </a:r>
          </a:p>
          <a:p>
            <a:pPr lvl="3" rtl="0"/>
            <a:r>
              <a:rPr lang="cs-CZ" dirty="0" smtClean="0"/>
              <a:t>Čtvrtá úroveň</a:t>
            </a:r>
          </a:p>
          <a:p>
            <a:pPr lvl="4" rtl="0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D3E8EE-20EE-4EA7-9FFA-CB0D88AFC6A5}" type="datetime1">
              <a:rPr lang="cs-CZ" smtClean="0"/>
              <a:t>16.05.2020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smtClean="0"/>
              <a:t>Lubomír Krabáč, EDUCAnet Brno, předmět AS, pro 1. ročník studia, XII/2018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22082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cs-CZ" dirty="0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2208213" y="2505075"/>
            <a:ext cx="4572000" cy="3337560"/>
          </a:xfrm>
        </p:spPr>
        <p:txBody>
          <a:bodyPr rtlCol="0"/>
          <a:lstStyle/>
          <a:p>
            <a:pPr lvl="0"/>
            <a:r>
              <a:rPr lang="cs-CZ" dirty="0" smtClean="0"/>
              <a:t>Kliknutím lze upravit styly předlohy textu.</a:t>
            </a:r>
          </a:p>
          <a:p>
            <a:pPr lvl="1" rtl="0"/>
            <a:r>
              <a:rPr lang="cs-CZ" dirty="0" smtClean="0"/>
              <a:t>Druhá úroveň</a:t>
            </a:r>
          </a:p>
          <a:p>
            <a:pPr lvl="2" rtl="0"/>
            <a:r>
              <a:rPr lang="cs-CZ" dirty="0" smtClean="0"/>
              <a:t>Třetí úroveň</a:t>
            </a:r>
          </a:p>
          <a:p>
            <a:pPr lvl="3" rtl="0"/>
            <a:r>
              <a:rPr lang="cs-CZ" dirty="0" smtClean="0"/>
              <a:t>Čtvrtá úroveň</a:t>
            </a:r>
          </a:p>
          <a:p>
            <a:pPr lvl="4" rtl="0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70088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cs-CZ" dirty="0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7008813" y="2505075"/>
            <a:ext cx="4572000" cy="3337560"/>
          </a:xfrm>
        </p:spPr>
        <p:txBody>
          <a:bodyPr rtlCol="0"/>
          <a:lstStyle/>
          <a:p>
            <a:pPr lvl="0"/>
            <a:r>
              <a:rPr lang="cs-CZ" dirty="0" smtClean="0"/>
              <a:t>Kliknutím lze upravit styly předlohy textu.</a:t>
            </a:r>
          </a:p>
          <a:p>
            <a:pPr lvl="1" rtl="0"/>
            <a:r>
              <a:rPr lang="cs-CZ" dirty="0" smtClean="0"/>
              <a:t>Druhá úroveň</a:t>
            </a:r>
          </a:p>
          <a:p>
            <a:pPr lvl="2" rtl="0"/>
            <a:r>
              <a:rPr lang="cs-CZ" dirty="0" smtClean="0"/>
              <a:t>Třetí úroveň</a:t>
            </a:r>
          </a:p>
          <a:p>
            <a:pPr lvl="3" rtl="0"/>
            <a:r>
              <a:rPr lang="cs-CZ" dirty="0" smtClean="0"/>
              <a:t>Čtvrtá úroveň</a:t>
            </a:r>
          </a:p>
          <a:p>
            <a:pPr lvl="4" rtl="0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29936FE-5171-4236-AFD3-7D4469DD7A7F}" type="datetime1">
              <a:rPr lang="cs-CZ" smtClean="0"/>
              <a:t>16.05.2020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smtClean="0"/>
              <a:t>Lubomír Krabáč, EDUCAnet Brno, předmět AS, pro 1. ročník studia, XII/2018</a:t>
            </a:r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AD00A3-F72E-4F17-AA8F-8E82B8F56906}" type="datetime1">
              <a:rPr lang="cs-CZ" smtClean="0"/>
              <a:t>16.05.2020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smtClean="0"/>
              <a:t>Lubomír Krabáč, EDUCAnet Brno, předmět AS, pro 1. ročník studia, XII/2018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074194-094A-493E-B0A3-17DFC7E31F27}" type="datetime1">
              <a:rPr lang="cs-CZ" smtClean="0"/>
              <a:t>16.05.2020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smtClean="0"/>
              <a:t>Lubomír Krabáč, EDUCAnet Brno, předmět AS, pro 1. ročník studia, XII/2018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</a:defRPr>
            </a:lvl1pPr>
          </a:lstStyle>
          <a:p>
            <a:pPr rtl="0"/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1293813" y="533400"/>
            <a:ext cx="6858000" cy="4800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cs-CZ" dirty="0" smtClean="0"/>
              <a:t>Kliknutím lze upravit styly předlohy textu.</a:t>
            </a:r>
          </a:p>
          <a:p>
            <a:pPr lvl="1" rtl="0"/>
            <a:r>
              <a:rPr lang="cs-CZ" dirty="0" smtClean="0"/>
              <a:t>Druhá úroveň</a:t>
            </a:r>
          </a:p>
          <a:p>
            <a:pPr lvl="2" rtl="0"/>
            <a:r>
              <a:rPr lang="cs-CZ" dirty="0" smtClean="0"/>
              <a:t>Třetí úroveň</a:t>
            </a:r>
          </a:p>
          <a:p>
            <a:pPr lvl="3" rtl="0"/>
            <a:r>
              <a:rPr lang="cs-CZ" dirty="0" smtClean="0"/>
              <a:t>Čtvrtá úroveň</a:t>
            </a:r>
          </a:p>
          <a:p>
            <a:pPr lvl="4" rtl="0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/>
            <a:r>
              <a:rPr lang="cs-CZ" dirty="0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71F030-A457-472A-9C29-AF6E1F1CA739}" type="datetime1">
              <a:rPr lang="cs-CZ" smtClean="0"/>
              <a:t>16.05.2020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smtClean="0"/>
              <a:t>Lubomír Krabáč, EDUCAnet Brno, předmět AS, pro 1. ročník studia, XII/2018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</a:defRPr>
            </a:lvl1pPr>
          </a:lstStyle>
          <a:p>
            <a:pPr rtl="0"/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8" name="Zaoblený obdélník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dirty="0"/>
          </a:p>
        </p:txBody>
      </p:sp>
      <p:sp>
        <p:nvSpPr>
          <p:cNvPr id="3" name="Zástupný symbol obrázku 2" descr="Prázdný zástupný symbol pro přidání obrázku Klikněte na zástupný symbol a vyberte obrázek, který chcete přidat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cs-CZ" smtClean="0"/>
              <a:t>Kliknutím na ikonu přidáte obrázek.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/>
            <a:r>
              <a:rPr lang="cs-CZ" dirty="0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420159F-4D7C-423A-81FB-7723FCEADB0F}" type="datetime1">
              <a:rPr lang="cs-CZ" smtClean="0"/>
              <a:t>16.05.2020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smtClean="0"/>
              <a:t>Lubomír Krabáč, EDUCAnet Brno, předmět AS, pro 1. ročník studia, XII/2018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 smtClean="0"/>
              <a:t>Kliknutím lze upravit styly předlohy textu.</a:t>
            </a:r>
          </a:p>
          <a:p>
            <a:pPr lvl="1" rtl="0"/>
            <a:r>
              <a:rPr lang="cs-CZ" dirty="0" smtClean="0"/>
              <a:t>Druhá úroveň</a:t>
            </a:r>
          </a:p>
          <a:p>
            <a:pPr lvl="2" rtl="0"/>
            <a:r>
              <a:rPr lang="cs-CZ" dirty="0" smtClean="0"/>
              <a:t>Třetí úroveň</a:t>
            </a:r>
          </a:p>
          <a:p>
            <a:pPr lvl="3" rtl="0"/>
            <a:r>
              <a:rPr lang="cs-CZ" dirty="0" smtClean="0"/>
              <a:t>Čtvrtá úroveň</a:t>
            </a:r>
          </a:p>
          <a:p>
            <a:pPr lvl="4" rtl="0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</a:defRPr>
            </a:lvl1pPr>
          </a:lstStyle>
          <a:p>
            <a:fld id="{A92DE624-3324-43DB-B2D8-98ED9191C315}" type="datetime1">
              <a:rPr lang="cs-CZ" smtClean="0"/>
              <a:t>16.05.2020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</a:defRPr>
            </a:lvl1pPr>
          </a:lstStyle>
          <a:p>
            <a:pPr rtl="0"/>
            <a:r>
              <a:rPr lang="cs-CZ" smtClean="0"/>
              <a:t>Lubomír Krabáč, EDUCAnet Brno, předmět AS, pro 1. ročník studia, XII/2018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 b="1">
                <a:solidFill>
                  <a:srgbClr val="AB3C19"/>
                </a:solidFill>
              </a:defRPr>
            </a:lvl1pPr>
          </a:lstStyle>
          <a:p>
            <a:pPr rtl="0"/>
            <a:fld id="{8FDBFFB2-86D9-4B8F-A59A-553A60B94BBE}" type="slidenum">
              <a:rPr lang="cs-CZ" smtClean="0"/>
              <a:pPr rtl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/>
            <a:r>
              <a:rPr lang="cs-CZ" dirty="0" smtClean="0"/>
              <a:t>Rozložení nadpisu</a:t>
            </a:r>
            <a:br>
              <a:rPr lang="cs-CZ" dirty="0" smtClean="0"/>
            </a:br>
            <a:r>
              <a:rPr lang="cs-CZ" dirty="0"/>
              <a:t/>
            </a:r>
            <a:br>
              <a:rPr lang="cs-CZ" dirty="0"/>
            </a:br>
            <a:r>
              <a:rPr lang="cs-CZ" dirty="0"/>
              <a:t>Prezentace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18011" y="3098706"/>
            <a:ext cx="8621484" cy="1802830"/>
          </a:xfrm>
        </p:spPr>
        <p:txBody>
          <a:bodyPr rtlCol="0">
            <a:normAutofit/>
          </a:bodyPr>
          <a:lstStyle/>
          <a:p>
            <a:r>
              <a:rPr lang="cs-CZ" dirty="0" smtClean="0"/>
              <a:t>Podnadpis </a:t>
            </a:r>
          </a:p>
          <a:p>
            <a:r>
              <a:rPr lang="cs-CZ" b="1" dirty="0" smtClean="0"/>
              <a:t>Požadavky </a:t>
            </a:r>
            <a:r>
              <a:rPr lang="cs-CZ" b="1" dirty="0"/>
              <a:t>na prezentaci (</a:t>
            </a:r>
            <a:r>
              <a:rPr lang="cs-CZ" b="1" dirty="0" err="1"/>
              <a:t>Powerpoint</a:t>
            </a:r>
            <a:r>
              <a:rPr lang="cs-CZ" b="1" dirty="0"/>
              <a:t>, </a:t>
            </a:r>
            <a:r>
              <a:rPr lang="cs-CZ" b="1" dirty="0" err="1"/>
              <a:t>Impress</a:t>
            </a:r>
            <a:r>
              <a:rPr lang="cs-CZ" b="1" dirty="0"/>
              <a:t>, Google</a:t>
            </a:r>
            <a:r>
              <a:rPr lang="cs-CZ" b="1" dirty="0" smtClean="0"/>
              <a:t>…)</a:t>
            </a:r>
          </a:p>
          <a:p>
            <a:r>
              <a:rPr lang="cs-CZ" dirty="0" smtClean="0"/>
              <a:t> </a:t>
            </a:r>
          </a:p>
          <a:p>
            <a:pPr lvl="0"/>
            <a:r>
              <a:rPr lang="cs-CZ" sz="2000" b="1" dirty="0"/>
              <a:t>povinný počáteční snímek:</a:t>
            </a:r>
            <a:r>
              <a:rPr lang="cs-CZ" sz="2000" dirty="0"/>
              <a:t> povinně název (výstižný), jméno, příjmení, třída, datum </a:t>
            </a:r>
          </a:p>
          <a:p>
            <a:endParaRPr lang="cs-CZ" sz="2000" dirty="0"/>
          </a:p>
          <a:p>
            <a:pPr rtl="0"/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418011" y="5982789"/>
            <a:ext cx="791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Lubomír </a:t>
            </a:r>
            <a:r>
              <a:rPr lang="cs-CZ" dirty="0" err="1" smtClean="0"/>
              <a:t>Krabáč</a:t>
            </a:r>
            <a:r>
              <a:rPr lang="cs-CZ" dirty="0" smtClean="0"/>
              <a:t>, </a:t>
            </a:r>
            <a:r>
              <a:rPr lang="cs-CZ" dirty="0" err="1" smtClean="0"/>
              <a:t>EDUCAnet</a:t>
            </a:r>
            <a:r>
              <a:rPr lang="cs-CZ" dirty="0" smtClean="0"/>
              <a:t> Brno, ukázka prezentace pro 1. ročník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 smtClean="0"/>
              <a:t>Lubomír Krabáč, EDUCAnet Brno, předmět AS, pro 1. ročník studia, XII/2018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7964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 smtClean="0"/>
              <a:t>Přidejte nadpis snímku – 4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 smtClean="0"/>
              <a:t>Lubomír Krabáč, EDUCAnet Brno, předmět AS, pro 1. ročník studia, XII/2018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7088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pPr algn="ctr" rtl="0"/>
            <a:r>
              <a:rPr lang="cs-CZ" dirty="0" smtClean="0"/>
              <a:t>Prezentace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28053" y="1221377"/>
            <a:ext cx="10652760" cy="4114800"/>
          </a:xfrm>
        </p:spPr>
        <p:txBody>
          <a:bodyPr rtlCol="0">
            <a:normAutofit/>
          </a:bodyPr>
          <a:lstStyle/>
          <a:p>
            <a:pPr marL="45720" lvl="0" indent="0" fontAlgn="base">
              <a:buNone/>
            </a:pPr>
            <a:r>
              <a:rPr lang="cs-CZ" sz="2800" b="1" dirty="0" smtClean="0"/>
              <a:t>Pravidla </a:t>
            </a:r>
            <a:r>
              <a:rPr lang="cs-CZ" sz="2800" b="1" dirty="0"/>
              <a:t>pro snímky:</a:t>
            </a:r>
            <a:r>
              <a:rPr lang="cs-CZ" sz="2800" dirty="0"/>
              <a:t> </a:t>
            </a:r>
          </a:p>
          <a:p>
            <a:pPr lvl="2" fontAlgn="base"/>
            <a:r>
              <a:rPr lang="cs-CZ" sz="2800" dirty="0"/>
              <a:t>čitelná velikost písma – minimální velikost </a:t>
            </a:r>
            <a:r>
              <a:rPr lang="cs-CZ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cs-CZ" sz="2800" dirty="0" smtClean="0"/>
          </a:p>
          <a:p>
            <a:pPr lvl="2" fontAlgn="base"/>
            <a:r>
              <a:rPr lang="cs-CZ" sz="2800" b="1" dirty="0" smtClean="0"/>
              <a:t>každý </a:t>
            </a:r>
            <a:r>
              <a:rPr lang="cs-CZ" sz="2800" b="1" dirty="0"/>
              <a:t>snímek </a:t>
            </a:r>
            <a:r>
              <a:rPr lang="cs-CZ" sz="2800" dirty="0"/>
              <a:t>s </a:t>
            </a:r>
            <a:r>
              <a:rPr lang="cs-CZ" sz="2800" dirty="0" smtClean="0"/>
              <a:t>čím </a:t>
            </a:r>
            <a:r>
              <a:rPr lang="cs-CZ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r>
              <a:rPr lang="cs-CZ" sz="2800" dirty="0" smtClean="0"/>
              <a:t> </a:t>
            </a:r>
            <a:endParaRPr lang="cs-CZ" sz="2800" dirty="0"/>
          </a:p>
          <a:p>
            <a:pPr lvl="2" fontAlgn="base"/>
            <a:r>
              <a:rPr lang="cs-CZ" sz="2800" b="1" dirty="0"/>
              <a:t>vhodný počet efektů a přechodů snímků:</a:t>
            </a:r>
            <a:r>
              <a:rPr lang="cs-CZ" sz="2800" dirty="0"/>
              <a:t> </a:t>
            </a:r>
            <a:r>
              <a:rPr lang="cs-CZ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 </a:t>
            </a:r>
            <a:endParaRPr lang="cs-CZ" sz="28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2" fontAlgn="base"/>
            <a:r>
              <a:rPr lang="cs-CZ" sz="2800" b="1" dirty="0" smtClean="0"/>
              <a:t>obrázek </a:t>
            </a:r>
            <a:r>
              <a:rPr lang="cs-CZ" sz="2800" b="1" dirty="0"/>
              <a:t>na snímku</a:t>
            </a:r>
            <a:r>
              <a:rPr lang="cs-CZ" sz="2800" b="1" dirty="0" smtClean="0"/>
              <a:t>: </a:t>
            </a:r>
            <a:r>
              <a:rPr lang="cs-CZ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cs-CZ" sz="2800" dirty="0"/>
          </a:p>
          <a:p>
            <a:pPr lvl="2" fontAlgn="base"/>
            <a:r>
              <a:rPr lang="cs-CZ" sz="2800" b="1" dirty="0"/>
              <a:t>nedoporučuje se: </a:t>
            </a:r>
            <a:r>
              <a:rPr lang="cs-CZ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cs-CZ" sz="2800" b="1" dirty="0" smtClean="0"/>
          </a:p>
          <a:p>
            <a:pPr lvl="2" fontAlgn="base"/>
            <a:r>
              <a:rPr lang="cs-CZ" sz="2800" b="1" dirty="0" smtClean="0"/>
              <a:t>počet </a:t>
            </a:r>
            <a:r>
              <a:rPr lang="cs-CZ" sz="2800" b="1" dirty="0"/>
              <a:t>řádků na </a:t>
            </a:r>
            <a:r>
              <a:rPr lang="cs-CZ" sz="2800" b="1" dirty="0" err="1"/>
              <a:t>slide</a:t>
            </a:r>
            <a:r>
              <a:rPr lang="cs-CZ" sz="2800" b="1" dirty="0"/>
              <a:t>:</a:t>
            </a:r>
            <a:r>
              <a:rPr lang="cs-CZ" sz="2800" dirty="0"/>
              <a:t> max</a:t>
            </a:r>
            <a:r>
              <a:rPr lang="cs-CZ" sz="2800" dirty="0" smtClean="0"/>
              <a:t>. </a:t>
            </a:r>
            <a:r>
              <a:rPr lang="cs-CZ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cs-CZ" sz="2800" dirty="0"/>
          </a:p>
          <a:p>
            <a:endParaRPr lang="cs-CZ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r>
              <a:rPr lang="cs-CZ" dirty="0" smtClean="0"/>
              <a:t>Lubomír </a:t>
            </a:r>
            <a:r>
              <a:rPr lang="cs-CZ" dirty="0" err="1" smtClean="0"/>
              <a:t>Krabáč</a:t>
            </a:r>
            <a:r>
              <a:rPr lang="cs-CZ" dirty="0" smtClean="0"/>
              <a:t>, </a:t>
            </a:r>
            <a:r>
              <a:rPr lang="cs-CZ" dirty="0" err="1" smtClean="0"/>
              <a:t>EDUCAnet</a:t>
            </a:r>
            <a:r>
              <a:rPr lang="cs-CZ" dirty="0" smtClean="0"/>
              <a:t> Brno, předmět AS, pro 1. ročník studia, XII/2018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39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 smtClean="0"/>
              <a:t>Rozložení dvou obsahových částí s tabulkou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cs-CZ" dirty="0" smtClean="0"/>
              <a:t>Bod k první odrážce sem</a:t>
            </a:r>
          </a:p>
          <a:p>
            <a:pPr rtl="0"/>
            <a:r>
              <a:rPr lang="cs-CZ" dirty="0" smtClean="0"/>
              <a:t>Bod k druhé odrážce sem</a:t>
            </a:r>
          </a:p>
          <a:p>
            <a:pPr rtl="0"/>
            <a:r>
              <a:rPr lang="cs-CZ" dirty="0" smtClean="0"/>
              <a:t>Bod k třetí odrážce sem</a:t>
            </a:r>
            <a:endParaRPr lang="cs-CZ" dirty="0"/>
          </a:p>
        </p:txBody>
      </p:sp>
      <p:graphicFrame>
        <p:nvGraphicFramePr>
          <p:cNvPr id="5" name="Zástupný symbol pro obsah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79774346"/>
              </p:ext>
            </p:extLst>
          </p:nvPr>
        </p:nvGraphicFramePr>
        <p:xfrm>
          <a:off x="7008813" y="1600200"/>
          <a:ext cx="4572000" cy="207991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979">
                <a:tc>
                  <a:txBody>
                    <a:bodyPr/>
                    <a:lstStyle/>
                    <a:p>
                      <a:pPr rtl="0"/>
                      <a:r>
                        <a:rPr lang="cs-CZ" dirty="0" smtClean="0"/>
                        <a:t>Třída</a:t>
                      </a:r>
                      <a:endParaRPr lang="cs-CZ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cs-CZ" dirty="0" smtClean="0"/>
                        <a:t>Skupina 1</a:t>
                      </a:r>
                      <a:endParaRPr lang="cs-CZ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cs-CZ" dirty="0" smtClean="0"/>
                        <a:t>Skupina 2</a:t>
                      </a:r>
                      <a:endParaRPr lang="cs-CZ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79">
                <a:tc>
                  <a:txBody>
                    <a:bodyPr/>
                    <a:lstStyle/>
                    <a:p>
                      <a:pPr rtl="0"/>
                      <a:r>
                        <a:rPr lang="cs-CZ" dirty="0" smtClean="0"/>
                        <a:t>Třída 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cs-CZ" dirty="0" smtClean="0"/>
                        <a:t>82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cs-CZ" dirty="0" smtClean="0"/>
                        <a:t>95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979">
                <a:tc>
                  <a:txBody>
                    <a:bodyPr/>
                    <a:lstStyle/>
                    <a:p>
                      <a:pPr rtl="0"/>
                      <a:r>
                        <a:rPr lang="cs-CZ" dirty="0" smtClean="0"/>
                        <a:t>Třída 2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cs-CZ" dirty="0" smtClean="0"/>
                        <a:t>76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cs-CZ" dirty="0" smtClean="0"/>
                        <a:t>88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979">
                <a:tc>
                  <a:txBody>
                    <a:bodyPr/>
                    <a:lstStyle/>
                    <a:p>
                      <a:pPr rtl="0"/>
                      <a:r>
                        <a:rPr lang="cs-CZ" dirty="0" smtClean="0"/>
                        <a:t>Třída 3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cs-CZ" dirty="0" smtClean="0"/>
                        <a:t>84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cs-CZ" dirty="0" smtClean="0"/>
                        <a:t>90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 smtClean="0"/>
              <a:t>Lubomír Krabáč, EDUCAnet Brno, předmět AS, pro 1. ročník studia, XII/2018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6616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 smtClean="0"/>
              <a:t>Rozložení nadpisu a obsahu se </a:t>
            </a:r>
            <a:r>
              <a:rPr lang="cs-CZ" dirty="0" err="1" smtClean="0"/>
              <a:t>SmartArtem</a:t>
            </a:r>
            <a:endParaRPr lang="cs-CZ" dirty="0"/>
          </a:p>
        </p:txBody>
      </p:sp>
      <p:graphicFrame>
        <p:nvGraphicFramePr>
          <p:cNvPr id="15" name="Zástupný symbol pro obsah 14" descr="Diagram Vzestupný proces zobrazující 5 stoupajících kroků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32529"/>
              </p:ext>
            </p:extLst>
          </p:nvPr>
        </p:nvGraphicFramePr>
        <p:xfrm>
          <a:off x="2208213" y="1600200"/>
          <a:ext cx="9372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 smtClean="0"/>
              <a:t>Lubomír Krabáč, EDUCAnet Brno, předmět AS, pro 1. ročník studia, XII/2018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625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 smtClean="0"/>
              <a:t>Rozložení záhlaví oddílu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 smtClean="0"/>
              <a:t>Podnadpis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 smtClean="0"/>
              <a:t>Lubomír Krabáč, EDUCAnet Brno, předmět AS, pro 1. ročník studia, XII/2018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7456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 smtClean="0"/>
              <a:t>Rozložení obrázku s titulkem</a:t>
            </a:r>
            <a:endParaRPr lang="cs-CZ" dirty="0"/>
          </a:p>
        </p:txBody>
      </p:sp>
      <p:sp>
        <p:nvSpPr>
          <p:cNvPr id="4" name="Zástupný symbol obrázku 3" descr="Prázdný zástupný symbol pro přidání obrázku Klikněte na zástupný symbol a vyberte obrázek, který chcete přidat."/>
          <p:cNvSpPr>
            <a:spLocks noGrp="1"/>
          </p:cNvSpPr>
          <p:nvPr>
            <p:ph type="pic" idx="1"/>
          </p:nvPr>
        </p:nvSpPr>
        <p:spPr/>
      </p:sp>
      <p:sp>
        <p:nvSpPr>
          <p:cNvPr id="3" name="Zástupný symbol pro text 2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cs-CZ" dirty="0" smtClean="0"/>
              <a:t>Titulek</a:t>
            </a:r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 smtClean="0"/>
              <a:t>Lubomír Krabáč, EDUCAnet Brno, předmět AS, pro 1. ročník studia, XII/2018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0914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 smtClean="0"/>
              <a:t>Přidejte nadpis snímku – 1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 smtClean="0"/>
              <a:t>Lubomír Krabáč, EDUCAnet Brno, předmět AS, pro 1. ročník studia, XII/2018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02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 smtClean="0"/>
              <a:t>Přidejte nadpis snímku – 2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7" name="Zástupný symbol pro zápatí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 smtClean="0"/>
              <a:t>Lubomír Krabáč, EDUCAnet Brno, předmět AS, pro 1. ročník studia, XII/2018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552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 smtClean="0"/>
              <a:t>Přidejte nadpis snímku – 3</a:t>
            </a:r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 smtClean="0"/>
              <a:t>Lubomír Krabáč, EDUCAnet Brno, předmět AS, pro 1. ročník studia, XII/2018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5294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rající si děti (16:9)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241_TF03461883_TF03461883.potx" id="{55FD98AC-9FB4-4EDF-A3BE-513EDA89D6C0}" vid="{06EE9C2E-EC35-4529-8A20-A06D8AAFC7ED}"/>
    </a:ext>
  </a:extLst>
</a:theme>
</file>

<file path=ppt/theme/theme2.xml><?xml version="1.0" encoding="utf-8"?>
<a:theme xmlns:a="http://schemas.openxmlformats.org/drawingml/2006/main" name="Motiv Offic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Návrh vzdělávací prezentace s hrajícími si dětmi (kreslený obrázek, širokoúhlý formát)</Template>
  <TotalTime>115</TotalTime>
  <Words>351</Words>
  <Application>Microsoft Office PowerPoint</Application>
  <PresentationFormat>Širokoúhlá obrazovka</PresentationFormat>
  <Paragraphs>65</Paragraphs>
  <Slides>11</Slides>
  <Notes>11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Arial Unicode MS</vt:lpstr>
      <vt:lpstr>Euphemia</vt:lpstr>
      <vt:lpstr>Wingdings</vt:lpstr>
      <vt:lpstr>Hrající si děti (16:9)</vt:lpstr>
      <vt:lpstr>Rozložení nadpisu  Prezentace</vt:lpstr>
      <vt:lpstr>Prezentace</vt:lpstr>
      <vt:lpstr>Rozložení dvou obsahových částí s tabulkou</vt:lpstr>
      <vt:lpstr>Rozložení nadpisu a obsahu se SmartArtem</vt:lpstr>
      <vt:lpstr>Rozložení záhlaví oddílu</vt:lpstr>
      <vt:lpstr>Rozložení obrázku s titulkem</vt:lpstr>
      <vt:lpstr>Přidejte nadpis snímku – 1</vt:lpstr>
      <vt:lpstr>Přidejte nadpis snímku – 2</vt:lpstr>
      <vt:lpstr>Přidejte nadpis snímku – 3</vt:lpstr>
      <vt:lpstr>Prezentace aplikace PowerPoint</vt:lpstr>
      <vt:lpstr>Přidejte nadpis snímku – 4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Rozložení nadpisu</dc:title>
  <dc:creator>Lubomír Krabáč</dc:creator>
  <cp:lastModifiedBy>Lubomir Krabac</cp:lastModifiedBy>
  <cp:revision>7</cp:revision>
  <dcterms:created xsi:type="dcterms:W3CDTF">2018-09-13T11:15:15Z</dcterms:created>
  <dcterms:modified xsi:type="dcterms:W3CDTF">2020-05-16T16:08:54Z</dcterms:modified>
</cp:coreProperties>
</file>