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9"/>
  </p:notesMasterIdLst>
  <p:handoutMasterIdLst>
    <p:handoutMasterId r:id="rId10"/>
  </p:handoutMasterIdLst>
  <p:sldIdLst>
    <p:sldId id="334" r:id="rId5"/>
    <p:sldId id="316" r:id="rId6"/>
    <p:sldId id="350" r:id="rId7"/>
    <p:sldId id="349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300"/>
    <a:srgbClr val="4D4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6597" autoAdjust="0"/>
  </p:normalViewPr>
  <p:slideViewPr>
    <p:cSldViewPr snapToGrid="0">
      <p:cViewPr varScale="1">
        <p:scale>
          <a:sx n="111" d="100"/>
          <a:sy n="111" d="100"/>
        </p:scale>
        <p:origin x="594" y="-12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83F22D81-E5A7-4856-BA01-8967E179806D}" type="datetime1">
              <a:rPr lang="zh-CN" altLang="en-US" smtClean="0"/>
              <a:t>2024/6/6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397C78D2-97D1-4B37-BDD1-08A09BD4CA99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C99ECF89-6696-4DB3-A509-2EFD9904E269}" type="datetime1">
              <a:rPr lang="zh-CN" altLang="en-US" smtClean="0"/>
              <a:t>2024/6/6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D5939589-3E79-4C82-AA4A-FE78234FAA59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D5939589-3E79-4C82-AA4A-FE78234FAA59}" type="slidenum">
              <a:rPr lang="zh-CN" smtClean="0"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D5939589-3E79-4C82-AA4A-FE78234FAA59}" type="slidenum">
              <a:rPr 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D5939589-3E79-4C82-AA4A-FE78234FAA59}" type="slidenum">
              <a:rPr lang="en-US" altLang="zh-CN" smtClean="0"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幻灯片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zh-CN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图形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21" name="图形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23" name="图形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B60EA37-1DC0-FAC6-FE17-F74B59FFA2BC}"/>
              </a:ext>
            </a:extLst>
          </p:cNvPr>
          <p:cNvSpPr txBox="1"/>
          <p:nvPr userDrawn="1"/>
        </p:nvSpPr>
        <p:spPr>
          <a:xfrm>
            <a:off x="11942001" y="-48232"/>
            <a:ext cx="346249" cy="8120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Microsoft YaHei UI"/>
                <a:cs typeface="+mn-cs"/>
              </a:rPr>
              <a:t>作者</a:t>
            </a:r>
            <a:r>
              <a:rPr kumimoji="0" lang="en-US" altLang="zh-CN" sz="105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Microsoft YaHei UI"/>
                <a:cs typeface="+mn-cs"/>
              </a:rPr>
              <a:t>|</a:t>
            </a:r>
            <a:r>
              <a:rPr kumimoji="0" lang="zh-CN" altLang="en-US" sz="105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/>
                <a:ea typeface="Microsoft YaHei UI"/>
                <a:cs typeface="+mn-cs"/>
              </a:rPr>
              <a:t>潜森伟</a:t>
            </a: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像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rtlCol="0" anchor="ctr" anchorCtr="0"/>
          <a:lstStyle>
            <a:lvl1pPr algn="l">
              <a:defRPr lang="zh-CN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zh-CN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rtlCol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lang="zh-CN"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lang="zh-CN"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lang="zh-CN"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lang="zh-CN" sz="1200">
                <a:solidFill>
                  <a:schemeClr val="tx1"/>
                </a:solidFill>
              </a:defRPr>
            </a:lvl4pPr>
            <a:lvl5pPr>
              <a:defRPr lang="zh-CN" sz="14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</p:txBody>
      </p: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rtlCol="0" anchor="b" anchorCtr="0"/>
          <a:lstStyle>
            <a:lvl1pPr algn="l">
              <a:defRPr lang="zh-CN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D8DA9DAA-006C-4F4B-980E-E3DF019B24E2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1200"/>
              </a:spcBef>
              <a:buNone/>
              <a:defRPr lang="zh-CN" sz="1800"/>
            </a:lvl1pPr>
            <a:lvl2pPr marL="457200">
              <a:spcBef>
                <a:spcPts val="1200"/>
              </a:spcBef>
              <a:defRPr lang="zh-CN" sz="1800"/>
            </a:lvl2pPr>
            <a:lvl3pPr marL="914400">
              <a:spcBef>
                <a:spcPts val="1200"/>
              </a:spcBef>
              <a:defRPr lang="zh-CN" sz="1800"/>
            </a:lvl3pPr>
            <a:lvl4pPr marL="1371600">
              <a:spcBef>
                <a:spcPts val="1200"/>
              </a:spcBef>
              <a:defRPr lang="zh-CN" sz="1800"/>
            </a:lvl4pPr>
            <a:lvl5pPr marL="1828800">
              <a:spcBef>
                <a:spcPts val="12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>
              <a:spcBef>
                <a:spcPts val="1200"/>
              </a:spcBef>
              <a:defRPr lang="zh-CN" sz="1800"/>
            </a:lvl1pPr>
            <a:lvl2pPr>
              <a:spcBef>
                <a:spcPts val="1200"/>
              </a:spcBef>
              <a:defRPr lang="zh-CN" sz="1800"/>
            </a:lvl2pPr>
            <a:lvl3pPr>
              <a:spcBef>
                <a:spcPts val="1200"/>
              </a:spcBef>
              <a:defRPr lang="zh-CN" sz="1800"/>
            </a:lvl3pPr>
            <a:lvl4pPr>
              <a:spcBef>
                <a:spcPts val="1200"/>
              </a:spcBef>
              <a:defRPr lang="zh-CN" sz="1800"/>
            </a:lvl4pPr>
            <a:lvl5pPr>
              <a:spcBef>
                <a:spcPts val="12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grpSp>
        <p:nvGrpSpPr>
          <p:cNvPr id="13" name="组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图形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7" name="图形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8" name="图形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sp>
        <p:nvSpPr>
          <p:cNvPr id="21" name="页脚占位符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zh-CN"/>
            </a:lvl1pPr>
          </a:lstStyle>
          <a:p>
            <a:pPr rtl="0"/>
            <a:endParaRPr lang="zh-CN" dirty="0"/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图形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26" name="图形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27" name="图形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rtlCol="0" anchor="b" anchorCtr="0"/>
          <a:lstStyle>
            <a:lvl1pPr>
              <a:defRPr lang="zh-CN" sz="4000" b="1" cap="all" baseline="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D8DA9DAA-006C-4F4B-980E-E3DF019B24E2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 rtlCol="0"/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tlCol="0"/>
          <a:lstStyle>
            <a:lvl1pPr algn="l">
              <a:defRPr lang="zh-CN"/>
            </a:lvl1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像气泡和标题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rtlCol="0" anchor="b"/>
          <a:lstStyle>
            <a:lvl1pPr algn="r">
              <a:lnSpc>
                <a:spcPts val="4800"/>
              </a:lnSpc>
              <a:defRPr lang="zh-CN" sz="48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7" name="图片占位符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zh-CN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/>
              <a:t>单击此处添加图片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zh-CN"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zh-CN" dirty="0"/>
              <a:t>单击此处添加文本</a:t>
            </a:r>
          </a:p>
        </p:txBody>
      </p:sp>
      <p:grpSp>
        <p:nvGrpSpPr>
          <p:cNvPr id="3" name="组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图形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5" name="图形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6" name="图形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cxnSp>
        <p:nvCxnSpPr>
          <p:cNvPr id="13" name="直接连接符​​(S)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D8DA9DAA-006C-4F4B-980E-E3DF019B24E2}" type="slidenum">
              <a:rPr lang="zh-CN" smtClean="0"/>
              <a:t>‹#›</a:t>
            </a:fld>
            <a:endParaRPr lang="zh-CN" dirty="0"/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​​(S)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D8DA9DAA-006C-4F4B-980E-E3DF019B24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像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rtlCol="0" anchor="b"/>
          <a:lstStyle>
            <a:lvl1pPr algn="r">
              <a:lnSpc>
                <a:spcPts val="4000"/>
              </a:lnSpc>
              <a:defRPr lang="zh-CN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zh-CN"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rtlCol="0" anchor="t">
            <a:noAutofit/>
          </a:bodyPr>
          <a:lstStyle>
            <a:lvl1pPr algn="ctr">
              <a:buNone/>
              <a:defRPr lang="zh-CN"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zh-CN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zh-CN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zh-CN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zh-CN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zh-CN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图形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13" name="图形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17" name="图形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 rtlCol="0"/>
          <a:lstStyle>
            <a:lvl1pPr>
              <a:defRPr lang="zh-CN">
                <a:solidFill>
                  <a:schemeClr val="bg1"/>
                </a:solidFill>
              </a:defRPr>
            </a:lvl1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+ 图片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zh-CN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图形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21" name="图形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23" name="图形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sp>
        <p:nvSpPr>
          <p:cNvPr id="3" name="图片占位符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zh-CN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单击此处添加图片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+ 副标题 + 图片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zh-CN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buNone/>
              <a:defRPr lang="zh-CN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图形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21" name="图形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23" name="图形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sp>
        <p:nvSpPr>
          <p:cNvPr id="5" name="图片占位符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zh-CN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单击此处添加图片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rtlCol="0" anchor="b" anchorCtr="0"/>
          <a:lstStyle>
            <a:lvl1pPr>
              <a:defRPr lang="zh-CN" sz="4000" b="1" cap="all" spc="0" baseline="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rtlCol="0" anchor="t" anchorCtr="0"/>
          <a:lstStyle>
            <a:lvl1pPr>
              <a:defRPr lang="zh-CN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rtlCol="0" anchor="t" anchorCtr="0">
            <a:noAutofit/>
          </a:bodyPr>
          <a:lstStyle>
            <a:lvl1pPr algn="ctr">
              <a:buNone/>
              <a:defRPr lang="zh-CN" sz="1800"/>
            </a:lvl1pPr>
          </a:lstStyle>
          <a:p>
            <a:pPr rtl="0"/>
            <a:r>
              <a:rPr lang="zh-CN" dirty="0"/>
              <a:t>单击此处添加图片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zh-CN" sz="1800"/>
            </a:lvl1pPr>
            <a:lvl2pPr marL="228600">
              <a:defRPr lang="zh-CN" sz="1600"/>
            </a:lvl2pPr>
            <a:lvl3pPr marL="457200">
              <a:defRPr lang="zh-CN" sz="1400"/>
            </a:lvl3pPr>
            <a:lvl4pPr marL="685800">
              <a:defRPr lang="zh-CN" sz="1200"/>
            </a:lvl4pPr>
            <a:lvl5pPr>
              <a:defRPr lang="zh-CN" sz="14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图形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9" name="图形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sp>
        <p:nvSpPr>
          <p:cNvPr id="4" name="页脚占位符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zh-CN"/>
            </a:lvl1pPr>
          </a:lstStyle>
          <a:p>
            <a:pPr rtl="0"/>
            <a:endParaRPr lang="zh-CN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 + 副标题幻灯片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zh-CN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rtlCol="0" anchor="b" anchorCtr="0">
            <a:normAutofit/>
          </a:bodyPr>
          <a:lstStyle>
            <a:lvl1pPr marL="0" indent="0" algn="l">
              <a:buNone/>
              <a:defRPr lang="zh-CN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grpSp>
        <p:nvGrpSpPr>
          <p:cNvPr id="4" name="组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图形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21" name="图形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23" name="图形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 rtlCol="0"/>
          <a:lstStyle>
            <a:lvl1pPr>
              <a:defRPr lang="zh-CN" sz="4000" b="1" cap="all" spc="0" baseline="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D8DA9DAA-006C-4F4B-980E-E3DF019B24E2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zh-CN" sz="1800"/>
            </a:lvl1pPr>
            <a:lvl2pPr marL="228600">
              <a:spcBef>
                <a:spcPts val="1200"/>
              </a:spcBef>
              <a:defRPr lang="zh-CN" sz="1800"/>
            </a:lvl2pPr>
            <a:lvl3pPr marL="685800">
              <a:spcBef>
                <a:spcPts val="1200"/>
              </a:spcBef>
              <a:defRPr lang="zh-CN" sz="1800"/>
            </a:lvl3pPr>
            <a:lvl4pPr marL="1143000">
              <a:spcBef>
                <a:spcPts val="1200"/>
              </a:spcBef>
              <a:defRPr lang="zh-CN" sz="1800"/>
            </a:lvl4pPr>
            <a:lvl5pPr marL="1600200">
              <a:spcBef>
                <a:spcPts val="12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zh-CN" sz="1800"/>
            </a:lvl1pPr>
            <a:lvl2pPr marL="228600">
              <a:spcBef>
                <a:spcPts val="1200"/>
              </a:spcBef>
              <a:defRPr lang="zh-CN" sz="1800"/>
            </a:lvl2pPr>
            <a:lvl3pPr marL="685800">
              <a:spcBef>
                <a:spcPts val="1200"/>
              </a:spcBef>
              <a:defRPr lang="zh-CN" sz="1800"/>
            </a:lvl3pPr>
            <a:lvl4pPr marL="1143000">
              <a:spcBef>
                <a:spcPts val="1200"/>
              </a:spcBef>
              <a:defRPr lang="zh-CN" sz="1800"/>
            </a:lvl4pPr>
            <a:lvl5pPr marL="1600200">
              <a:spcBef>
                <a:spcPts val="12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图形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14" name="图形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16" name="图形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rtlCol="0"/>
          <a:lstStyle>
            <a:lvl1pPr algn="l">
              <a:defRPr lang="zh-CN"/>
            </a:lvl1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rtlCol="0" anchor="ctr" anchorCtr="0"/>
          <a:lstStyle>
            <a:lvl1pPr algn="l">
              <a:defRPr lang="zh-CN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D8DA9DAA-006C-4F4B-980E-E3DF019B24E2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4" name="内容占位符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rtlCol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lang="zh-CN"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lang="zh-CN"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lang="zh-CN"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lang="zh-CN"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rtlCol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lang="zh-CN" sz="1800"/>
            </a:lvl1pPr>
            <a:lvl2pPr marL="457200" indent="0">
              <a:spcBef>
                <a:spcPts val="1200"/>
              </a:spcBef>
              <a:buNone/>
              <a:defRPr lang="zh-CN" sz="1600"/>
            </a:lvl2pPr>
            <a:lvl3pPr marL="914400" indent="0">
              <a:spcBef>
                <a:spcPts val="1200"/>
              </a:spcBef>
              <a:buNone/>
              <a:defRPr lang="zh-CN" sz="1400"/>
            </a:lvl3pPr>
            <a:lvl4pPr marL="1371600" indent="0">
              <a:spcBef>
                <a:spcPts val="1200"/>
              </a:spcBef>
              <a:buNone/>
              <a:defRPr lang="zh-CN" sz="1200"/>
            </a:lvl4pPr>
            <a:lvl5pPr marL="1828800" indent="0">
              <a:spcBef>
                <a:spcPts val="1200"/>
              </a:spcBef>
              <a:buNone/>
              <a:defRPr lang="zh-CN" sz="1200"/>
            </a:lvl5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rtlCol="0" anchor="t" anchorCtr="0">
            <a:noAutofit/>
          </a:bodyPr>
          <a:lstStyle>
            <a:lvl1pPr>
              <a:spcBef>
                <a:spcPts val="1200"/>
              </a:spcBef>
              <a:defRPr lang="zh-CN" sz="1800"/>
            </a:lvl1pPr>
            <a:lvl2pPr>
              <a:spcBef>
                <a:spcPts val="1200"/>
              </a:spcBef>
              <a:defRPr lang="zh-CN" sz="1600"/>
            </a:lvl2pPr>
            <a:lvl3pPr>
              <a:spcBef>
                <a:spcPts val="1200"/>
              </a:spcBef>
              <a:defRPr lang="zh-CN" sz="1400"/>
            </a:lvl3pPr>
            <a:lvl4pPr>
              <a:spcBef>
                <a:spcPts val="1200"/>
              </a:spcBef>
              <a:defRPr lang="zh-CN" sz="1200"/>
            </a:lvl4pPr>
            <a:lvl5pPr>
              <a:spcBef>
                <a:spcPts val="1200"/>
              </a:spcBef>
              <a:defRPr lang="zh-CN" sz="12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21" name="页脚占位符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zh-CN"/>
            </a:lvl1pPr>
          </a:lstStyle>
          <a:p>
            <a:pPr rtl="0"/>
            <a:endParaRPr lang="zh-CN" dirty="0"/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rtlCol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lang="zh-CN" sz="4000" b="1" i="0" cap="all" spc="0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lvl1pPr>
              <a:defRPr lang="zh-CN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zh-CN" sz="1800"/>
            </a:lvl1pPr>
            <a:lvl2pPr marL="228600">
              <a:lnSpc>
                <a:spcPct val="110000"/>
              </a:lnSpc>
              <a:defRPr lang="zh-CN" sz="1600"/>
            </a:lvl2pPr>
            <a:lvl3pPr marL="457200">
              <a:lnSpc>
                <a:spcPct val="110000"/>
              </a:lnSpc>
              <a:defRPr lang="zh-CN" sz="1400"/>
            </a:lvl3pPr>
            <a:lvl4pPr marL="685800">
              <a:lnSpc>
                <a:spcPct val="110000"/>
              </a:lnSpc>
              <a:defRPr lang="zh-CN" sz="1200"/>
            </a:lvl4pPr>
            <a:lvl5pPr marL="914400">
              <a:lnSpc>
                <a:spcPct val="110000"/>
              </a:lnSpc>
              <a:defRPr lang="zh-CN"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rtlCol="0" anchor="t" anchorCtr="0"/>
          <a:lstStyle>
            <a:lvl1pPr algn="ctr">
              <a:buNone/>
              <a:defRPr lang="zh-CN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单击此处添加图片</a:t>
            </a:r>
          </a:p>
        </p:txBody>
      </p:sp>
      <p:sp>
        <p:nvSpPr>
          <p:cNvPr id="10" name="页脚占位符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 rtlCol="0"/>
          <a:lstStyle>
            <a:lvl1pPr algn="l">
              <a:defRPr lang="zh-CN"/>
            </a:lvl1pPr>
          </a:lstStyle>
          <a:p>
            <a:pPr rtl="0"/>
            <a:endParaRPr lang="zh-CN" dirty="0"/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zh-CN" sz="1800" b="1" i="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zh-CN" dirty="0"/>
              <a:t>20XX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lang="zh-CN" sz="4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电脑的屏幕截图&#10;&#10;描述已自动生成">
            <a:extLst>
              <a:ext uri="{FF2B5EF4-FFF2-40B4-BE49-F238E27FC236}">
                <a16:creationId xmlns:a16="http://schemas.microsoft.com/office/drawing/2014/main" id="{CDB37DE2-D91B-6585-870A-A2280EAC5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94"/>
          <a:stretch/>
        </p:blipFill>
        <p:spPr>
          <a:xfrm>
            <a:off x="3995967" y="501807"/>
            <a:ext cx="6451571" cy="32657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ZSEngine</a:t>
            </a:r>
            <a:endParaRPr 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F87723-353C-FF23-2370-49726038F2E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80159" y="3429000"/>
            <a:ext cx="2715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cap="all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基于</a:t>
            </a:r>
            <a:r>
              <a:rPr lang="en-US" altLang="zh-CN" sz="1600" cap="all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Vulkan</a:t>
            </a:r>
            <a:r>
              <a:rPr lang="zh-CN" altLang="en-US" sz="1600" cap="all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的软渲染引擎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电脑软件的截图&#10;&#10;描述已自动生成">
            <a:extLst>
              <a:ext uri="{FF2B5EF4-FFF2-40B4-BE49-F238E27FC236}">
                <a16:creationId xmlns:a16="http://schemas.microsoft.com/office/drawing/2014/main" id="{4BE5CD2F-E232-33F6-87F2-43918DCB3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74" y="1021066"/>
            <a:ext cx="6589148" cy="36775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44450" cap="sq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49000">
                  <a:schemeClr val="accent1">
                    <a:lumMod val="45000"/>
                    <a:lumOff val="55000"/>
                  </a:schemeClr>
                </a:gs>
                <a:gs pos="72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</a:ln>
          <a:effectLst>
            <a:reflection blurRad="12700" stA="19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1" name="图片 30" descr="电脑游戏的屏幕截图&#10;&#10;描述已自动生成">
            <a:extLst>
              <a:ext uri="{FF2B5EF4-FFF2-40B4-BE49-F238E27FC236}">
                <a16:creationId xmlns:a16="http://schemas.microsoft.com/office/drawing/2014/main" id="{6773F8B4-A6A5-BE2B-43B2-22A83475A9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24"/>
          <a:stretch/>
        </p:blipFill>
        <p:spPr>
          <a:xfrm>
            <a:off x="7026534" y="3277809"/>
            <a:ext cx="3097237" cy="16471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50800" cap="sq"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59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3500000" scaled="1"/>
              <a:tileRect/>
            </a:gra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AADEC40B-CDF1-BF8E-0AFD-103DC6521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0FB848-FD34-014B-6F6F-17235829E7A0}"/>
              </a:ext>
            </a:extLst>
          </p:cNvPr>
          <p:cNvSpPr txBox="1"/>
          <p:nvPr/>
        </p:nvSpPr>
        <p:spPr>
          <a:xfrm>
            <a:off x="1280159" y="3342736"/>
            <a:ext cx="1625766" cy="1157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 cap="all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实时渲染</a:t>
            </a:r>
            <a:endParaRPr lang="en-US" altLang="zh-CN" sz="1600" cap="all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 cap="all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材质编辑</a:t>
            </a:r>
            <a:endParaRPr lang="en-US" altLang="zh-CN" sz="1600" cap="all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 cap="all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自定义</a:t>
            </a:r>
            <a:r>
              <a:rPr lang="en-US" altLang="zh-CN" sz="1600" cap="all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Shader</a:t>
            </a:r>
            <a:endParaRPr lang="zh-CN" altLang="en-US" sz="1600" cap="all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46C01FD-55D8-82AD-65F0-B38806EA3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cap="all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PBR</a:t>
            </a:r>
            <a:endParaRPr lang="zh-CN" altLang="en-US" dirty="0"/>
          </a:p>
        </p:txBody>
      </p:sp>
      <p:pic>
        <p:nvPicPr>
          <p:cNvPr id="6" name="图片 5" descr="电脑的屏幕截图&#10;&#10;描述已自动生成">
            <a:extLst>
              <a:ext uri="{FF2B5EF4-FFF2-40B4-BE49-F238E27FC236}">
                <a16:creationId xmlns:a16="http://schemas.microsoft.com/office/drawing/2014/main" id="{A3698E30-91D1-5DA5-573C-CF720B945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167" y="844125"/>
            <a:ext cx="6932374" cy="37682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图片 2" descr="电脑游戏的截图&#10;&#10;描述已自动生成">
            <a:extLst>
              <a:ext uri="{FF2B5EF4-FFF2-40B4-BE49-F238E27FC236}">
                <a16:creationId xmlns:a16="http://schemas.microsoft.com/office/drawing/2014/main" id="{E93CF795-E2CF-3180-70D8-8B0094FBC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107" y="1128798"/>
            <a:ext cx="5795217" cy="38372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2298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theme/theme1.xml><?xml version="1.0" encoding="utf-8"?>
<a:theme xmlns:a="http://schemas.openxmlformats.org/drawingml/2006/main" name="渐变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Microsoft YaHei UI"/>
        <a:ea typeface="Microsoft YaHei UI"/>
        <a:cs typeface=""/>
      </a:majorFont>
      <a:minorFont>
        <a:latin typeface="Microsoft YaHei UI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2856_TF89338750_Win32.potx" id="{C95B4BB4-F12B-4683-B148-0CA41A02A7AA}" vid="{CDDC5A41-D231-46EF-B16C-E0C2C26E642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{86E36860-0110-44B3-B934-983888EC89EB}tf89338750_win32</Template>
  <TotalTime>100</TotalTime>
  <Words>19</Words>
  <Application>Microsoft Office PowerPoint</Application>
  <PresentationFormat>宽屏</PresentationFormat>
  <Paragraphs>11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Microsoft YaHei UI</vt:lpstr>
      <vt:lpstr>Arial</vt:lpstr>
      <vt:lpstr>渐变VTI</vt:lpstr>
      <vt:lpstr>ZSEngine</vt:lpstr>
      <vt:lpstr>功能</vt:lpstr>
      <vt:lpstr>PBR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ZSEngine</dc:title>
  <dc:creator>水 止止止止止</dc:creator>
  <cp:lastModifiedBy>水 止止止止止</cp:lastModifiedBy>
  <cp:revision>13</cp:revision>
  <dcterms:created xsi:type="dcterms:W3CDTF">2024-05-28T11:58:54Z</dcterms:created>
  <dcterms:modified xsi:type="dcterms:W3CDTF">2024-06-05T16:03:54Z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