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5.xml" ContentType="application/vnd.openxmlformats-officedocument.theme+xml"/>
  <Override PartName="/ppt/slideLayouts/slideLayout3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  <p:sldMasterId id="2147483685" r:id="rId3"/>
    <p:sldMasterId id="2147483696" r:id="rId4"/>
    <p:sldMasterId id="2147483698" r:id="rId5"/>
    <p:sldMasterId id="2147483708" r:id="rId6"/>
  </p:sldMasterIdLst>
  <p:notesMasterIdLst>
    <p:notesMasterId r:id="rId17"/>
  </p:notesMasterIdLst>
  <p:sldIdLst>
    <p:sldId id="256" r:id="rId7"/>
    <p:sldId id="257" r:id="rId8"/>
    <p:sldId id="259" r:id="rId9"/>
    <p:sldId id="260" r:id="rId10"/>
    <p:sldId id="261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845" y="-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r>
              <a:rPr lang="ru-RU" sz="1100" b="0" i="0" u="none" strike="noStrike" kern="1200" spc="0" baseline="0" dirty="0">
                <a:solidFill>
                  <a:schemeClr val="bg1">
                    <a:lumMod val="10000"/>
                  </a:schemeClr>
                </a:solidFill>
              </a:rPr>
              <a:t>Кол-во итераций от кол-ва входных данных 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000000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Лист3!$A$2:$A$73</c:f>
              <c:numCache>
                <c:formatCode>General</c:formatCode>
                <c:ptCount val="72"/>
                <c:pt idx="0">
                  <c:v>153</c:v>
                </c:pt>
                <c:pt idx="1">
                  <c:v>190</c:v>
                </c:pt>
                <c:pt idx="2">
                  <c:v>231</c:v>
                </c:pt>
                <c:pt idx="3">
                  <c:v>276</c:v>
                </c:pt>
                <c:pt idx="4">
                  <c:v>325</c:v>
                </c:pt>
                <c:pt idx="5">
                  <c:v>378</c:v>
                </c:pt>
                <c:pt idx="6">
                  <c:v>435</c:v>
                </c:pt>
                <c:pt idx="7">
                  <c:v>496</c:v>
                </c:pt>
                <c:pt idx="8">
                  <c:v>561</c:v>
                </c:pt>
                <c:pt idx="9">
                  <c:v>630</c:v>
                </c:pt>
                <c:pt idx="10">
                  <c:v>703</c:v>
                </c:pt>
                <c:pt idx="11">
                  <c:v>780</c:v>
                </c:pt>
                <c:pt idx="12">
                  <c:v>861</c:v>
                </c:pt>
                <c:pt idx="13">
                  <c:v>946</c:v>
                </c:pt>
                <c:pt idx="14">
                  <c:v>1035</c:v>
                </c:pt>
                <c:pt idx="15">
                  <c:v>1128</c:v>
                </c:pt>
                <c:pt idx="16">
                  <c:v>1225</c:v>
                </c:pt>
                <c:pt idx="17">
                  <c:v>1326</c:v>
                </c:pt>
                <c:pt idx="18">
                  <c:v>1431</c:v>
                </c:pt>
                <c:pt idx="19">
                  <c:v>1540</c:v>
                </c:pt>
                <c:pt idx="20">
                  <c:v>1653</c:v>
                </c:pt>
                <c:pt idx="21">
                  <c:v>1770</c:v>
                </c:pt>
                <c:pt idx="22">
                  <c:v>1891</c:v>
                </c:pt>
                <c:pt idx="23">
                  <c:v>2016</c:v>
                </c:pt>
                <c:pt idx="24">
                  <c:v>2145</c:v>
                </c:pt>
                <c:pt idx="25">
                  <c:v>2278</c:v>
                </c:pt>
                <c:pt idx="26">
                  <c:v>2415</c:v>
                </c:pt>
                <c:pt idx="27">
                  <c:v>2556</c:v>
                </c:pt>
                <c:pt idx="28">
                  <c:v>2701</c:v>
                </c:pt>
                <c:pt idx="29">
                  <c:v>2850</c:v>
                </c:pt>
                <c:pt idx="30">
                  <c:v>3003</c:v>
                </c:pt>
                <c:pt idx="31">
                  <c:v>3160</c:v>
                </c:pt>
                <c:pt idx="32">
                  <c:v>3321</c:v>
                </c:pt>
                <c:pt idx="33">
                  <c:v>3486</c:v>
                </c:pt>
                <c:pt idx="34">
                  <c:v>3655</c:v>
                </c:pt>
                <c:pt idx="35">
                  <c:v>3828</c:v>
                </c:pt>
                <c:pt idx="36">
                  <c:v>4005</c:v>
                </c:pt>
                <c:pt idx="37">
                  <c:v>4186</c:v>
                </c:pt>
                <c:pt idx="38">
                  <c:v>4371</c:v>
                </c:pt>
                <c:pt idx="39">
                  <c:v>4560</c:v>
                </c:pt>
                <c:pt idx="40">
                  <c:v>4753</c:v>
                </c:pt>
                <c:pt idx="41">
                  <c:v>4950</c:v>
                </c:pt>
                <c:pt idx="42">
                  <c:v>5151</c:v>
                </c:pt>
                <c:pt idx="43">
                  <c:v>5356</c:v>
                </c:pt>
                <c:pt idx="44">
                  <c:v>5565</c:v>
                </c:pt>
                <c:pt idx="45">
                  <c:v>5778</c:v>
                </c:pt>
                <c:pt idx="46">
                  <c:v>5995</c:v>
                </c:pt>
                <c:pt idx="47">
                  <c:v>6216</c:v>
                </c:pt>
                <c:pt idx="48">
                  <c:v>6441</c:v>
                </c:pt>
                <c:pt idx="49">
                  <c:v>6670</c:v>
                </c:pt>
                <c:pt idx="50">
                  <c:v>6903</c:v>
                </c:pt>
                <c:pt idx="51">
                  <c:v>7140</c:v>
                </c:pt>
                <c:pt idx="52">
                  <c:v>7381</c:v>
                </c:pt>
                <c:pt idx="53">
                  <c:v>7626</c:v>
                </c:pt>
                <c:pt idx="54">
                  <c:v>7875</c:v>
                </c:pt>
                <c:pt idx="55">
                  <c:v>8128</c:v>
                </c:pt>
                <c:pt idx="56">
                  <c:v>8385</c:v>
                </c:pt>
                <c:pt idx="57">
                  <c:v>8646</c:v>
                </c:pt>
                <c:pt idx="58">
                  <c:v>8911</c:v>
                </c:pt>
                <c:pt idx="59">
                  <c:v>9180</c:v>
                </c:pt>
                <c:pt idx="60">
                  <c:v>9453</c:v>
                </c:pt>
                <c:pt idx="61">
                  <c:v>9730</c:v>
                </c:pt>
                <c:pt idx="62">
                  <c:v>10011</c:v>
                </c:pt>
                <c:pt idx="63">
                  <c:v>10296</c:v>
                </c:pt>
                <c:pt idx="64">
                  <c:v>10585</c:v>
                </c:pt>
                <c:pt idx="65">
                  <c:v>10878</c:v>
                </c:pt>
                <c:pt idx="66">
                  <c:v>11175</c:v>
                </c:pt>
                <c:pt idx="67">
                  <c:v>11476</c:v>
                </c:pt>
                <c:pt idx="68">
                  <c:v>11781</c:v>
                </c:pt>
                <c:pt idx="69">
                  <c:v>12090</c:v>
                </c:pt>
                <c:pt idx="70">
                  <c:v>14000</c:v>
                </c:pt>
              </c:numCache>
            </c:numRef>
          </c:cat>
          <c:val>
            <c:numRef>
              <c:f>Лист3!$E$2:$E$71</c:f>
              <c:numCache>
                <c:formatCode>General</c:formatCode>
                <c:ptCount val="70"/>
                <c:pt idx="0">
                  <c:v>289</c:v>
                </c:pt>
                <c:pt idx="1">
                  <c:v>361</c:v>
                </c:pt>
                <c:pt idx="2">
                  <c:v>441</c:v>
                </c:pt>
                <c:pt idx="3">
                  <c:v>529</c:v>
                </c:pt>
                <c:pt idx="4">
                  <c:v>625</c:v>
                </c:pt>
                <c:pt idx="5">
                  <c:v>729</c:v>
                </c:pt>
                <c:pt idx="6">
                  <c:v>841</c:v>
                </c:pt>
                <c:pt idx="7">
                  <c:v>961</c:v>
                </c:pt>
                <c:pt idx="8">
                  <c:v>1089</c:v>
                </c:pt>
                <c:pt idx="9">
                  <c:v>1225</c:v>
                </c:pt>
                <c:pt idx="10">
                  <c:v>1369</c:v>
                </c:pt>
                <c:pt idx="11">
                  <c:v>1521</c:v>
                </c:pt>
                <c:pt idx="12">
                  <c:v>1681</c:v>
                </c:pt>
                <c:pt idx="13">
                  <c:v>1849</c:v>
                </c:pt>
                <c:pt idx="14">
                  <c:v>2025</c:v>
                </c:pt>
                <c:pt idx="15">
                  <c:v>2209</c:v>
                </c:pt>
                <c:pt idx="16">
                  <c:v>2401</c:v>
                </c:pt>
                <c:pt idx="17">
                  <c:v>2601</c:v>
                </c:pt>
                <c:pt idx="18">
                  <c:v>2809</c:v>
                </c:pt>
                <c:pt idx="19">
                  <c:v>3025</c:v>
                </c:pt>
                <c:pt idx="20">
                  <c:v>3249</c:v>
                </c:pt>
                <c:pt idx="21">
                  <c:v>3481</c:v>
                </c:pt>
                <c:pt idx="22">
                  <c:v>3721</c:v>
                </c:pt>
                <c:pt idx="23">
                  <c:v>3969</c:v>
                </c:pt>
                <c:pt idx="24">
                  <c:v>4225</c:v>
                </c:pt>
                <c:pt idx="25">
                  <c:v>4489</c:v>
                </c:pt>
                <c:pt idx="26">
                  <c:v>4761</c:v>
                </c:pt>
                <c:pt idx="27">
                  <c:v>5041</c:v>
                </c:pt>
                <c:pt idx="28">
                  <c:v>5329</c:v>
                </c:pt>
                <c:pt idx="29">
                  <c:v>5625</c:v>
                </c:pt>
                <c:pt idx="30">
                  <c:v>5929</c:v>
                </c:pt>
                <c:pt idx="31">
                  <c:v>6241</c:v>
                </c:pt>
                <c:pt idx="32">
                  <c:v>6561</c:v>
                </c:pt>
                <c:pt idx="33">
                  <c:v>6889</c:v>
                </c:pt>
                <c:pt idx="34">
                  <c:v>7225</c:v>
                </c:pt>
                <c:pt idx="35">
                  <c:v>7569</c:v>
                </c:pt>
                <c:pt idx="36">
                  <c:v>7921</c:v>
                </c:pt>
                <c:pt idx="37">
                  <c:v>8281</c:v>
                </c:pt>
                <c:pt idx="38">
                  <c:v>8649</c:v>
                </c:pt>
                <c:pt idx="39">
                  <c:v>9025</c:v>
                </c:pt>
                <c:pt idx="40">
                  <c:v>9409</c:v>
                </c:pt>
                <c:pt idx="41">
                  <c:v>9801</c:v>
                </c:pt>
                <c:pt idx="42">
                  <c:v>10201</c:v>
                </c:pt>
                <c:pt idx="43">
                  <c:v>10609</c:v>
                </c:pt>
                <c:pt idx="44">
                  <c:v>11025</c:v>
                </c:pt>
                <c:pt idx="45">
                  <c:v>11449</c:v>
                </c:pt>
                <c:pt idx="46">
                  <c:v>11881</c:v>
                </c:pt>
                <c:pt idx="47">
                  <c:v>12321</c:v>
                </c:pt>
                <c:pt idx="48">
                  <c:v>12769</c:v>
                </c:pt>
                <c:pt idx="49">
                  <c:v>13225</c:v>
                </c:pt>
                <c:pt idx="50">
                  <c:v>13689</c:v>
                </c:pt>
                <c:pt idx="51">
                  <c:v>14161</c:v>
                </c:pt>
                <c:pt idx="52">
                  <c:v>14641</c:v>
                </c:pt>
                <c:pt idx="53">
                  <c:v>15129</c:v>
                </c:pt>
                <c:pt idx="54">
                  <c:v>15625</c:v>
                </c:pt>
                <c:pt idx="55">
                  <c:v>16129</c:v>
                </c:pt>
                <c:pt idx="56">
                  <c:v>16641</c:v>
                </c:pt>
                <c:pt idx="57">
                  <c:v>17161</c:v>
                </c:pt>
                <c:pt idx="58">
                  <c:v>17689</c:v>
                </c:pt>
                <c:pt idx="59">
                  <c:v>18225</c:v>
                </c:pt>
                <c:pt idx="60">
                  <c:v>18769</c:v>
                </c:pt>
                <c:pt idx="61">
                  <c:v>19321</c:v>
                </c:pt>
                <c:pt idx="62">
                  <c:v>19881</c:v>
                </c:pt>
                <c:pt idx="63">
                  <c:v>20449</c:v>
                </c:pt>
                <c:pt idx="64">
                  <c:v>21025</c:v>
                </c:pt>
                <c:pt idx="65">
                  <c:v>21609</c:v>
                </c:pt>
                <c:pt idx="66">
                  <c:v>22201</c:v>
                </c:pt>
                <c:pt idx="67">
                  <c:v>22801</c:v>
                </c:pt>
                <c:pt idx="68">
                  <c:v>23409</c:v>
                </c:pt>
                <c:pt idx="69">
                  <c:v>24025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38B-4BD6-8237-5731AE5C33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738063"/>
        <c:axId val="21727023"/>
      </c:lineChart>
      <c:catAx>
        <c:axId val="21738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727023"/>
        <c:crosses val="autoZero"/>
        <c:auto val="1"/>
        <c:lblAlgn val="ctr"/>
        <c:lblOffset val="100"/>
        <c:noMultiLvlLbl val="0"/>
      </c:catAx>
      <c:valAx>
        <c:axId val="21727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738063"/>
        <c:crosses val="autoZero"/>
        <c:crossBetween val="between"/>
      </c:valAx>
      <c:spPr>
        <a:noFill/>
        <a:ln>
          <a:solidFill>
            <a:srgbClr val="000000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rgbClr val="000000"/>
      </a:solidFill>
    </a:ln>
    <a:effectLst/>
  </c:spPr>
  <c:txPr>
    <a:bodyPr/>
    <a:lstStyle/>
    <a:p>
      <a:pPr>
        <a:defRPr baseline="0">
          <a:solidFill>
            <a:srgbClr val="000000"/>
          </a:solidFill>
        </a:defRPr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400" b="0" i="0" u="none" strike="noStrike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Кол-во </a:t>
            </a:r>
            <a:r>
              <a:rPr lang="ru-RU" dirty="0" err="1"/>
              <a:t>наносек</a:t>
            </a:r>
            <a:r>
              <a:rPr lang="ru-RU" dirty="0"/>
              <a:t> от кол-ва входных данных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400" b="0" i="0" u="none" strike="noStrike" kern="1200" spc="0" baseline="0">
              <a:solidFill>
                <a:srgbClr val="000000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Лист3!$A$2:$A$72</c:f>
              <c:numCache>
                <c:formatCode>General</c:formatCode>
                <c:ptCount val="71"/>
                <c:pt idx="0">
                  <c:v>153</c:v>
                </c:pt>
                <c:pt idx="1">
                  <c:v>190</c:v>
                </c:pt>
                <c:pt idx="2">
                  <c:v>231</c:v>
                </c:pt>
                <c:pt idx="3">
                  <c:v>276</c:v>
                </c:pt>
                <c:pt idx="4">
                  <c:v>325</c:v>
                </c:pt>
                <c:pt idx="5">
                  <c:v>378</c:v>
                </c:pt>
                <c:pt idx="6">
                  <c:v>435</c:v>
                </c:pt>
                <c:pt idx="7">
                  <c:v>496</c:v>
                </c:pt>
                <c:pt idx="8">
                  <c:v>561</c:v>
                </c:pt>
                <c:pt idx="9">
                  <c:v>630</c:v>
                </c:pt>
                <c:pt idx="10">
                  <c:v>703</c:v>
                </c:pt>
                <c:pt idx="11">
                  <c:v>780</c:v>
                </c:pt>
                <c:pt idx="12">
                  <c:v>861</c:v>
                </c:pt>
                <c:pt idx="13">
                  <c:v>946</c:v>
                </c:pt>
                <c:pt idx="14">
                  <c:v>1035</c:v>
                </c:pt>
                <c:pt idx="15">
                  <c:v>1128</c:v>
                </c:pt>
                <c:pt idx="16">
                  <c:v>1225</c:v>
                </c:pt>
                <c:pt idx="17">
                  <c:v>1326</c:v>
                </c:pt>
                <c:pt idx="18">
                  <c:v>1431</c:v>
                </c:pt>
                <c:pt idx="19">
                  <c:v>1540</c:v>
                </c:pt>
                <c:pt idx="20">
                  <c:v>1653</c:v>
                </c:pt>
                <c:pt idx="21">
                  <c:v>1770</c:v>
                </c:pt>
                <c:pt idx="22">
                  <c:v>1891</c:v>
                </c:pt>
                <c:pt idx="23">
                  <c:v>2016</c:v>
                </c:pt>
                <c:pt idx="24">
                  <c:v>2145</c:v>
                </c:pt>
                <c:pt idx="25">
                  <c:v>2278</c:v>
                </c:pt>
                <c:pt idx="26">
                  <c:v>2415</c:v>
                </c:pt>
                <c:pt idx="27">
                  <c:v>2556</c:v>
                </c:pt>
                <c:pt idx="28">
                  <c:v>2701</c:v>
                </c:pt>
                <c:pt idx="29">
                  <c:v>2850</c:v>
                </c:pt>
                <c:pt idx="30">
                  <c:v>3003</c:v>
                </c:pt>
                <c:pt idx="31">
                  <c:v>3160</c:v>
                </c:pt>
                <c:pt idx="32">
                  <c:v>3321</c:v>
                </c:pt>
                <c:pt idx="33">
                  <c:v>3486</c:v>
                </c:pt>
                <c:pt idx="34">
                  <c:v>3655</c:v>
                </c:pt>
                <c:pt idx="35">
                  <c:v>3828</c:v>
                </c:pt>
                <c:pt idx="36">
                  <c:v>4005</c:v>
                </c:pt>
                <c:pt idx="37">
                  <c:v>4186</c:v>
                </c:pt>
                <c:pt idx="38">
                  <c:v>4371</c:v>
                </c:pt>
                <c:pt idx="39">
                  <c:v>4560</c:v>
                </c:pt>
                <c:pt idx="40">
                  <c:v>4753</c:v>
                </c:pt>
                <c:pt idx="41">
                  <c:v>4950</c:v>
                </c:pt>
                <c:pt idx="42">
                  <c:v>5151</c:v>
                </c:pt>
                <c:pt idx="43">
                  <c:v>5356</c:v>
                </c:pt>
                <c:pt idx="44">
                  <c:v>5565</c:v>
                </c:pt>
                <c:pt idx="45">
                  <c:v>5778</c:v>
                </c:pt>
                <c:pt idx="46">
                  <c:v>5995</c:v>
                </c:pt>
                <c:pt idx="47">
                  <c:v>6216</c:v>
                </c:pt>
                <c:pt idx="48">
                  <c:v>6441</c:v>
                </c:pt>
                <c:pt idx="49">
                  <c:v>6670</c:v>
                </c:pt>
                <c:pt idx="50">
                  <c:v>6903</c:v>
                </c:pt>
                <c:pt idx="51">
                  <c:v>7140</c:v>
                </c:pt>
                <c:pt idx="52">
                  <c:v>7381</c:v>
                </c:pt>
                <c:pt idx="53">
                  <c:v>7626</c:v>
                </c:pt>
                <c:pt idx="54">
                  <c:v>7875</c:v>
                </c:pt>
                <c:pt idx="55">
                  <c:v>8128</c:v>
                </c:pt>
                <c:pt idx="56">
                  <c:v>8385</c:v>
                </c:pt>
                <c:pt idx="57">
                  <c:v>8646</c:v>
                </c:pt>
                <c:pt idx="58">
                  <c:v>8911</c:v>
                </c:pt>
                <c:pt idx="59">
                  <c:v>9180</c:v>
                </c:pt>
                <c:pt idx="60">
                  <c:v>9453</c:v>
                </c:pt>
                <c:pt idx="61">
                  <c:v>9730</c:v>
                </c:pt>
                <c:pt idx="62">
                  <c:v>10011</c:v>
                </c:pt>
                <c:pt idx="63">
                  <c:v>10296</c:v>
                </c:pt>
                <c:pt idx="64">
                  <c:v>10585</c:v>
                </c:pt>
                <c:pt idx="65">
                  <c:v>10878</c:v>
                </c:pt>
                <c:pt idx="66">
                  <c:v>11175</c:v>
                </c:pt>
                <c:pt idx="67">
                  <c:v>11476</c:v>
                </c:pt>
                <c:pt idx="68">
                  <c:v>11781</c:v>
                </c:pt>
                <c:pt idx="69">
                  <c:v>12090</c:v>
                </c:pt>
                <c:pt idx="70">
                  <c:v>14000</c:v>
                </c:pt>
              </c:numCache>
            </c:numRef>
          </c:cat>
          <c:val>
            <c:numRef>
              <c:f>Лист3!$D$2:$D$71</c:f>
              <c:numCache>
                <c:formatCode>General</c:formatCode>
                <c:ptCount val="70"/>
                <c:pt idx="0">
                  <c:v>441800</c:v>
                </c:pt>
                <c:pt idx="1">
                  <c:v>152100</c:v>
                </c:pt>
                <c:pt idx="2">
                  <c:v>145500</c:v>
                </c:pt>
                <c:pt idx="3">
                  <c:v>152900</c:v>
                </c:pt>
                <c:pt idx="4">
                  <c:v>167800</c:v>
                </c:pt>
                <c:pt idx="5">
                  <c:v>178100</c:v>
                </c:pt>
                <c:pt idx="6">
                  <c:v>190400</c:v>
                </c:pt>
                <c:pt idx="7">
                  <c:v>155200</c:v>
                </c:pt>
                <c:pt idx="8">
                  <c:v>236200</c:v>
                </c:pt>
                <c:pt idx="9">
                  <c:v>125600</c:v>
                </c:pt>
                <c:pt idx="10">
                  <c:v>147100</c:v>
                </c:pt>
                <c:pt idx="11">
                  <c:v>164900</c:v>
                </c:pt>
                <c:pt idx="12">
                  <c:v>167800</c:v>
                </c:pt>
                <c:pt idx="13">
                  <c:v>175900</c:v>
                </c:pt>
                <c:pt idx="14">
                  <c:v>191600</c:v>
                </c:pt>
                <c:pt idx="15">
                  <c:v>198600</c:v>
                </c:pt>
                <c:pt idx="16">
                  <c:v>361000</c:v>
                </c:pt>
                <c:pt idx="17">
                  <c:v>323400</c:v>
                </c:pt>
                <c:pt idx="18">
                  <c:v>388000</c:v>
                </c:pt>
                <c:pt idx="19">
                  <c:v>313200</c:v>
                </c:pt>
                <c:pt idx="20">
                  <c:v>472300</c:v>
                </c:pt>
                <c:pt idx="21">
                  <c:v>515100</c:v>
                </c:pt>
                <c:pt idx="22">
                  <c:v>294000</c:v>
                </c:pt>
                <c:pt idx="23">
                  <c:v>353300</c:v>
                </c:pt>
                <c:pt idx="24">
                  <c:v>255700</c:v>
                </c:pt>
                <c:pt idx="25">
                  <c:v>352600</c:v>
                </c:pt>
                <c:pt idx="26">
                  <c:v>240900</c:v>
                </c:pt>
                <c:pt idx="27">
                  <c:v>227300</c:v>
                </c:pt>
                <c:pt idx="28">
                  <c:v>409800</c:v>
                </c:pt>
                <c:pt idx="29">
                  <c:v>298200</c:v>
                </c:pt>
                <c:pt idx="30">
                  <c:v>287500</c:v>
                </c:pt>
                <c:pt idx="31">
                  <c:v>314800</c:v>
                </c:pt>
                <c:pt idx="32">
                  <c:v>252100</c:v>
                </c:pt>
                <c:pt idx="33">
                  <c:v>324400</c:v>
                </c:pt>
                <c:pt idx="34">
                  <c:v>342500</c:v>
                </c:pt>
                <c:pt idx="35">
                  <c:v>307400</c:v>
                </c:pt>
                <c:pt idx="36">
                  <c:v>318000</c:v>
                </c:pt>
                <c:pt idx="37">
                  <c:v>322900</c:v>
                </c:pt>
                <c:pt idx="38">
                  <c:v>346200</c:v>
                </c:pt>
                <c:pt idx="39">
                  <c:v>423700</c:v>
                </c:pt>
                <c:pt idx="40">
                  <c:v>422300</c:v>
                </c:pt>
                <c:pt idx="41">
                  <c:v>504500</c:v>
                </c:pt>
                <c:pt idx="42">
                  <c:v>492200</c:v>
                </c:pt>
                <c:pt idx="43">
                  <c:v>533700</c:v>
                </c:pt>
                <c:pt idx="44">
                  <c:v>540000</c:v>
                </c:pt>
                <c:pt idx="45">
                  <c:v>528700</c:v>
                </c:pt>
                <c:pt idx="46">
                  <c:v>583600</c:v>
                </c:pt>
                <c:pt idx="47">
                  <c:v>632700</c:v>
                </c:pt>
                <c:pt idx="48">
                  <c:v>759800</c:v>
                </c:pt>
                <c:pt idx="49">
                  <c:v>722400</c:v>
                </c:pt>
                <c:pt idx="50">
                  <c:v>875600</c:v>
                </c:pt>
                <c:pt idx="51">
                  <c:v>1047900</c:v>
                </c:pt>
                <c:pt idx="52">
                  <c:v>839200</c:v>
                </c:pt>
                <c:pt idx="53">
                  <c:v>837700</c:v>
                </c:pt>
                <c:pt idx="54">
                  <c:v>1067800</c:v>
                </c:pt>
                <c:pt idx="55">
                  <c:v>1970300</c:v>
                </c:pt>
                <c:pt idx="56">
                  <c:v>963900</c:v>
                </c:pt>
                <c:pt idx="57">
                  <c:v>1008100</c:v>
                </c:pt>
                <c:pt idx="58">
                  <c:v>1048600</c:v>
                </c:pt>
                <c:pt idx="59">
                  <c:v>1243700</c:v>
                </c:pt>
                <c:pt idx="60">
                  <c:v>1117500</c:v>
                </c:pt>
                <c:pt idx="61">
                  <c:v>1467100</c:v>
                </c:pt>
                <c:pt idx="62">
                  <c:v>885200</c:v>
                </c:pt>
                <c:pt idx="63">
                  <c:v>884200</c:v>
                </c:pt>
                <c:pt idx="64">
                  <c:v>1761600</c:v>
                </c:pt>
                <c:pt idx="65">
                  <c:v>1216800</c:v>
                </c:pt>
                <c:pt idx="66">
                  <c:v>1161800</c:v>
                </c:pt>
                <c:pt idx="67">
                  <c:v>713900</c:v>
                </c:pt>
                <c:pt idx="68">
                  <c:v>1042500</c:v>
                </c:pt>
                <c:pt idx="69">
                  <c:v>1253300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B5-404A-A61B-F9C3D40909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739503"/>
        <c:axId val="21723183"/>
      </c:lineChart>
      <c:catAx>
        <c:axId val="217395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723183"/>
        <c:crosses val="autoZero"/>
        <c:auto val="1"/>
        <c:lblAlgn val="ctr"/>
        <c:lblOffset val="100"/>
        <c:noMultiLvlLbl val="0"/>
      </c:catAx>
      <c:valAx>
        <c:axId val="21723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1739503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ysClr val="window" lastClr="FFFFFF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baseline="0">
          <a:solidFill>
            <a:srgbClr val="000000"/>
          </a:solidFill>
        </a:defRPr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r>
              <a:rPr lang="ru-RU" sz="1400" b="0" i="0" u="none" strike="noStrike" kern="1200" spc="0" baseline="0" dirty="0">
                <a:solidFill>
                  <a:srgbClr val="000000"/>
                </a:solidFill>
              </a:rPr>
              <a:t>Кол-во </a:t>
            </a:r>
            <a:r>
              <a:rPr lang="ru-RU" sz="1400" b="0" i="0" u="none" strike="noStrike" kern="1200" spc="0" baseline="0" dirty="0" err="1">
                <a:solidFill>
                  <a:srgbClr val="000000"/>
                </a:solidFill>
              </a:rPr>
              <a:t>наносек</a:t>
            </a:r>
            <a:r>
              <a:rPr lang="ru-RU" sz="1400" b="0" i="0" u="none" strike="noStrike" kern="1200" spc="0" baseline="0" dirty="0">
                <a:solidFill>
                  <a:srgbClr val="000000"/>
                </a:solidFill>
              </a:rPr>
              <a:t> от кол-ва входных данных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000000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Лист2!$C$2:$C$71</c:f>
              <c:numCache>
                <c:formatCode>General</c:formatCode>
                <c:ptCount val="70"/>
                <c:pt idx="0">
                  <c:v>109</c:v>
                </c:pt>
                <c:pt idx="1">
                  <c:v>259</c:v>
                </c:pt>
                <c:pt idx="2">
                  <c:v>409</c:v>
                </c:pt>
                <c:pt idx="3">
                  <c:v>559</c:v>
                </c:pt>
                <c:pt idx="4">
                  <c:v>709</c:v>
                </c:pt>
                <c:pt idx="5">
                  <c:v>859</c:v>
                </c:pt>
                <c:pt idx="6">
                  <c:v>1009</c:v>
                </c:pt>
                <c:pt idx="7">
                  <c:v>1159</c:v>
                </c:pt>
                <c:pt idx="8">
                  <c:v>1309</c:v>
                </c:pt>
                <c:pt idx="9">
                  <c:v>1459</c:v>
                </c:pt>
                <c:pt idx="10">
                  <c:v>1609</c:v>
                </c:pt>
                <c:pt idx="11">
                  <c:v>1759</c:v>
                </c:pt>
                <c:pt idx="12">
                  <c:v>1909</c:v>
                </c:pt>
                <c:pt idx="13">
                  <c:v>2059</c:v>
                </c:pt>
                <c:pt idx="14">
                  <c:v>2209</c:v>
                </c:pt>
                <c:pt idx="15">
                  <c:v>2359</c:v>
                </c:pt>
                <c:pt idx="16">
                  <c:v>2509</c:v>
                </c:pt>
                <c:pt idx="17">
                  <c:v>2659</c:v>
                </c:pt>
                <c:pt idx="18">
                  <c:v>2809</c:v>
                </c:pt>
                <c:pt idx="19">
                  <c:v>2959</c:v>
                </c:pt>
                <c:pt idx="20">
                  <c:v>3109</c:v>
                </c:pt>
                <c:pt idx="21">
                  <c:v>3259</c:v>
                </c:pt>
                <c:pt idx="22">
                  <c:v>3409</c:v>
                </c:pt>
                <c:pt idx="23">
                  <c:v>3559</c:v>
                </c:pt>
                <c:pt idx="24">
                  <c:v>3709</c:v>
                </c:pt>
                <c:pt idx="25">
                  <c:v>3859</c:v>
                </c:pt>
                <c:pt idx="26">
                  <c:v>4009</c:v>
                </c:pt>
                <c:pt idx="27">
                  <c:v>4159</c:v>
                </c:pt>
                <c:pt idx="28">
                  <c:v>4309</c:v>
                </c:pt>
                <c:pt idx="29">
                  <c:v>4459</c:v>
                </c:pt>
                <c:pt idx="30">
                  <c:v>4609</c:v>
                </c:pt>
                <c:pt idx="31">
                  <c:v>4759</c:v>
                </c:pt>
                <c:pt idx="32">
                  <c:v>4909</c:v>
                </c:pt>
                <c:pt idx="33">
                  <c:v>5059</c:v>
                </c:pt>
                <c:pt idx="34">
                  <c:v>5209</c:v>
                </c:pt>
                <c:pt idx="35">
                  <c:v>5359</c:v>
                </c:pt>
                <c:pt idx="36">
                  <c:v>5509</c:v>
                </c:pt>
                <c:pt idx="37">
                  <c:v>5659</c:v>
                </c:pt>
                <c:pt idx="38">
                  <c:v>5809</c:v>
                </c:pt>
                <c:pt idx="39">
                  <c:v>5959</c:v>
                </c:pt>
                <c:pt idx="40">
                  <c:v>6109</c:v>
                </c:pt>
                <c:pt idx="41">
                  <c:v>6259</c:v>
                </c:pt>
                <c:pt idx="42">
                  <c:v>6409</c:v>
                </c:pt>
                <c:pt idx="43">
                  <c:v>6559</c:v>
                </c:pt>
                <c:pt idx="44">
                  <c:v>6709</c:v>
                </c:pt>
                <c:pt idx="45">
                  <c:v>6859</c:v>
                </c:pt>
                <c:pt idx="46">
                  <c:v>7009</c:v>
                </c:pt>
                <c:pt idx="47">
                  <c:v>7159</c:v>
                </c:pt>
                <c:pt idx="48">
                  <c:v>7309</c:v>
                </c:pt>
                <c:pt idx="49">
                  <c:v>7459</c:v>
                </c:pt>
                <c:pt idx="50">
                  <c:v>7609</c:v>
                </c:pt>
                <c:pt idx="51">
                  <c:v>7759</c:v>
                </c:pt>
                <c:pt idx="52">
                  <c:v>7909</c:v>
                </c:pt>
                <c:pt idx="53">
                  <c:v>8059</c:v>
                </c:pt>
                <c:pt idx="54">
                  <c:v>8209</c:v>
                </c:pt>
                <c:pt idx="55">
                  <c:v>8359</c:v>
                </c:pt>
                <c:pt idx="56">
                  <c:v>8509</c:v>
                </c:pt>
                <c:pt idx="57">
                  <c:v>8659</c:v>
                </c:pt>
                <c:pt idx="58">
                  <c:v>8809</c:v>
                </c:pt>
                <c:pt idx="59">
                  <c:v>8959</c:v>
                </c:pt>
                <c:pt idx="60">
                  <c:v>9109</c:v>
                </c:pt>
                <c:pt idx="61">
                  <c:v>9259</c:v>
                </c:pt>
                <c:pt idx="62">
                  <c:v>9409</c:v>
                </c:pt>
                <c:pt idx="63">
                  <c:v>9559</c:v>
                </c:pt>
                <c:pt idx="64">
                  <c:v>9709</c:v>
                </c:pt>
                <c:pt idx="65">
                  <c:v>9859</c:v>
                </c:pt>
                <c:pt idx="66">
                  <c:v>10009</c:v>
                </c:pt>
                <c:pt idx="67">
                  <c:v>10159</c:v>
                </c:pt>
                <c:pt idx="68">
                  <c:v>10309</c:v>
                </c:pt>
                <c:pt idx="69">
                  <c:v>10459</c:v>
                </c:pt>
              </c:numCache>
            </c:numRef>
          </c:cat>
          <c:val>
            <c:numRef>
              <c:f>Лист2!$F$2:$F$71</c:f>
              <c:numCache>
                <c:formatCode>General</c:formatCode>
                <c:ptCount val="70"/>
                <c:pt idx="0">
                  <c:v>444000</c:v>
                </c:pt>
                <c:pt idx="1">
                  <c:v>263500</c:v>
                </c:pt>
                <c:pt idx="2">
                  <c:v>369300</c:v>
                </c:pt>
                <c:pt idx="3">
                  <c:v>409800</c:v>
                </c:pt>
                <c:pt idx="4">
                  <c:v>519500</c:v>
                </c:pt>
                <c:pt idx="5">
                  <c:v>408500</c:v>
                </c:pt>
                <c:pt idx="6">
                  <c:v>415400</c:v>
                </c:pt>
                <c:pt idx="7">
                  <c:v>545100</c:v>
                </c:pt>
                <c:pt idx="8">
                  <c:v>378200</c:v>
                </c:pt>
                <c:pt idx="9">
                  <c:v>405800</c:v>
                </c:pt>
                <c:pt idx="10">
                  <c:v>398000</c:v>
                </c:pt>
                <c:pt idx="11">
                  <c:v>403100</c:v>
                </c:pt>
                <c:pt idx="12">
                  <c:v>443400</c:v>
                </c:pt>
                <c:pt idx="13">
                  <c:v>451800</c:v>
                </c:pt>
                <c:pt idx="14">
                  <c:v>481100</c:v>
                </c:pt>
                <c:pt idx="15">
                  <c:v>925700</c:v>
                </c:pt>
                <c:pt idx="16">
                  <c:v>564600</c:v>
                </c:pt>
                <c:pt idx="17">
                  <c:v>387600</c:v>
                </c:pt>
                <c:pt idx="18">
                  <c:v>384400</c:v>
                </c:pt>
                <c:pt idx="19">
                  <c:v>404200</c:v>
                </c:pt>
                <c:pt idx="20">
                  <c:v>401600</c:v>
                </c:pt>
                <c:pt idx="21">
                  <c:v>446700</c:v>
                </c:pt>
                <c:pt idx="22">
                  <c:v>770000</c:v>
                </c:pt>
                <c:pt idx="23">
                  <c:v>489900</c:v>
                </c:pt>
                <c:pt idx="24">
                  <c:v>631400</c:v>
                </c:pt>
                <c:pt idx="25">
                  <c:v>485200</c:v>
                </c:pt>
                <c:pt idx="26">
                  <c:v>515900</c:v>
                </c:pt>
                <c:pt idx="27">
                  <c:v>546000</c:v>
                </c:pt>
                <c:pt idx="28">
                  <c:v>541100</c:v>
                </c:pt>
                <c:pt idx="29">
                  <c:v>650100</c:v>
                </c:pt>
                <c:pt idx="30">
                  <c:v>663900</c:v>
                </c:pt>
                <c:pt idx="31">
                  <c:v>1096100</c:v>
                </c:pt>
                <c:pt idx="32">
                  <c:v>657700</c:v>
                </c:pt>
                <c:pt idx="33">
                  <c:v>708100</c:v>
                </c:pt>
                <c:pt idx="34">
                  <c:v>663800</c:v>
                </c:pt>
                <c:pt idx="35">
                  <c:v>681400</c:v>
                </c:pt>
                <c:pt idx="36">
                  <c:v>712600</c:v>
                </c:pt>
                <c:pt idx="37">
                  <c:v>727800</c:v>
                </c:pt>
                <c:pt idx="38">
                  <c:v>749900</c:v>
                </c:pt>
                <c:pt idx="39">
                  <c:v>785800</c:v>
                </c:pt>
                <c:pt idx="40">
                  <c:v>817100</c:v>
                </c:pt>
                <c:pt idx="41">
                  <c:v>846800</c:v>
                </c:pt>
                <c:pt idx="42">
                  <c:v>848800</c:v>
                </c:pt>
                <c:pt idx="43">
                  <c:v>1085900</c:v>
                </c:pt>
                <c:pt idx="44">
                  <c:v>1002000</c:v>
                </c:pt>
                <c:pt idx="45">
                  <c:v>900300</c:v>
                </c:pt>
                <c:pt idx="46">
                  <c:v>1571100</c:v>
                </c:pt>
                <c:pt idx="47">
                  <c:v>974400</c:v>
                </c:pt>
                <c:pt idx="48">
                  <c:v>1200000</c:v>
                </c:pt>
                <c:pt idx="49">
                  <c:v>1005200</c:v>
                </c:pt>
                <c:pt idx="50">
                  <c:v>1500000</c:v>
                </c:pt>
                <c:pt idx="51">
                  <c:v>1204002</c:v>
                </c:pt>
                <c:pt idx="52">
                  <c:v>2038500</c:v>
                </c:pt>
                <c:pt idx="53">
                  <c:v>1719400</c:v>
                </c:pt>
                <c:pt idx="54">
                  <c:v>1205200</c:v>
                </c:pt>
                <c:pt idx="55">
                  <c:v>987800</c:v>
                </c:pt>
                <c:pt idx="56">
                  <c:v>982300</c:v>
                </c:pt>
                <c:pt idx="57">
                  <c:v>980600</c:v>
                </c:pt>
                <c:pt idx="58">
                  <c:v>1009900</c:v>
                </c:pt>
                <c:pt idx="59">
                  <c:v>1136800</c:v>
                </c:pt>
                <c:pt idx="60">
                  <c:v>1071200</c:v>
                </c:pt>
                <c:pt idx="61">
                  <c:v>1195600</c:v>
                </c:pt>
                <c:pt idx="62">
                  <c:v>1175600</c:v>
                </c:pt>
                <c:pt idx="63">
                  <c:v>1205000</c:v>
                </c:pt>
                <c:pt idx="64">
                  <c:v>1178400</c:v>
                </c:pt>
                <c:pt idx="65">
                  <c:v>1152500</c:v>
                </c:pt>
                <c:pt idx="66">
                  <c:v>1136300</c:v>
                </c:pt>
                <c:pt idx="67">
                  <c:v>1184000</c:v>
                </c:pt>
                <c:pt idx="68">
                  <c:v>1206400</c:v>
                </c:pt>
                <c:pt idx="69">
                  <c:v>1288300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652-42DF-B672-9E75CCF5FD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88815375"/>
        <c:axId val="1888811535"/>
      </c:lineChart>
      <c:catAx>
        <c:axId val="18888153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88811535"/>
        <c:crosses val="autoZero"/>
        <c:auto val="1"/>
        <c:lblAlgn val="ctr"/>
        <c:lblOffset val="100"/>
        <c:noMultiLvlLbl val="0"/>
      </c:catAx>
      <c:valAx>
        <c:axId val="18888115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88815375"/>
        <c:crosses val="autoZero"/>
        <c:crossBetween val="between"/>
      </c:valAx>
      <c:spPr>
        <a:noFill/>
        <a:ln>
          <a:solidFill>
            <a:srgbClr val="000000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 baseline="0">
          <a:solidFill>
            <a:srgbClr val="000000"/>
          </a:solidFill>
        </a:defRPr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r>
              <a:rPr lang="ru-RU" sz="1400" b="0" i="0" u="none" strike="noStrike" kern="1200" spc="0" baseline="0" dirty="0">
                <a:solidFill>
                  <a:schemeClr val="bg1">
                    <a:lumMod val="10000"/>
                  </a:schemeClr>
                </a:solidFill>
              </a:rPr>
              <a:t>Кол-во итераций от кол-ва входных данных </a:t>
            </a:r>
            <a:endParaRPr lang="ru-RU" sz="1800" b="0" i="0" u="none" strike="noStrike" kern="1200" spc="0" baseline="0" dirty="0">
              <a:solidFill>
                <a:srgbClr val="00000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rgbClr val="000000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Yf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Лист2!$C$2:$C$71</c:f>
              <c:numCache>
                <c:formatCode>General</c:formatCode>
                <c:ptCount val="70"/>
                <c:pt idx="0">
                  <c:v>109</c:v>
                </c:pt>
                <c:pt idx="1">
                  <c:v>259</c:v>
                </c:pt>
                <c:pt idx="2">
                  <c:v>409</c:v>
                </c:pt>
                <c:pt idx="3">
                  <c:v>559</c:v>
                </c:pt>
                <c:pt idx="4">
                  <c:v>709</c:v>
                </c:pt>
                <c:pt idx="5">
                  <c:v>859</c:v>
                </c:pt>
                <c:pt idx="6">
                  <c:v>1009</c:v>
                </c:pt>
                <c:pt idx="7">
                  <c:v>1159</c:v>
                </c:pt>
                <c:pt idx="8">
                  <c:v>1309</c:v>
                </c:pt>
                <c:pt idx="9">
                  <c:v>1459</c:v>
                </c:pt>
                <c:pt idx="10">
                  <c:v>1609</c:v>
                </c:pt>
                <c:pt idx="11">
                  <c:v>1759</c:v>
                </c:pt>
                <c:pt idx="12">
                  <c:v>1909</c:v>
                </c:pt>
                <c:pt idx="13">
                  <c:v>2059</c:v>
                </c:pt>
                <c:pt idx="14">
                  <c:v>2209</c:v>
                </c:pt>
                <c:pt idx="15">
                  <c:v>2359</c:v>
                </c:pt>
                <c:pt idx="16">
                  <c:v>2509</c:v>
                </c:pt>
                <c:pt idx="17">
                  <c:v>2659</c:v>
                </c:pt>
                <c:pt idx="18">
                  <c:v>2809</c:v>
                </c:pt>
                <c:pt idx="19">
                  <c:v>2959</c:v>
                </c:pt>
                <c:pt idx="20">
                  <c:v>3109</c:v>
                </c:pt>
                <c:pt idx="21">
                  <c:v>3259</c:v>
                </c:pt>
                <c:pt idx="22">
                  <c:v>3409</c:v>
                </c:pt>
                <c:pt idx="23">
                  <c:v>3559</c:v>
                </c:pt>
                <c:pt idx="24">
                  <c:v>3709</c:v>
                </c:pt>
                <c:pt idx="25">
                  <c:v>3859</c:v>
                </c:pt>
                <c:pt idx="26">
                  <c:v>4009</c:v>
                </c:pt>
                <c:pt idx="27">
                  <c:v>4159</c:v>
                </c:pt>
                <c:pt idx="28">
                  <c:v>4309</c:v>
                </c:pt>
                <c:pt idx="29">
                  <c:v>4459</c:v>
                </c:pt>
                <c:pt idx="30">
                  <c:v>4609</c:v>
                </c:pt>
                <c:pt idx="31">
                  <c:v>4759</c:v>
                </c:pt>
                <c:pt idx="32">
                  <c:v>4909</c:v>
                </c:pt>
                <c:pt idx="33">
                  <c:v>5059</c:v>
                </c:pt>
                <c:pt idx="34">
                  <c:v>5209</c:v>
                </c:pt>
                <c:pt idx="35">
                  <c:v>5359</c:v>
                </c:pt>
                <c:pt idx="36">
                  <c:v>5509</c:v>
                </c:pt>
                <c:pt idx="37">
                  <c:v>5659</c:v>
                </c:pt>
                <c:pt idx="38">
                  <c:v>5809</c:v>
                </c:pt>
                <c:pt idx="39">
                  <c:v>5959</c:v>
                </c:pt>
                <c:pt idx="40">
                  <c:v>6109</c:v>
                </c:pt>
                <c:pt idx="41">
                  <c:v>6259</c:v>
                </c:pt>
                <c:pt idx="42">
                  <c:v>6409</c:v>
                </c:pt>
                <c:pt idx="43">
                  <c:v>6559</c:v>
                </c:pt>
                <c:pt idx="44">
                  <c:v>6709</c:v>
                </c:pt>
                <c:pt idx="45">
                  <c:v>6859</c:v>
                </c:pt>
                <c:pt idx="46">
                  <c:v>7009</c:v>
                </c:pt>
                <c:pt idx="47">
                  <c:v>7159</c:v>
                </c:pt>
                <c:pt idx="48">
                  <c:v>7309</c:v>
                </c:pt>
                <c:pt idx="49">
                  <c:v>7459</c:v>
                </c:pt>
                <c:pt idx="50">
                  <c:v>7609</c:v>
                </c:pt>
                <c:pt idx="51">
                  <c:v>7759</c:v>
                </c:pt>
                <c:pt idx="52">
                  <c:v>7909</c:v>
                </c:pt>
                <c:pt idx="53">
                  <c:v>8059</c:v>
                </c:pt>
                <c:pt idx="54">
                  <c:v>8209</c:v>
                </c:pt>
                <c:pt idx="55">
                  <c:v>8359</c:v>
                </c:pt>
                <c:pt idx="56">
                  <c:v>8509</c:v>
                </c:pt>
                <c:pt idx="57">
                  <c:v>8659</c:v>
                </c:pt>
                <c:pt idx="58">
                  <c:v>8809</c:v>
                </c:pt>
                <c:pt idx="59">
                  <c:v>8959</c:v>
                </c:pt>
                <c:pt idx="60">
                  <c:v>9109</c:v>
                </c:pt>
                <c:pt idx="61">
                  <c:v>9259</c:v>
                </c:pt>
                <c:pt idx="62">
                  <c:v>9409</c:v>
                </c:pt>
                <c:pt idx="63">
                  <c:v>9559</c:v>
                </c:pt>
                <c:pt idx="64">
                  <c:v>9709</c:v>
                </c:pt>
                <c:pt idx="65">
                  <c:v>9859</c:v>
                </c:pt>
                <c:pt idx="66">
                  <c:v>10009</c:v>
                </c:pt>
                <c:pt idx="67">
                  <c:v>10159</c:v>
                </c:pt>
                <c:pt idx="68">
                  <c:v>10309</c:v>
                </c:pt>
                <c:pt idx="69">
                  <c:v>10459</c:v>
                </c:pt>
              </c:numCache>
            </c:numRef>
          </c:cat>
          <c:val>
            <c:numRef>
              <c:f>Лист2!$E$2:$E$71</c:f>
              <c:numCache>
                <c:formatCode>General</c:formatCode>
                <c:ptCount val="70"/>
                <c:pt idx="0">
                  <c:v>109</c:v>
                </c:pt>
                <c:pt idx="1">
                  <c:v>259</c:v>
                </c:pt>
                <c:pt idx="2">
                  <c:v>409</c:v>
                </c:pt>
                <c:pt idx="3">
                  <c:v>559</c:v>
                </c:pt>
                <c:pt idx="4">
                  <c:v>709</c:v>
                </c:pt>
                <c:pt idx="5">
                  <c:v>859</c:v>
                </c:pt>
                <c:pt idx="6">
                  <c:v>1009</c:v>
                </c:pt>
                <c:pt idx="7">
                  <c:v>1159</c:v>
                </c:pt>
                <c:pt idx="8">
                  <c:v>1309</c:v>
                </c:pt>
                <c:pt idx="9">
                  <c:v>1459</c:v>
                </c:pt>
                <c:pt idx="10">
                  <c:v>1609</c:v>
                </c:pt>
                <c:pt idx="11">
                  <c:v>1759</c:v>
                </c:pt>
                <c:pt idx="12">
                  <c:v>1909</c:v>
                </c:pt>
                <c:pt idx="13">
                  <c:v>2059</c:v>
                </c:pt>
                <c:pt idx="14">
                  <c:v>2209</c:v>
                </c:pt>
                <c:pt idx="15">
                  <c:v>2359</c:v>
                </c:pt>
                <c:pt idx="16">
                  <c:v>2509</c:v>
                </c:pt>
                <c:pt idx="17">
                  <c:v>2659</c:v>
                </c:pt>
                <c:pt idx="18">
                  <c:v>2809</c:v>
                </c:pt>
                <c:pt idx="19">
                  <c:v>2959</c:v>
                </c:pt>
                <c:pt idx="20">
                  <c:v>3109</c:v>
                </c:pt>
                <c:pt idx="21">
                  <c:v>3259</c:v>
                </c:pt>
                <c:pt idx="22">
                  <c:v>3409</c:v>
                </c:pt>
                <c:pt idx="23">
                  <c:v>3559</c:v>
                </c:pt>
                <c:pt idx="24">
                  <c:v>3709</c:v>
                </c:pt>
                <c:pt idx="25">
                  <c:v>3859</c:v>
                </c:pt>
                <c:pt idx="26">
                  <c:v>4009</c:v>
                </c:pt>
                <c:pt idx="27">
                  <c:v>4159</c:v>
                </c:pt>
                <c:pt idx="28">
                  <c:v>4309</c:v>
                </c:pt>
                <c:pt idx="29">
                  <c:v>4459</c:v>
                </c:pt>
                <c:pt idx="30">
                  <c:v>4609</c:v>
                </c:pt>
                <c:pt idx="31">
                  <c:v>4759</c:v>
                </c:pt>
                <c:pt idx="32">
                  <c:v>4909</c:v>
                </c:pt>
                <c:pt idx="33">
                  <c:v>5059</c:v>
                </c:pt>
                <c:pt idx="34">
                  <c:v>5209</c:v>
                </c:pt>
                <c:pt idx="35">
                  <c:v>5359</c:v>
                </c:pt>
                <c:pt idx="36">
                  <c:v>5509</c:v>
                </c:pt>
                <c:pt idx="37">
                  <c:v>5659</c:v>
                </c:pt>
                <c:pt idx="38">
                  <c:v>5809</c:v>
                </c:pt>
                <c:pt idx="39">
                  <c:v>5959</c:v>
                </c:pt>
                <c:pt idx="40">
                  <c:v>6109</c:v>
                </c:pt>
                <c:pt idx="41">
                  <c:v>6259</c:v>
                </c:pt>
                <c:pt idx="42">
                  <c:v>6409</c:v>
                </c:pt>
                <c:pt idx="43">
                  <c:v>6559</c:v>
                </c:pt>
                <c:pt idx="44">
                  <c:v>6709</c:v>
                </c:pt>
                <c:pt idx="45">
                  <c:v>6859</c:v>
                </c:pt>
                <c:pt idx="46">
                  <c:v>7009</c:v>
                </c:pt>
                <c:pt idx="47">
                  <c:v>7159</c:v>
                </c:pt>
                <c:pt idx="48">
                  <c:v>7309</c:v>
                </c:pt>
                <c:pt idx="49">
                  <c:v>7459</c:v>
                </c:pt>
                <c:pt idx="50">
                  <c:v>7609</c:v>
                </c:pt>
                <c:pt idx="51">
                  <c:v>7759</c:v>
                </c:pt>
                <c:pt idx="52">
                  <c:v>7909</c:v>
                </c:pt>
                <c:pt idx="53">
                  <c:v>8059</c:v>
                </c:pt>
                <c:pt idx="54">
                  <c:v>8209</c:v>
                </c:pt>
                <c:pt idx="55">
                  <c:v>8359</c:v>
                </c:pt>
                <c:pt idx="56">
                  <c:v>8509</c:v>
                </c:pt>
                <c:pt idx="57">
                  <c:v>8659</c:v>
                </c:pt>
                <c:pt idx="58">
                  <c:v>8809</c:v>
                </c:pt>
                <c:pt idx="59">
                  <c:v>8959</c:v>
                </c:pt>
                <c:pt idx="60">
                  <c:v>9109</c:v>
                </c:pt>
                <c:pt idx="61">
                  <c:v>9259</c:v>
                </c:pt>
                <c:pt idx="62">
                  <c:v>9409</c:v>
                </c:pt>
                <c:pt idx="63">
                  <c:v>9559</c:v>
                </c:pt>
                <c:pt idx="64">
                  <c:v>9709</c:v>
                </c:pt>
                <c:pt idx="65">
                  <c:v>9859</c:v>
                </c:pt>
                <c:pt idx="66">
                  <c:v>10009</c:v>
                </c:pt>
                <c:pt idx="67">
                  <c:v>10159</c:v>
                </c:pt>
                <c:pt idx="68">
                  <c:v>10309</c:v>
                </c:pt>
                <c:pt idx="69">
                  <c:v>10459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A7C-44A4-AF12-2E8383628A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879135"/>
        <c:axId val="45869535"/>
      </c:lineChart>
      <c:catAx>
        <c:axId val="45879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869535"/>
        <c:crosses val="autoZero"/>
        <c:auto val="1"/>
        <c:lblAlgn val="ctr"/>
        <c:lblOffset val="100"/>
        <c:noMultiLvlLbl val="0"/>
      </c:catAx>
      <c:valAx>
        <c:axId val="458695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879135"/>
        <c:crosses val="autoZero"/>
        <c:crossBetween val="between"/>
      </c:valAx>
      <c:spPr>
        <a:noFill/>
        <a:ln>
          <a:solidFill>
            <a:schemeClr val="bg1">
              <a:lumMod val="10000"/>
            </a:schemeClr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rgbClr val="000000"/>
      </a:solidFill>
    </a:ln>
    <a:effectLst/>
  </c:spPr>
  <c:txPr>
    <a:bodyPr/>
    <a:lstStyle/>
    <a:p>
      <a:pPr>
        <a:defRPr baseline="0">
          <a:solidFill>
            <a:srgbClr val="000000"/>
          </a:solidFill>
        </a:defRPr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>
                <a:solidFill>
                  <a:schemeClr val="bg1">
                    <a:lumMod val="10000"/>
                  </a:schemeClr>
                </a:solidFill>
              </a:rPr>
              <a:t>Кол-во итераций от</a:t>
            </a:r>
            <a:r>
              <a:rPr lang="ru-RU" baseline="0" dirty="0">
                <a:solidFill>
                  <a:schemeClr val="bg1">
                    <a:lumMod val="10000"/>
                  </a:schemeClr>
                </a:solidFill>
              </a:rPr>
              <a:t> кол-ва входных данных </a:t>
            </a:r>
            <a:endParaRPr lang="ru-RU" dirty="0">
              <a:solidFill>
                <a:schemeClr val="bg1">
                  <a:lumMod val="10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Лист1!$A$2:$A$71</c:f>
              <c:numCache>
                <c:formatCode>General</c:formatCode>
                <c:ptCount val="70"/>
                <c:pt idx="0">
                  <c:v>94</c:v>
                </c:pt>
                <c:pt idx="1">
                  <c:v>145</c:v>
                </c:pt>
                <c:pt idx="2">
                  <c:v>164</c:v>
                </c:pt>
                <c:pt idx="3">
                  <c:v>203</c:v>
                </c:pt>
                <c:pt idx="4">
                  <c:v>275</c:v>
                </c:pt>
                <c:pt idx="5">
                  <c:v>331</c:v>
                </c:pt>
                <c:pt idx="6">
                  <c:v>383</c:v>
                </c:pt>
                <c:pt idx="7">
                  <c:v>431</c:v>
                </c:pt>
                <c:pt idx="8">
                  <c:v>513</c:v>
                </c:pt>
                <c:pt idx="9">
                  <c:v>576</c:v>
                </c:pt>
                <c:pt idx="10">
                  <c:v>661</c:v>
                </c:pt>
                <c:pt idx="11">
                  <c:v>755</c:v>
                </c:pt>
                <c:pt idx="12">
                  <c:v>816</c:v>
                </c:pt>
                <c:pt idx="13">
                  <c:v>941</c:v>
                </c:pt>
                <c:pt idx="14">
                  <c:v>1047</c:v>
                </c:pt>
                <c:pt idx="15">
                  <c:v>1131</c:v>
                </c:pt>
                <c:pt idx="16">
                  <c:v>1244</c:v>
                </c:pt>
                <c:pt idx="17">
                  <c:v>1294</c:v>
                </c:pt>
                <c:pt idx="18">
                  <c:v>1509</c:v>
                </c:pt>
                <c:pt idx="19">
                  <c:v>1580</c:v>
                </c:pt>
                <c:pt idx="20">
                  <c:v>1672</c:v>
                </c:pt>
                <c:pt idx="21">
                  <c:v>1794</c:v>
                </c:pt>
                <c:pt idx="22">
                  <c:v>1997</c:v>
                </c:pt>
                <c:pt idx="23">
                  <c:v>2176</c:v>
                </c:pt>
                <c:pt idx="24">
                  <c:v>2231</c:v>
                </c:pt>
                <c:pt idx="25">
                  <c:v>2454</c:v>
                </c:pt>
                <c:pt idx="26">
                  <c:v>2510</c:v>
                </c:pt>
                <c:pt idx="27">
                  <c:v>2736</c:v>
                </c:pt>
                <c:pt idx="28">
                  <c:v>2820</c:v>
                </c:pt>
                <c:pt idx="29">
                  <c:v>3061</c:v>
                </c:pt>
                <c:pt idx="30">
                  <c:v>3231</c:v>
                </c:pt>
                <c:pt idx="31">
                  <c:v>3501</c:v>
                </c:pt>
                <c:pt idx="32">
                  <c:v>3530</c:v>
                </c:pt>
                <c:pt idx="33">
                  <c:v>3791</c:v>
                </c:pt>
                <c:pt idx="34">
                  <c:v>3907</c:v>
                </c:pt>
                <c:pt idx="35">
                  <c:v>4179</c:v>
                </c:pt>
                <c:pt idx="36">
                  <c:v>4402</c:v>
                </c:pt>
                <c:pt idx="37">
                  <c:v>4553</c:v>
                </c:pt>
                <c:pt idx="38">
                  <c:v>4881</c:v>
                </c:pt>
                <c:pt idx="39">
                  <c:v>4990</c:v>
                </c:pt>
                <c:pt idx="40">
                  <c:v>5193</c:v>
                </c:pt>
                <c:pt idx="41">
                  <c:v>5428</c:v>
                </c:pt>
                <c:pt idx="42">
                  <c:v>5569</c:v>
                </c:pt>
                <c:pt idx="43">
                  <c:v>6004</c:v>
                </c:pt>
                <c:pt idx="44">
                  <c:v>6259</c:v>
                </c:pt>
                <c:pt idx="45">
                  <c:v>6474</c:v>
                </c:pt>
                <c:pt idx="46">
                  <c:v>6739</c:v>
                </c:pt>
                <c:pt idx="47">
                  <c:v>6753</c:v>
                </c:pt>
                <c:pt idx="48">
                  <c:v>7204</c:v>
                </c:pt>
                <c:pt idx="49">
                  <c:v>7264</c:v>
                </c:pt>
                <c:pt idx="50">
                  <c:v>7612</c:v>
                </c:pt>
                <c:pt idx="51">
                  <c:v>7953</c:v>
                </c:pt>
                <c:pt idx="52">
                  <c:v>8154</c:v>
                </c:pt>
                <c:pt idx="53">
                  <c:v>8515</c:v>
                </c:pt>
                <c:pt idx="54">
                  <c:v>9125</c:v>
                </c:pt>
                <c:pt idx="55">
                  <c:v>9279</c:v>
                </c:pt>
                <c:pt idx="56">
                  <c:v>9400</c:v>
                </c:pt>
                <c:pt idx="57">
                  <c:v>9908</c:v>
                </c:pt>
                <c:pt idx="58">
                  <c:v>10055</c:v>
                </c:pt>
                <c:pt idx="59">
                  <c:v>10351</c:v>
                </c:pt>
                <c:pt idx="60">
                  <c:v>10704</c:v>
                </c:pt>
                <c:pt idx="61">
                  <c:v>11105</c:v>
                </c:pt>
                <c:pt idx="62">
                  <c:v>11334</c:v>
                </c:pt>
                <c:pt idx="63">
                  <c:v>11802</c:v>
                </c:pt>
                <c:pt idx="64">
                  <c:v>11918</c:v>
                </c:pt>
                <c:pt idx="65">
                  <c:v>12302</c:v>
                </c:pt>
                <c:pt idx="66">
                  <c:v>12636</c:v>
                </c:pt>
                <c:pt idx="67">
                  <c:v>13038</c:v>
                </c:pt>
                <c:pt idx="68">
                  <c:v>13552</c:v>
                </c:pt>
                <c:pt idx="69">
                  <c:v>13672</c:v>
                </c:pt>
              </c:numCache>
            </c:numRef>
          </c:cat>
          <c:val>
            <c:numRef>
              <c:f>Лист1!$C$2:$C$71</c:f>
              <c:numCache>
                <c:formatCode>General</c:formatCode>
                <c:ptCount val="70"/>
                <c:pt idx="0">
                  <c:v>178</c:v>
                </c:pt>
                <c:pt idx="1">
                  <c:v>279</c:v>
                </c:pt>
                <c:pt idx="2">
                  <c:v>319</c:v>
                </c:pt>
                <c:pt idx="3">
                  <c:v>390</c:v>
                </c:pt>
                <c:pt idx="4">
                  <c:v>535</c:v>
                </c:pt>
                <c:pt idx="5">
                  <c:v>647</c:v>
                </c:pt>
                <c:pt idx="6">
                  <c:v>746</c:v>
                </c:pt>
                <c:pt idx="7">
                  <c:v>838</c:v>
                </c:pt>
                <c:pt idx="8">
                  <c:v>1003</c:v>
                </c:pt>
                <c:pt idx="9">
                  <c:v>1131</c:v>
                </c:pt>
                <c:pt idx="10">
                  <c:v>1300</c:v>
                </c:pt>
                <c:pt idx="11">
                  <c:v>1484</c:v>
                </c:pt>
                <c:pt idx="12">
                  <c:v>1606</c:v>
                </c:pt>
                <c:pt idx="13">
                  <c:v>1852</c:v>
                </c:pt>
                <c:pt idx="14">
                  <c:v>2065</c:v>
                </c:pt>
                <c:pt idx="15">
                  <c:v>2241</c:v>
                </c:pt>
                <c:pt idx="16">
                  <c:v>2465</c:v>
                </c:pt>
                <c:pt idx="17">
                  <c:v>2558</c:v>
                </c:pt>
                <c:pt idx="18">
                  <c:v>2980</c:v>
                </c:pt>
                <c:pt idx="19">
                  <c:v>3127</c:v>
                </c:pt>
                <c:pt idx="20">
                  <c:v>3305</c:v>
                </c:pt>
                <c:pt idx="21">
                  <c:v>3551</c:v>
                </c:pt>
                <c:pt idx="22">
                  <c:v>3958</c:v>
                </c:pt>
                <c:pt idx="23">
                  <c:v>4312</c:v>
                </c:pt>
                <c:pt idx="24">
                  <c:v>4425</c:v>
                </c:pt>
                <c:pt idx="25">
                  <c:v>4868</c:v>
                </c:pt>
                <c:pt idx="26">
                  <c:v>4981</c:v>
                </c:pt>
                <c:pt idx="27">
                  <c:v>5428</c:v>
                </c:pt>
                <c:pt idx="28">
                  <c:v>5601</c:v>
                </c:pt>
                <c:pt idx="29">
                  <c:v>6074</c:v>
                </c:pt>
                <c:pt idx="30">
                  <c:v>6412</c:v>
                </c:pt>
                <c:pt idx="31">
                  <c:v>6950</c:v>
                </c:pt>
                <c:pt idx="32">
                  <c:v>7007</c:v>
                </c:pt>
                <c:pt idx="33">
                  <c:v>7530</c:v>
                </c:pt>
                <c:pt idx="34">
                  <c:v>7763</c:v>
                </c:pt>
                <c:pt idx="35">
                  <c:v>8301</c:v>
                </c:pt>
                <c:pt idx="36">
                  <c:v>8742</c:v>
                </c:pt>
                <c:pt idx="37">
                  <c:v>9059</c:v>
                </c:pt>
                <c:pt idx="38">
                  <c:v>9715</c:v>
                </c:pt>
                <c:pt idx="39">
                  <c:v>9914</c:v>
                </c:pt>
                <c:pt idx="40">
                  <c:v>10330</c:v>
                </c:pt>
                <c:pt idx="41">
                  <c:v>10796</c:v>
                </c:pt>
                <c:pt idx="42">
                  <c:v>11081</c:v>
                </c:pt>
                <c:pt idx="43">
                  <c:v>11947</c:v>
                </c:pt>
                <c:pt idx="44">
                  <c:v>12454</c:v>
                </c:pt>
                <c:pt idx="45">
                  <c:v>12864</c:v>
                </c:pt>
                <c:pt idx="46">
                  <c:v>13417</c:v>
                </c:pt>
                <c:pt idx="47">
                  <c:v>13449</c:v>
                </c:pt>
                <c:pt idx="48">
                  <c:v>14338</c:v>
                </c:pt>
                <c:pt idx="49">
                  <c:v>14452</c:v>
                </c:pt>
                <c:pt idx="50">
                  <c:v>15163</c:v>
                </c:pt>
                <c:pt idx="51">
                  <c:v>15843</c:v>
                </c:pt>
                <c:pt idx="52">
                  <c:v>16234</c:v>
                </c:pt>
                <c:pt idx="53">
                  <c:v>16964</c:v>
                </c:pt>
                <c:pt idx="54">
                  <c:v>18170</c:v>
                </c:pt>
                <c:pt idx="55">
                  <c:v>18482</c:v>
                </c:pt>
                <c:pt idx="56">
                  <c:v>18719</c:v>
                </c:pt>
                <c:pt idx="57">
                  <c:v>19728</c:v>
                </c:pt>
                <c:pt idx="58">
                  <c:v>20028</c:v>
                </c:pt>
                <c:pt idx="59">
                  <c:v>20631</c:v>
                </c:pt>
                <c:pt idx="60">
                  <c:v>21318</c:v>
                </c:pt>
                <c:pt idx="61">
                  <c:v>22142</c:v>
                </c:pt>
                <c:pt idx="62">
                  <c:v>22581</c:v>
                </c:pt>
                <c:pt idx="63">
                  <c:v>23535</c:v>
                </c:pt>
                <c:pt idx="64">
                  <c:v>23746</c:v>
                </c:pt>
                <c:pt idx="65">
                  <c:v>24516</c:v>
                </c:pt>
                <c:pt idx="66">
                  <c:v>25186</c:v>
                </c:pt>
                <c:pt idx="67">
                  <c:v>25987</c:v>
                </c:pt>
                <c:pt idx="68">
                  <c:v>27012</c:v>
                </c:pt>
                <c:pt idx="69">
                  <c:v>27245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743-49E1-A8A5-8D809D4E61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88816335"/>
        <c:axId val="1888816815"/>
      </c:lineChart>
      <c:catAx>
        <c:axId val="18888163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88816815"/>
        <c:crosses val="autoZero"/>
        <c:auto val="1"/>
        <c:lblAlgn val="ctr"/>
        <c:lblOffset val="100"/>
        <c:noMultiLvlLbl val="0"/>
      </c:catAx>
      <c:valAx>
        <c:axId val="18888168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bg1">
                <a:lumMod val="1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88816335"/>
        <c:crosses val="autoZero"/>
        <c:crossBetween val="between"/>
      </c:valAx>
      <c:spPr>
        <a:noFill/>
        <a:ln>
          <a:solidFill>
            <a:srgbClr val="000000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>
                <a:solidFill>
                  <a:schemeClr val="bg1">
                    <a:lumMod val="10000"/>
                  </a:schemeClr>
                </a:solidFill>
              </a:rPr>
              <a:t>Кол-во </a:t>
            </a:r>
            <a:r>
              <a:rPr lang="ru-RU" dirty="0" err="1">
                <a:solidFill>
                  <a:schemeClr val="bg1">
                    <a:lumMod val="10000"/>
                  </a:schemeClr>
                </a:solidFill>
              </a:rPr>
              <a:t>наносек</a:t>
            </a:r>
            <a:r>
              <a:rPr lang="ru-RU" baseline="0" dirty="0">
                <a:solidFill>
                  <a:schemeClr val="bg1">
                    <a:lumMod val="10000"/>
                  </a:schemeClr>
                </a:solidFill>
              </a:rPr>
              <a:t> от кол-ва входных данных</a:t>
            </a:r>
            <a:endParaRPr lang="ru-RU" dirty="0">
              <a:solidFill>
                <a:schemeClr val="bg1">
                  <a:lumMod val="10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Лист1!$A$2:$A$71</c:f>
              <c:numCache>
                <c:formatCode>General</c:formatCode>
                <c:ptCount val="70"/>
                <c:pt idx="0">
                  <c:v>94</c:v>
                </c:pt>
                <c:pt idx="1">
                  <c:v>145</c:v>
                </c:pt>
                <c:pt idx="2">
                  <c:v>164</c:v>
                </c:pt>
                <c:pt idx="3">
                  <c:v>203</c:v>
                </c:pt>
                <c:pt idx="4">
                  <c:v>275</c:v>
                </c:pt>
                <c:pt idx="5">
                  <c:v>331</c:v>
                </c:pt>
                <c:pt idx="6">
                  <c:v>383</c:v>
                </c:pt>
                <c:pt idx="7">
                  <c:v>431</c:v>
                </c:pt>
                <c:pt idx="8">
                  <c:v>513</c:v>
                </c:pt>
                <c:pt idx="9">
                  <c:v>576</c:v>
                </c:pt>
                <c:pt idx="10">
                  <c:v>661</c:v>
                </c:pt>
                <c:pt idx="11">
                  <c:v>755</c:v>
                </c:pt>
                <c:pt idx="12">
                  <c:v>816</c:v>
                </c:pt>
                <c:pt idx="13">
                  <c:v>941</c:v>
                </c:pt>
                <c:pt idx="14">
                  <c:v>1047</c:v>
                </c:pt>
                <c:pt idx="15">
                  <c:v>1131</c:v>
                </c:pt>
                <c:pt idx="16">
                  <c:v>1244</c:v>
                </c:pt>
                <c:pt idx="17">
                  <c:v>1294</c:v>
                </c:pt>
                <c:pt idx="18">
                  <c:v>1509</c:v>
                </c:pt>
                <c:pt idx="19">
                  <c:v>1580</c:v>
                </c:pt>
                <c:pt idx="20">
                  <c:v>1672</c:v>
                </c:pt>
                <c:pt idx="21">
                  <c:v>1794</c:v>
                </c:pt>
                <c:pt idx="22">
                  <c:v>1997</c:v>
                </c:pt>
                <c:pt idx="23">
                  <c:v>2176</c:v>
                </c:pt>
                <c:pt idx="24">
                  <c:v>2231</c:v>
                </c:pt>
                <c:pt idx="25">
                  <c:v>2454</c:v>
                </c:pt>
                <c:pt idx="26">
                  <c:v>2510</c:v>
                </c:pt>
                <c:pt idx="27">
                  <c:v>2736</c:v>
                </c:pt>
                <c:pt idx="28">
                  <c:v>2820</c:v>
                </c:pt>
                <c:pt idx="29">
                  <c:v>3061</c:v>
                </c:pt>
                <c:pt idx="30">
                  <c:v>3231</c:v>
                </c:pt>
                <c:pt idx="31">
                  <c:v>3501</c:v>
                </c:pt>
                <c:pt idx="32">
                  <c:v>3530</c:v>
                </c:pt>
                <c:pt idx="33">
                  <c:v>3791</c:v>
                </c:pt>
                <c:pt idx="34">
                  <c:v>3907</c:v>
                </c:pt>
                <c:pt idx="35">
                  <c:v>4179</c:v>
                </c:pt>
                <c:pt idx="36">
                  <c:v>4402</c:v>
                </c:pt>
                <c:pt idx="37">
                  <c:v>4553</c:v>
                </c:pt>
                <c:pt idx="38">
                  <c:v>4881</c:v>
                </c:pt>
                <c:pt idx="39">
                  <c:v>4990</c:v>
                </c:pt>
                <c:pt idx="40">
                  <c:v>5193</c:v>
                </c:pt>
                <c:pt idx="41">
                  <c:v>5428</c:v>
                </c:pt>
                <c:pt idx="42">
                  <c:v>5569</c:v>
                </c:pt>
                <c:pt idx="43">
                  <c:v>6004</c:v>
                </c:pt>
                <c:pt idx="44">
                  <c:v>6259</c:v>
                </c:pt>
                <c:pt idx="45">
                  <c:v>6474</c:v>
                </c:pt>
                <c:pt idx="46">
                  <c:v>6739</c:v>
                </c:pt>
                <c:pt idx="47">
                  <c:v>6753</c:v>
                </c:pt>
                <c:pt idx="48">
                  <c:v>7204</c:v>
                </c:pt>
                <c:pt idx="49">
                  <c:v>7264</c:v>
                </c:pt>
                <c:pt idx="50">
                  <c:v>7612</c:v>
                </c:pt>
                <c:pt idx="51">
                  <c:v>7953</c:v>
                </c:pt>
                <c:pt idx="52">
                  <c:v>8154</c:v>
                </c:pt>
                <c:pt idx="53">
                  <c:v>8515</c:v>
                </c:pt>
                <c:pt idx="54">
                  <c:v>9125</c:v>
                </c:pt>
                <c:pt idx="55">
                  <c:v>9279</c:v>
                </c:pt>
                <c:pt idx="56">
                  <c:v>9400</c:v>
                </c:pt>
                <c:pt idx="57">
                  <c:v>9908</c:v>
                </c:pt>
                <c:pt idx="58">
                  <c:v>10055</c:v>
                </c:pt>
                <c:pt idx="59">
                  <c:v>10351</c:v>
                </c:pt>
                <c:pt idx="60">
                  <c:v>10704</c:v>
                </c:pt>
                <c:pt idx="61">
                  <c:v>11105</c:v>
                </c:pt>
                <c:pt idx="62">
                  <c:v>11334</c:v>
                </c:pt>
                <c:pt idx="63">
                  <c:v>11802</c:v>
                </c:pt>
                <c:pt idx="64">
                  <c:v>11918</c:v>
                </c:pt>
                <c:pt idx="65">
                  <c:v>12302</c:v>
                </c:pt>
                <c:pt idx="66">
                  <c:v>12636</c:v>
                </c:pt>
                <c:pt idx="67">
                  <c:v>13038</c:v>
                </c:pt>
                <c:pt idx="68">
                  <c:v>13552</c:v>
                </c:pt>
                <c:pt idx="69">
                  <c:v>13672</c:v>
                </c:pt>
              </c:numCache>
            </c:numRef>
          </c:cat>
          <c:val>
            <c:numRef>
              <c:f>Лист1!$D$2:$D$71</c:f>
              <c:numCache>
                <c:formatCode>General</c:formatCode>
                <c:ptCount val="70"/>
                <c:pt idx="0">
                  <c:v>264300</c:v>
                </c:pt>
                <c:pt idx="1">
                  <c:v>146000</c:v>
                </c:pt>
                <c:pt idx="2">
                  <c:v>162000</c:v>
                </c:pt>
                <c:pt idx="3">
                  <c:v>182200</c:v>
                </c:pt>
                <c:pt idx="4">
                  <c:v>149800</c:v>
                </c:pt>
                <c:pt idx="5">
                  <c:v>148500</c:v>
                </c:pt>
                <c:pt idx="6">
                  <c:v>169100</c:v>
                </c:pt>
                <c:pt idx="7">
                  <c:v>178800</c:v>
                </c:pt>
                <c:pt idx="8">
                  <c:v>235600</c:v>
                </c:pt>
                <c:pt idx="9">
                  <c:v>270500</c:v>
                </c:pt>
                <c:pt idx="10">
                  <c:v>288700</c:v>
                </c:pt>
                <c:pt idx="11">
                  <c:v>339700</c:v>
                </c:pt>
                <c:pt idx="12">
                  <c:v>255100</c:v>
                </c:pt>
                <c:pt idx="13">
                  <c:v>332500</c:v>
                </c:pt>
                <c:pt idx="14">
                  <c:v>340900</c:v>
                </c:pt>
                <c:pt idx="15">
                  <c:v>566900</c:v>
                </c:pt>
                <c:pt idx="16">
                  <c:v>356900</c:v>
                </c:pt>
                <c:pt idx="17">
                  <c:v>438100</c:v>
                </c:pt>
                <c:pt idx="18">
                  <c:v>470400</c:v>
                </c:pt>
                <c:pt idx="19">
                  <c:v>490600</c:v>
                </c:pt>
                <c:pt idx="20">
                  <c:v>537100</c:v>
                </c:pt>
                <c:pt idx="21">
                  <c:v>598700</c:v>
                </c:pt>
                <c:pt idx="22">
                  <c:v>648500</c:v>
                </c:pt>
                <c:pt idx="23">
                  <c:v>712700</c:v>
                </c:pt>
                <c:pt idx="24">
                  <c:v>582500</c:v>
                </c:pt>
                <c:pt idx="25">
                  <c:v>564900</c:v>
                </c:pt>
                <c:pt idx="26">
                  <c:v>627600</c:v>
                </c:pt>
                <c:pt idx="27">
                  <c:v>603700</c:v>
                </c:pt>
                <c:pt idx="28">
                  <c:v>669700</c:v>
                </c:pt>
                <c:pt idx="29">
                  <c:v>660600</c:v>
                </c:pt>
                <c:pt idx="30">
                  <c:v>697200</c:v>
                </c:pt>
                <c:pt idx="31">
                  <c:v>860700</c:v>
                </c:pt>
                <c:pt idx="32">
                  <c:v>927200</c:v>
                </c:pt>
                <c:pt idx="33">
                  <c:v>898600</c:v>
                </c:pt>
                <c:pt idx="34">
                  <c:v>943600</c:v>
                </c:pt>
                <c:pt idx="35">
                  <c:v>891000</c:v>
                </c:pt>
                <c:pt idx="36">
                  <c:v>1006700</c:v>
                </c:pt>
                <c:pt idx="37">
                  <c:v>1145800</c:v>
                </c:pt>
                <c:pt idx="38">
                  <c:v>1175600</c:v>
                </c:pt>
                <c:pt idx="39">
                  <c:v>1099500</c:v>
                </c:pt>
                <c:pt idx="40">
                  <c:v>1165100</c:v>
                </c:pt>
                <c:pt idx="41">
                  <c:v>1922400</c:v>
                </c:pt>
                <c:pt idx="42">
                  <c:v>1903700</c:v>
                </c:pt>
                <c:pt idx="43">
                  <c:v>1084100</c:v>
                </c:pt>
                <c:pt idx="44">
                  <c:v>1474400</c:v>
                </c:pt>
                <c:pt idx="45">
                  <c:v>1456400</c:v>
                </c:pt>
                <c:pt idx="46">
                  <c:v>1646600</c:v>
                </c:pt>
                <c:pt idx="47">
                  <c:v>1555400</c:v>
                </c:pt>
                <c:pt idx="48">
                  <c:v>1883600</c:v>
                </c:pt>
                <c:pt idx="49">
                  <c:v>2213500</c:v>
                </c:pt>
                <c:pt idx="50">
                  <c:v>1932000</c:v>
                </c:pt>
                <c:pt idx="51">
                  <c:v>2852000</c:v>
                </c:pt>
                <c:pt idx="52">
                  <c:v>3575000</c:v>
                </c:pt>
                <c:pt idx="53">
                  <c:v>2590600</c:v>
                </c:pt>
                <c:pt idx="54">
                  <c:v>2366000</c:v>
                </c:pt>
                <c:pt idx="55">
                  <c:v>2601600</c:v>
                </c:pt>
                <c:pt idx="56">
                  <c:v>3585200</c:v>
                </c:pt>
                <c:pt idx="57">
                  <c:v>2488700</c:v>
                </c:pt>
                <c:pt idx="58">
                  <c:v>2585200</c:v>
                </c:pt>
                <c:pt idx="59">
                  <c:v>2417900</c:v>
                </c:pt>
                <c:pt idx="60">
                  <c:v>2739500</c:v>
                </c:pt>
                <c:pt idx="61">
                  <c:v>4248300</c:v>
                </c:pt>
                <c:pt idx="62">
                  <c:v>2957300</c:v>
                </c:pt>
                <c:pt idx="63">
                  <c:v>4744000</c:v>
                </c:pt>
                <c:pt idx="64">
                  <c:v>2587000</c:v>
                </c:pt>
                <c:pt idx="65">
                  <c:v>2310000</c:v>
                </c:pt>
                <c:pt idx="66">
                  <c:v>3261500</c:v>
                </c:pt>
                <c:pt idx="67">
                  <c:v>2866800</c:v>
                </c:pt>
                <c:pt idx="68">
                  <c:v>2784700</c:v>
                </c:pt>
                <c:pt idx="69">
                  <c:v>2856700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C5A-4C6F-AEE6-1F693C96E5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08324399"/>
        <c:axId val="1708351759"/>
      </c:lineChart>
      <c:catAx>
        <c:axId val="1708324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08351759"/>
        <c:crosses val="autoZero"/>
        <c:auto val="1"/>
        <c:lblAlgn val="ctr"/>
        <c:lblOffset val="100"/>
        <c:noMultiLvlLbl val="0"/>
      </c:catAx>
      <c:valAx>
        <c:axId val="1708351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bg1">
                <a:lumMod val="1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08324399"/>
        <c:crosses val="autoZero"/>
        <c:crossBetween val="between"/>
      </c:valAx>
      <c:spPr>
        <a:noFill/>
        <a:ln>
          <a:solidFill>
            <a:srgbClr val="000000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r>
              <a:rPr lang="ru-RU" sz="1400" b="0" i="0" u="none" strike="noStrike" kern="1200" spc="0" baseline="0" dirty="0">
                <a:solidFill>
                  <a:schemeClr val="bg1">
                    <a:lumMod val="10000"/>
                  </a:schemeClr>
                </a:solidFill>
              </a:rPr>
              <a:t>Кол-во итераций от кол-ва входных данных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000000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Лист1!$O$2:$O$71</c:f>
              <c:numCache>
                <c:formatCode>General</c:formatCode>
                <c:ptCount val="70"/>
                <c:pt idx="0">
                  <c:v>102</c:v>
                </c:pt>
                <c:pt idx="1">
                  <c:v>202</c:v>
                </c:pt>
                <c:pt idx="2">
                  <c:v>287</c:v>
                </c:pt>
                <c:pt idx="3">
                  <c:v>381</c:v>
                </c:pt>
                <c:pt idx="4">
                  <c:v>492</c:v>
                </c:pt>
                <c:pt idx="5">
                  <c:v>595</c:v>
                </c:pt>
                <c:pt idx="6">
                  <c:v>696</c:v>
                </c:pt>
                <c:pt idx="7">
                  <c:v>795</c:v>
                </c:pt>
                <c:pt idx="8">
                  <c:v>911</c:v>
                </c:pt>
                <c:pt idx="9">
                  <c:v>1018</c:v>
                </c:pt>
                <c:pt idx="10">
                  <c:v>1135</c:v>
                </c:pt>
                <c:pt idx="11">
                  <c:v>1257</c:v>
                </c:pt>
                <c:pt idx="12">
                  <c:v>1363</c:v>
                </c:pt>
                <c:pt idx="13">
                  <c:v>1500</c:v>
                </c:pt>
                <c:pt idx="14">
                  <c:v>1628</c:v>
                </c:pt>
                <c:pt idx="15">
                  <c:v>1745</c:v>
                </c:pt>
                <c:pt idx="16">
                  <c:v>1877</c:v>
                </c:pt>
                <c:pt idx="17">
                  <c:v>1977</c:v>
                </c:pt>
                <c:pt idx="18">
                  <c:v>2159</c:v>
                </c:pt>
                <c:pt idx="19">
                  <c:v>2270</c:v>
                </c:pt>
                <c:pt idx="20">
                  <c:v>2391</c:v>
                </c:pt>
                <c:pt idx="21">
                  <c:v>2527</c:v>
                </c:pt>
                <c:pt idx="22">
                  <c:v>2703</c:v>
                </c:pt>
                <c:pt idx="23">
                  <c:v>2868</c:v>
                </c:pt>
                <c:pt idx="24">
                  <c:v>2970</c:v>
                </c:pt>
                <c:pt idx="25">
                  <c:v>3157</c:v>
                </c:pt>
                <c:pt idx="26">
                  <c:v>3260</c:v>
                </c:pt>
                <c:pt idx="27">
                  <c:v>3448</c:v>
                </c:pt>
                <c:pt idx="28">
                  <c:v>3565</c:v>
                </c:pt>
                <c:pt idx="29">
                  <c:v>3760</c:v>
                </c:pt>
                <c:pt idx="30">
                  <c:v>3920</c:v>
                </c:pt>
                <c:pt idx="31">
                  <c:v>4130</c:v>
                </c:pt>
                <c:pt idx="32">
                  <c:v>4220</c:v>
                </c:pt>
                <c:pt idx="33">
                  <c:v>4425</c:v>
                </c:pt>
                <c:pt idx="34">
                  <c:v>4558</c:v>
                </c:pt>
                <c:pt idx="35">
                  <c:v>4769</c:v>
                </c:pt>
                <c:pt idx="36">
                  <c:v>4956</c:v>
                </c:pt>
                <c:pt idx="37">
                  <c:v>5106</c:v>
                </c:pt>
                <c:pt idx="38">
                  <c:v>5345</c:v>
                </c:pt>
                <c:pt idx="39">
                  <c:v>5475</c:v>
                </c:pt>
                <c:pt idx="40">
                  <c:v>5651</c:v>
                </c:pt>
                <c:pt idx="41">
                  <c:v>5844</c:v>
                </c:pt>
                <c:pt idx="42">
                  <c:v>5989</c:v>
                </c:pt>
                <c:pt idx="43">
                  <c:v>6282</c:v>
                </c:pt>
                <c:pt idx="44">
                  <c:v>6484</c:v>
                </c:pt>
                <c:pt idx="45">
                  <c:v>6667</c:v>
                </c:pt>
                <c:pt idx="46">
                  <c:v>6874</c:v>
                </c:pt>
                <c:pt idx="47">
                  <c:v>6956</c:v>
                </c:pt>
                <c:pt idx="48">
                  <c:v>7257</c:v>
                </c:pt>
                <c:pt idx="49">
                  <c:v>7362</c:v>
                </c:pt>
                <c:pt idx="50">
                  <c:v>7611</c:v>
                </c:pt>
                <c:pt idx="51">
                  <c:v>7856</c:v>
                </c:pt>
                <c:pt idx="52">
                  <c:v>8032</c:v>
                </c:pt>
                <c:pt idx="53">
                  <c:v>8287</c:v>
                </c:pt>
                <c:pt idx="54">
                  <c:v>8667</c:v>
                </c:pt>
                <c:pt idx="55">
                  <c:v>8819</c:v>
                </c:pt>
                <c:pt idx="56">
                  <c:v>8955</c:v>
                </c:pt>
                <c:pt idx="57">
                  <c:v>9284</c:v>
                </c:pt>
                <c:pt idx="58">
                  <c:v>9432</c:v>
                </c:pt>
                <c:pt idx="59">
                  <c:v>9655</c:v>
                </c:pt>
                <c:pt idx="60">
                  <c:v>9907</c:v>
                </c:pt>
                <c:pt idx="61">
                  <c:v>10182</c:v>
                </c:pt>
                <c:pt idx="62">
                  <c:v>10372</c:v>
                </c:pt>
                <c:pt idx="63">
                  <c:v>10681</c:v>
                </c:pt>
                <c:pt idx="64">
                  <c:v>10814</c:v>
                </c:pt>
                <c:pt idx="65">
                  <c:v>11081</c:v>
                </c:pt>
                <c:pt idx="66">
                  <c:v>11323</c:v>
                </c:pt>
                <c:pt idx="67">
                  <c:v>11599</c:v>
                </c:pt>
                <c:pt idx="68">
                  <c:v>11931</c:v>
                </c:pt>
                <c:pt idx="69">
                  <c:v>12066</c:v>
                </c:pt>
              </c:numCache>
            </c:numRef>
          </c:cat>
          <c:val>
            <c:numRef>
              <c:f>Лист1!$E$2:$E$71</c:f>
              <c:numCache>
                <c:formatCode>General</c:formatCode>
                <c:ptCount val="70"/>
                <c:pt idx="0">
                  <c:v>144</c:v>
                </c:pt>
                <c:pt idx="1">
                  <c:v>269</c:v>
                </c:pt>
                <c:pt idx="2">
                  <c:v>364</c:v>
                </c:pt>
                <c:pt idx="3">
                  <c:v>475</c:v>
                </c:pt>
                <c:pt idx="4">
                  <c:v>622</c:v>
                </c:pt>
                <c:pt idx="5">
                  <c:v>753</c:v>
                </c:pt>
                <c:pt idx="6">
                  <c:v>878</c:v>
                </c:pt>
                <c:pt idx="7">
                  <c:v>999</c:v>
                </c:pt>
                <c:pt idx="8">
                  <c:v>1156</c:v>
                </c:pt>
                <c:pt idx="9">
                  <c:v>1295</c:v>
                </c:pt>
                <c:pt idx="10">
                  <c:v>1455</c:v>
                </c:pt>
                <c:pt idx="11">
                  <c:v>1622</c:v>
                </c:pt>
                <c:pt idx="12">
                  <c:v>1758</c:v>
                </c:pt>
                <c:pt idx="13">
                  <c:v>1956</c:v>
                </c:pt>
                <c:pt idx="14">
                  <c:v>2137</c:v>
                </c:pt>
                <c:pt idx="15">
                  <c:v>2300</c:v>
                </c:pt>
                <c:pt idx="16">
                  <c:v>2487</c:v>
                </c:pt>
                <c:pt idx="17">
                  <c:v>2609</c:v>
                </c:pt>
                <c:pt idx="18">
                  <c:v>2895</c:v>
                </c:pt>
                <c:pt idx="19">
                  <c:v>3043</c:v>
                </c:pt>
                <c:pt idx="20">
                  <c:v>3207</c:v>
                </c:pt>
                <c:pt idx="21">
                  <c:v>3405</c:v>
                </c:pt>
                <c:pt idx="22">
                  <c:v>3684</c:v>
                </c:pt>
                <c:pt idx="23">
                  <c:v>3936</c:v>
                </c:pt>
                <c:pt idx="24">
                  <c:v>4067</c:v>
                </c:pt>
                <c:pt idx="25">
                  <c:v>4364</c:v>
                </c:pt>
                <c:pt idx="26">
                  <c:v>4495</c:v>
                </c:pt>
                <c:pt idx="27">
                  <c:v>4794</c:v>
                </c:pt>
                <c:pt idx="28">
                  <c:v>4955</c:v>
                </c:pt>
                <c:pt idx="29">
                  <c:v>5267</c:v>
                </c:pt>
                <c:pt idx="30">
                  <c:v>5511</c:v>
                </c:pt>
                <c:pt idx="31">
                  <c:v>5855</c:v>
                </c:pt>
                <c:pt idx="32">
                  <c:v>5958</c:v>
                </c:pt>
                <c:pt idx="33">
                  <c:v>6295</c:v>
                </c:pt>
                <c:pt idx="34">
                  <c:v>6486</c:v>
                </c:pt>
                <c:pt idx="35">
                  <c:v>6830</c:v>
                </c:pt>
                <c:pt idx="36">
                  <c:v>7126</c:v>
                </c:pt>
                <c:pt idx="37">
                  <c:v>7359</c:v>
                </c:pt>
                <c:pt idx="38">
                  <c:v>7762</c:v>
                </c:pt>
                <c:pt idx="39">
                  <c:v>7937</c:v>
                </c:pt>
                <c:pt idx="40">
                  <c:v>8220</c:v>
                </c:pt>
                <c:pt idx="41">
                  <c:v>8528</c:v>
                </c:pt>
                <c:pt idx="42">
                  <c:v>8745</c:v>
                </c:pt>
                <c:pt idx="43">
                  <c:v>9253</c:v>
                </c:pt>
                <c:pt idx="44">
                  <c:v>9582</c:v>
                </c:pt>
                <c:pt idx="45">
                  <c:v>9862</c:v>
                </c:pt>
                <c:pt idx="46">
                  <c:v>10213</c:v>
                </c:pt>
                <c:pt idx="47">
                  <c:v>10304</c:v>
                </c:pt>
                <c:pt idx="48">
                  <c:v>10824</c:v>
                </c:pt>
                <c:pt idx="49">
                  <c:v>10956</c:v>
                </c:pt>
                <c:pt idx="50">
                  <c:v>11386</c:v>
                </c:pt>
                <c:pt idx="51">
                  <c:v>11801</c:v>
                </c:pt>
                <c:pt idx="52">
                  <c:v>12072</c:v>
                </c:pt>
                <c:pt idx="53">
                  <c:v>12512</c:v>
                </c:pt>
                <c:pt idx="54">
                  <c:v>13190</c:v>
                </c:pt>
                <c:pt idx="55">
                  <c:v>13421</c:v>
                </c:pt>
                <c:pt idx="56">
                  <c:v>13614</c:v>
                </c:pt>
                <c:pt idx="57">
                  <c:v>14194</c:v>
                </c:pt>
                <c:pt idx="58">
                  <c:v>14419</c:v>
                </c:pt>
                <c:pt idx="59">
                  <c:v>14795</c:v>
                </c:pt>
                <c:pt idx="60">
                  <c:v>15214</c:v>
                </c:pt>
                <c:pt idx="61">
                  <c:v>15701</c:v>
                </c:pt>
                <c:pt idx="62">
                  <c:v>15995</c:v>
                </c:pt>
                <c:pt idx="63">
                  <c:v>16547</c:v>
                </c:pt>
                <c:pt idx="64">
                  <c:v>16728</c:v>
                </c:pt>
                <c:pt idx="65">
                  <c:v>17188</c:v>
                </c:pt>
                <c:pt idx="66">
                  <c:v>17598</c:v>
                </c:pt>
                <c:pt idx="67">
                  <c:v>18073</c:v>
                </c:pt>
                <c:pt idx="68">
                  <c:v>18661</c:v>
                </c:pt>
                <c:pt idx="69">
                  <c:v>18852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AFD-4CD7-9278-0D46557B27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68634495"/>
        <c:axId val="2068638335"/>
      </c:lineChart>
      <c:catAx>
        <c:axId val="20686344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68638335"/>
        <c:crosses val="autoZero"/>
        <c:auto val="1"/>
        <c:lblAlgn val="ctr"/>
        <c:lblOffset val="100"/>
        <c:noMultiLvlLbl val="0"/>
      </c:catAx>
      <c:valAx>
        <c:axId val="2068638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68634495"/>
        <c:crosses val="autoZero"/>
        <c:crossBetween val="between"/>
      </c:valAx>
      <c:spPr>
        <a:noFill/>
        <a:ln>
          <a:solidFill>
            <a:srgbClr val="000000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 baseline="0">
          <a:solidFill>
            <a:srgbClr val="000000"/>
          </a:solidFill>
        </a:defRPr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r>
              <a:rPr lang="ru-RU" sz="1400" b="0" i="0" u="none" strike="noStrike" kern="1200" spc="0" baseline="0" dirty="0">
                <a:solidFill>
                  <a:schemeClr val="bg1">
                    <a:lumMod val="10000"/>
                  </a:schemeClr>
                </a:solidFill>
              </a:rPr>
              <a:t>Кол-во </a:t>
            </a:r>
            <a:r>
              <a:rPr lang="ru-RU" sz="1400" b="0" i="0" u="none" strike="noStrike" kern="1200" spc="0" baseline="0" dirty="0" err="1">
                <a:solidFill>
                  <a:schemeClr val="bg1">
                    <a:lumMod val="10000"/>
                  </a:schemeClr>
                </a:solidFill>
              </a:rPr>
              <a:t>наносек</a:t>
            </a:r>
            <a:r>
              <a:rPr lang="ru-RU" sz="1400" b="0" i="0" u="none" strike="noStrike" kern="1200" spc="0" baseline="0" dirty="0">
                <a:solidFill>
                  <a:schemeClr val="bg1">
                    <a:lumMod val="10000"/>
                  </a:schemeClr>
                </a:solidFill>
              </a:rPr>
              <a:t> от кол-ва входных данных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000000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Лист1!$O$2:$O$71</c:f>
              <c:numCache>
                <c:formatCode>General</c:formatCode>
                <c:ptCount val="70"/>
                <c:pt idx="0">
                  <c:v>102</c:v>
                </c:pt>
                <c:pt idx="1">
                  <c:v>202</c:v>
                </c:pt>
                <c:pt idx="2">
                  <c:v>287</c:v>
                </c:pt>
                <c:pt idx="3">
                  <c:v>381</c:v>
                </c:pt>
                <c:pt idx="4">
                  <c:v>492</c:v>
                </c:pt>
                <c:pt idx="5">
                  <c:v>595</c:v>
                </c:pt>
                <c:pt idx="6">
                  <c:v>696</c:v>
                </c:pt>
                <c:pt idx="7">
                  <c:v>795</c:v>
                </c:pt>
                <c:pt idx="8">
                  <c:v>911</c:v>
                </c:pt>
                <c:pt idx="9">
                  <c:v>1018</c:v>
                </c:pt>
                <c:pt idx="10">
                  <c:v>1135</c:v>
                </c:pt>
                <c:pt idx="11">
                  <c:v>1257</c:v>
                </c:pt>
                <c:pt idx="12">
                  <c:v>1363</c:v>
                </c:pt>
                <c:pt idx="13">
                  <c:v>1500</c:v>
                </c:pt>
                <c:pt idx="14">
                  <c:v>1628</c:v>
                </c:pt>
                <c:pt idx="15">
                  <c:v>1745</c:v>
                </c:pt>
                <c:pt idx="16">
                  <c:v>1877</c:v>
                </c:pt>
                <c:pt idx="17">
                  <c:v>1977</c:v>
                </c:pt>
                <c:pt idx="18">
                  <c:v>2159</c:v>
                </c:pt>
                <c:pt idx="19">
                  <c:v>2270</c:v>
                </c:pt>
                <c:pt idx="20">
                  <c:v>2391</c:v>
                </c:pt>
                <c:pt idx="21">
                  <c:v>2527</c:v>
                </c:pt>
                <c:pt idx="22">
                  <c:v>2703</c:v>
                </c:pt>
                <c:pt idx="23">
                  <c:v>2868</c:v>
                </c:pt>
                <c:pt idx="24">
                  <c:v>2970</c:v>
                </c:pt>
                <c:pt idx="25">
                  <c:v>3157</c:v>
                </c:pt>
                <c:pt idx="26">
                  <c:v>3260</c:v>
                </c:pt>
                <c:pt idx="27">
                  <c:v>3448</c:v>
                </c:pt>
                <c:pt idx="28">
                  <c:v>3565</c:v>
                </c:pt>
                <c:pt idx="29">
                  <c:v>3760</c:v>
                </c:pt>
                <c:pt idx="30">
                  <c:v>3920</c:v>
                </c:pt>
                <c:pt idx="31">
                  <c:v>4130</c:v>
                </c:pt>
                <c:pt idx="32">
                  <c:v>4220</c:v>
                </c:pt>
                <c:pt idx="33">
                  <c:v>4425</c:v>
                </c:pt>
                <c:pt idx="34">
                  <c:v>4558</c:v>
                </c:pt>
                <c:pt idx="35">
                  <c:v>4769</c:v>
                </c:pt>
                <c:pt idx="36">
                  <c:v>4956</c:v>
                </c:pt>
                <c:pt idx="37">
                  <c:v>5106</c:v>
                </c:pt>
                <c:pt idx="38">
                  <c:v>5345</c:v>
                </c:pt>
                <c:pt idx="39">
                  <c:v>5475</c:v>
                </c:pt>
                <c:pt idx="40">
                  <c:v>5651</c:v>
                </c:pt>
                <c:pt idx="41">
                  <c:v>5844</c:v>
                </c:pt>
                <c:pt idx="42">
                  <c:v>5989</c:v>
                </c:pt>
                <c:pt idx="43">
                  <c:v>6282</c:v>
                </c:pt>
                <c:pt idx="44">
                  <c:v>6484</c:v>
                </c:pt>
                <c:pt idx="45">
                  <c:v>6667</c:v>
                </c:pt>
                <c:pt idx="46">
                  <c:v>6874</c:v>
                </c:pt>
                <c:pt idx="47">
                  <c:v>6956</c:v>
                </c:pt>
                <c:pt idx="48">
                  <c:v>7257</c:v>
                </c:pt>
                <c:pt idx="49">
                  <c:v>7362</c:v>
                </c:pt>
                <c:pt idx="50">
                  <c:v>7611</c:v>
                </c:pt>
                <c:pt idx="51">
                  <c:v>7856</c:v>
                </c:pt>
                <c:pt idx="52">
                  <c:v>8032</c:v>
                </c:pt>
                <c:pt idx="53">
                  <c:v>8287</c:v>
                </c:pt>
                <c:pt idx="54">
                  <c:v>8667</c:v>
                </c:pt>
                <c:pt idx="55">
                  <c:v>8819</c:v>
                </c:pt>
                <c:pt idx="56">
                  <c:v>8955</c:v>
                </c:pt>
                <c:pt idx="57">
                  <c:v>9284</c:v>
                </c:pt>
                <c:pt idx="58">
                  <c:v>9432</c:v>
                </c:pt>
                <c:pt idx="59">
                  <c:v>9655</c:v>
                </c:pt>
                <c:pt idx="60">
                  <c:v>9907</c:v>
                </c:pt>
                <c:pt idx="61">
                  <c:v>10182</c:v>
                </c:pt>
                <c:pt idx="62">
                  <c:v>10372</c:v>
                </c:pt>
                <c:pt idx="63">
                  <c:v>10681</c:v>
                </c:pt>
                <c:pt idx="64">
                  <c:v>10814</c:v>
                </c:pt>
                <c:pt idx="65">
                  <c:v>11081</c:v>
                </c:pt>
                <c:pt idx="66">
                  <c:v>11323</c:v>
                </c:pt>
                <c:pt idx="67">
                  <c:v>11599</c:v>
                </c:pt>
                <c:pt idx="68">
                  <c:v>11931</c:v>
                </c:pt>
                <c:pt idx="69">
                  <c:v>12066</c:v>
                </c:pt>
              </c:numCache>
            </c:numRef>
          </c:cat>
          <c:val>
            <c:numRef>
              <c:f>Лист1!$J$2:$J$71</c:f>
              <c:numCache>
                <c:formatCode>General</c:formatCode>
                <c:ptCount val="70"/>
                <c:pt idx="0">
                  <c:v>308950</c:v>
                </c:pt>
                <c:pt idx="1">
                  <c:v>200500</c:v>
                </c:pt>
                <c:pt idx="2">
                  <c:v>251450</c:v>
                </c:pt>
                <c:pt idx="3">
                  <c:v>410600</c:v>
                </c:pt>
                <c:pt idx="4">
                  <c:v>338500</c:v>
                </c:pt>
                <c:pt idx="5">
                  <c:v>241650</c:v>
                </c:pt>
                <c:pt idx="6">
                  <c:v>337100</c:v>
                </c:pt>
                <c:pt idx="7">
                  <c:v>337200</c:v>
                </c:pt>
                <c:pt idx="8">
                  <c:v>358350</c:v>
                </c:pt>
                <c:pt idx="9">
                  <c:v>295850</c:v>
                </c:pt>
                <c:pt idx="10">
                  <c:v>296200</c:v>
                </c:pt>
                <c:pt idx="11">
                  <c:v>464600</c:v>
                </c:pt>
                <c:pt idx="12">
                  <c:v>455800</c:v>
                </c:pt>
                <c:pt idx="13">
                  <c:v>563400</c:v>
                </c:pt>
                <c:pt idx="14">
                  <c:v>617500</c:v>
                </c:pt>
                <c:pt idx="15">
                  <c:v>447600</c:v>
                </c:pt>
                <c:pt idx="16">
                  <c:v>474650</c:v>
                </c:pt>
                <c:pt idx="17">
                  <c:v>403500</c:v>
                </c:pt>
                <c:pt idx="18">
                  <c:v>415550</c:v>
                </c:pt>
                <c:pt idx="19">
                  <c:v>453300</c:v>
                </c:pt>
                <c:pt idx="20">
                  <c:v>458800</c:v>
                </c:pt>
                <c:pt idx="21">
                  <c:v>498600</c:v>
                </c:pt>
                <c:pt idx="22">
                  <c:v>586900</c:v>
                </c:pt>
                <c:pt idx="23">
                  <c:v>647750</c:v>
                </c:pt>
                <c:pt idx="24">
                  <c:v>566250</c:v>
                </c:pt>
                <c:pt idx="25">
                  <c:v>688050</c:v>
                </c:pt>
                <c:pt idx="26">
                  <c:v>546750</c:v>
                </c:pt>
                <c:pt idx="27">
                  <c:v>565300</c:v>
                </c:pt>
                <c:pt idx="28">
                  <c:v>616300</c:v>
                </c:pt>
                <c:pt idx="29">
                  <c:v>675700</c:v>
                </c:pt>
                <c:pt idx="30">
                  <c:v>656650</c:v>
                </c:pt>
                <c:pt idx="31">
                  <c:v>1437150</c:v>
                </c:pt>
                <c:pt idx="32">
                  <c:v>775800</c:v>
                </c:pt>
                <c:pt idx="33">
                  <c:v>857800</c:v>
                </c:pt>
                <c:pt idx="34">
                  <c:v>782900</c:v>
                </c:pt>
                <c:pt idx="35">
                  <c:v>992550</c:v>
                </c:pt>
                <c:pt idx="36">
                  <c:v>1185900</c:v>
                </c:pt>
                <c:pt idx="37">
                  <c:v>1003250</c:v>
                </c:pt>
                <c:pt idx="38">
                  <c:v>1435350</c:v>
                </c:pt>
                <c:pt idx="39">
                  <c:v>1343250</c:v>
                </c:pt>
                <c:pt idx="40">
                  <c:v>1062250</c:v>
                </c:pt>
                <c:pt idx="41">
                  <c:v>1353300</c:v>
                </c:pt>
                <c:pt idx="42">
                  <c:v>1114150</c:v>
                </c:pt>
                <c:pt idx="43">
                  <c:v>1214450</c:v>
                </c:pt>
                <c:pt idx="44">
                  <c:v>1286450</c:v>
                </c:pt>
                <c:pt idx="45">
                  <c:v>1173600</c:v>
                </c:pt>
                <c:pt idx="46">
                  <c:v>1789600</c:v>
                </c:pt>
                <c:pt idx="47">
                  <c:v>1590450</c:v>
                </c:pt>
                <c:pt idx="48">
                  <c:v>2064750</c:v>
                </c:pt>
                <c:pt idx="49">
                  <c:v>1817750</c:v>
                </c:pt>
                <c:pt idx="50">
                  <c:v>1898100</c:v>
                </c:pt>
                <c:pt idx="51">
                  <c:v>2100350</c:v>
                </c:pt>
                <c:pt idx="52">
                  <c:v>1900000</c:v>
                </c:pt>
                <c:pt idx="53">
                  <c:v>2027350</c:v>
                </c:pt>
                <c:pt idx="54">
                  <c:v>1926600</c:v>
                </c:pt>
                <c:pt idx="55">
                  <c:v>2258750</c:v>
                </c:pt>
                <c:pt idx="56">
                  <c:v>2614650</c:v>
                </c:pt>
                <c:pt idx="57">
                  <c:v>1969750</c:v>
                </c:pt>
                <c:pt idx="58">
                  <c:v>2286350</c:v>
                </c:pt>
                <c:pt idx="59">
                  <c:v>1730300</c:v>
                </c:pt>
                <c:pt idx="60">
                  <c:v>1839850</c:v>
                </c:pt>
                <c:pt idx="61">
                  <c:v>1844100</c:v>
                </c:pt>
                <c:pt idx="62">
                  <c:v>2106500</c:v>
                </c:pt>
                <c:pt idx="63">
                  <c:v>1980200</c:v>
                </c:pt>
                <c:pt idx="64">
                  <c:v>1905800</c:v>
                </c:pt>
                <c:pt idx="65">
                  <c:v>2289450</c:v>
                </c:pt>
                <c:pt idx="66">
                  <c:v>2071700</c:v>
                </c:pt>
                <c:pt idx="67">
                  <c:v>2760850</c:v>
                </c:pt>
                <c:pt idx="68">
                  <c:v>2977900</c:v>
                </c:pt>
                <c:pt idx="69">
                  <c:v>2734600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962-4D4C-AD17-0EDF250F7F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2700751"/>
        <c:axId val="82684431"/>
      </c:lineChart>
      <c:catAx>
        <c:axId val="827007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2684431"/>
        <c:crosses val="autoZero"/>
        <c:auto val="1"/>
        <c:lblAlgn val="ctr"/>
        <c:lblOffset val="100"/>
        <c:noMultiLvlLbl val="0"/>
      </c:catAx>
      <c:valAx>
        <c:axId val="826844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2700751"/>
        <c:crosses val="autoZero"/>
        <c:crossBetween val="between"/>
      </c:valAx>
      <c:spPr>
        <a:noFill/>
        <a:ln>
          <a:solidFill>
            <a:srgbClr val="000000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rgbClr val="000000"/>
      </a:solidFill>
    </a:ln>
    <a:effectLst/>
  </c:spPr>
  <c:txPr>
    <a:bodyPr/>
    <a:lstStyle/>
    <a:p>
      <a:pPr>
        <a:defRPr baseline="0">
          <a:solidFill>
            <a:srgbClr val="000000"/>
          </a:solidFill>
        </a:defRPr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B94816-2D3A-4A07-AB62-FC39267A930D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EC1C8-556F-407E-B1F2-D6D659149D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497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">
            <a:extLst>
              <a:ext uri="{FF2B5EF4-FFF2-40B4-BE49-F238E27FC236}">
                <a16:creationId xmlns:a16="http://schemas.microsoft.com/office/drawing/2014/main" id="{56E0A178-89C5-9F47-BDBC-8010FB1D4BB1}"/>
              </a:ext>
            </a:extLst>
          </p:cNvPr>
          <p:cNvSpPr/>
          <p:nvPr/>
        </p:nvSpPr>
        <p:spPr>
          <a:xfrm>
            <a:off x="983598" y="-1"/>
            <a:ext cx="10224803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4" y="1003"/>
                </a:moveTo>
                <a:lnTo>
                  <a:pt x="1264" y="1003"/>
                </a:lnTo>
                <a:lnTo>
                  <a:pt x="1285" y="1023"/>
                </a:lnTo>
                <a:lnTo>
                  <a:pt x="1285" y="3145"/>
                </a:lnTo>
                <a:lnTo>
                  <a:pt x="0" y="4447"/>
                </a:lnTo>
                <a:lnTo>
                  <a:pt x="21" y="4466"/>
                </a:lnTo>
                <a:lnTo>
                  <a:pt x="21" y="6608"/>
                </a:lnTo>
                <a:lnTo>
                  <a:pt x="48" y="6608"/>
                </a:lnTo>
                <a:lnTo>
                  <a:pt x="32" y="6640"/>
                </a:lnTo>
                <a:lnTo>
                  <a:pt x="1312" y="7934"/>
                </a:lnTo>
                <a:lnTo>
                  <a:pt x="2578" y="6652"/>
                </a:lnTo>
                <a:lnTo>
                  <a:pt x="3845" y="7934"/>
                </a:lnTo>
                <a:lnTo>
                  <a:pt x="5124" y="6640"/>
                </a:lnTo>
                <a:lnTo>
                  <a:pt x="5108" y="6608"/>
                </a:lnTo>
                <a:lnTo>
                  <a:pt x="5135" y="6608"/>
                </a:lnTo>
                <a:lnTo>
                  <a:pt x="5135" y="4466"/>
                </a:lnTo>
                <a:lnTo>
                  <a:pt x="5157" y="4447"/>
                </a:lnTo>
                <a:lnTo>
                  <a:pt x="5157" y="4447"/>
                </a:lnTo>
                <a:lnTo>
                  <a:pt x="6375" y="3217"/>
                </a:lnTo>
                <a:lnTo>
                  <a:pt x="7593" y="4447"/>
                </a:lnTo>
                <a:lnTo>
                  <a:pt x="7593" y="4447"/>
                </a:lnTo>
                <a:lnTo>
                  <a:pt x="7614" y="4466"/>
                </a:lnTo>
                <a:lnTo>
                  <a:pt x="7614" y="6608"/>
                </a:lnTo>
                <a:lnTo>
                  <a:pt x="7641" y="6608"/>
                </a:lnTo>
                <a:lnTo>
                  <a:pt x="7625" y="6640"/>
                </a:lnTo>
                <a:lnTo>
                  <a:pt x="8905" y="7934"/>
                </a:lnTo>
                <a:lnTo>
                  <a:pt x="10171" y="6652"/>
                </a:lnTo>
                <a:lnTo>
                  <a:pt x="11437" y="7934"/>
                </a:lnTo>
                <a:lnTo>
                  <a:pt x="12717" y="6640"/>
                </a:lnTo>
                <a:lnTo>
                  <a:pt x="12701" y="6608"/>
                </a:lnTo>
                <a:lnTo>
                  <a:pt x="12728" y="6608"/>
                </a:lnTo>
                <a:lnTo>
                  <a:pt x="12728" y="4466"/>
                </a:lnTo>
                <a:lnTo>
                  <a:pt x="12749" y="4447"/>
                </a:lnTo>
                <a:lnTo>
                  <a:pt x="12749" y="4447"/>
                </a:lnTo>
                <a:lnTo>
                  <a:pt x="13981" y="3201"/>
                </a:lnTo>
                <a:lnTo>
                  <a:pt x="13965" y="3169"/>
                </a:lnTo>
                <a:lnTo>
                  <a:pt x="13991" y="3169"/>
                </a:lnTo>
                <a:lnTo>
                  <a:pt x="13991" y="1027"/>
                </a:lnTo>
                <a:lnTo>
                  <a:pt x="14013" y="1007"/>
                </a:lnTo>
                <a:lnTo>
                  <a:pt x="14013" y="1007"/>
                </a:lnTo>
                <a:lnTo>
                  <a:pt x="15006" y="4"/>
                </a:lnTo>
                <a:lnTo>
                  <a:pt x="14912" y="4"/>
                </a:lnTo>
                <a:lnTo>
                  <a:pt x="13994" y="935"/>
                </a:lnTo>
                <a:lnTo>
                  <a:pt x="13994" y="4"/>
                </a:lnTo>
                <a:lnTo>
                  <a:pt x="13940" y="4"/>
                </a:lnTo>
                <a:lnTo>
                  <a:pt x="13940" y="935"/>
                </a:lnTo>
                <a:lnTo>
                  <a:pt x="13109" y="96"/>
                </a:lnTo>
                <a:lnTo>
                  <a:pt x="13020" y="8"/>
                </a:lnTo>
                <a:lnTo>
                  <a:pt x="12926" y="8"/>
                </a:lnTo>
                <a:lnTo>
                  <a:pt x="13919" y="1011"/>
                </a:lnTo>
                <a:lnTo>
                  <a:pt x="12701" y="2241"/>
                </a:lnTo>
                <a:lnTo>
                  <a:pt x="11483" y="1011"/>
                </a:lnTo>
                <a:lnTo>
                  <a:pt x="12476" y="8"/>
                </a:lnTo>
                <a:lnTo>
                  <a:pt x="12382" y="8"/>
                </a:lnTo>
                <a:lnTo>
                  <a:pt x="12288" y="104"/>
                </a:lnTo>
                <a:lnTo>
                  <a:pt x="11461" y="939"/>
                </a:lnTo>
                <a:lnTo>
                  <a:pt x="11461" y="8"/>
                </a:lnTo>
                <a:lnTo>
                  <a:pt x="11408" y="8"/>
                </a:lnTo>
                <a:lnTo>
                  <a:pt x="11408" y="939"/>
                </a:lnTo>
                <a:lnTo>
                  <a:pt x="10581" y="104"/>
                </a:lnTo>
                <a:lnTo>
                  <a:pt x="10488" y="8"/>
                </a:lnTo>
                <a:lnTo>
                  <a:pt x="10394" y="8"/>
                </a:lnTo>
                <a:lnTo>
                  <a:pt x="11386" y="1011"/>
                </a:lnTo>
                <a:lnTo>
                  <a:pt x="10168" y="2241"/>
                </a:lnTo>
                <a:lnTo>
                  <a:pt x="8950" y="1011"/>
                </a:lnTo>
                <a:lnTo>
                  <a:pt x="9943" y="8"/>
                </a:lnTo>
                <a:lnTo>
                  <a:pt x="9849" y="8"/>
                </a:lnTo>
                <a:lnTo>
                  <a:pt x="9760" y="96"/>
                </a:lnTo>
                <a:lnTo>
                  <a:pt x="8929" y="935"/>
                </a:lnTo>
                <a:lnTo>
                  <a:pt x="8929" y="4"/>
                </a:lnTo>
                <a:lnTo>
                  <a:pt x="8875" y="4"/>
                </a:lnTo>
                <a:lnTo>
                  <a:pt x="8875" y="935"/>
                </a:lnTo>
                <a:lnTo>
                  <a:pt x="8049" y="100"/>
                </a:lnTo>
                <a:lnTo>
                  <a:pt x="7955" y="4"/>
                </a:lnTo>
                <a:lnTo>
                  <a:pt x="7861" y="4"/>
                </a:lnTo>
                <a:lnTo>
                  <a:pt x="8854" y="1007"/>
                </a:lnTo>
                <a:lnTo>
                  <a:pt x="7636" y="2237"/>
                </a:lnTo>
                <a:lnTo>
                  <a:pt x="6418" y="1007"/>
                </a:lnTo>
                <a:lnTo>
                  <a:pt x="7410" y="4"/>
                </a:lnTo>
                <a:lnTo>
                  <a:pt x="7316" y="4"/>
                </a:lnTo>
                <a:lnTo>
                  <a:pt x="7222" y="100"/>
                </a:lnTo>
                <a:lnTo>
                  <a:pt x="6396" y="935"/>
                </a:lnTo>
                <a:lnTo>
                  <a:pt x="6396" y="4"/>
                </a:lnTo>
                <a:lnTo>
                  <a:pt x="6342" y="4"/>
                </a:lnTo>
                <a:lnTo>
                  <a:pt x="6342" y="935"/>
                </a:lnTo>
                <a:lnTo>
                  <a:pt x="5516" y="100"/>
                </a:lnTo>
                <a:lnTo>
                  <a:pt x="5422" y="4"/>
                </a:lnTo>
                <a:lnTo>
                  <a:pt x="5328" y="4"/>
                </a:lnTo>
                <a:lnTo>
                  <a:pt x="6321" y="1007"/>
                </a:lnTo>
                <a:lnTo>
                  <a:pt x="5103" y="2237"/>
                </a:lnTo>
                <a:lnTo>
                  <a:pt x="3885" y="1007"/>
                </a:lnTo>
                <a:lnTo>
                  <a:pt x="4878" y="4"/>
                </a:lnTo>
                <a:lnTo>
                  <a:pt x="4784" y="4"/>
                </a:lnTo>
                <a:lnTo>
                  <a:pt x="4695" y="92"/>
                </a:lnTo>
                <a:lnTo>
                  <a:pt x="3863" y="932"/>
                </a:lnTo>
                <a:lnTo>
                  <a:pt x="3863" y="0"/>
                </a:lnTo>
                <a:lnTo>
                  <a:pt x="3810" y="0"/>
                </a:lnTo>
                <a:lnTo>
                  <a:pt x="3810" y="932"/>
                </a:lnTo>
                <a:lnTo>
                  <a:pt x="2983" y="96"/>
                </a:lnTo>
                <a:lnTo>
                  <a:pt x="2890" y="0"/>
                </a:lnTo>
                <a:lnTo>
                  <a:pt x="2796" y="0"/>
                </a:lnTo>
                <a:lnTo>
                  <a:pt x="3788" y="1003"/>
                </a:lnTo>
                <a:lnTo>
                  <a:pt x="2570" y="2233"/>
                </a:lnTo>
                <a:lnTo>
                  <a:pt x="1352" y="1003"/>
                </a:lnTo>
                <a:lnTo>
                  <a:pt x="2345" y="0"/>
                </a:lnTo>
                <a:lnTo>
                  <a:pt x="2251" y="0"/>
                </a:lnTo>
                <a:lnTo>
                  <a:pt x="2157" y="96"/>
                </a:lnTo>
                <a:lnTo>
                  <a:pt x="1331" y="932"/>
                </a:lnTo>
                <a:lnTo>
                  <a:pt x="1331" y="0"/>
                </a:lnTo>
                <a:lnTo>
                  <a:pt x="1277" y="0"/>
                </a:lnTo>
                <a:lnTo>
                  <a:pt x="1277" y="932"/>
                </a:lnTo>
                <a:lnTo>
                  <a:pt x="360" y="0"/>
                </a:lnTo>
                <a:lnTo>
                  <a:pt x="263" y="0"/>
                </a:lnTo>
                <a:lnTo>
                  <a:pt x="1264" y="1003"/>
                </a:lnTo>
                <a:close/>
                <a:moveTo>
                  <a:pt x="12725" y="2305"/>
                </a:moveTo>
                <a:lnTo>
                  <a:pt x="13938" y="1079"/>
                </a:lnTo>
                <a:lnTo>
                  <a:pt x="13938" y="3145"/>
                </a:lnTo>
                <a:lnTo>
                  <a:pt x="12725" y="4371"/>
                </a:lnTo>
                <a:lnTo>
                  <a:pt x="12725" y="2305"/>
                </a:lnTo>
                <a:close/>
                <a:moveTo>
                  <a:pt x="12671" y="6588"/>
                </a:moveTo>
                <a:lnTo>
                  <a:pt x="11459" y="7814"/>
                </a:lnTo>
                <a:lnTo>
                  <a:pt x="11459" y="5748"/>
                </a:lnTo>
                <a:lnTo>
                  <a:pt x="12671" y="4522"/>
                </a:lnTo>
                <a:lnTo>
                  <a:pt x="12671" y="6588"/>
                </a:lnTo>
                <a:close/>
                <a:moveTo>
                  <a:pt x="11459" y="1079"/>
                </a:moveTo>
                <a:lnTo>
                  <a:pt x="12671" y="2305"/>
                </a:lnTo>
                <a:lnTo>
                  <a:pt x="12671" y="4371"/>
                </a:lnTo>
                <a:lnTo>
                  <a:pt x="12089" y="3782"/>
                </a:lnTo>
                <a:lnTo>
                  <a:pt x="11461" y="3145"/>
                </a:lnTo>
                <a:lnTo>
                  <a:pt x="11461" y="1079"/>
                </a:lnTo>
                <a:close/>
                <a:moveTo>
                  <a:pt x="11432" y="3213"/>
                </a:moveTo>
                <a:lnTo>
                  <a:pt x="12650" y="4443"/>
                </a:lnTo>
                <a:lnTo>
                  <a:pt x="11432" y="5673"/>
                </a:lnTo>
                <a:lnTo>
                  <a:pt x="10214" y="4443"/>
                </a:lnTo>
                <a:lnTo>
                  <a:pt x="11432" y="3213"/>
                </a:lnTo>
                <a:close/>
                <a:moveTo>
                  <a:pt x="10195" y="2305"/>
                </a:moveTo>
                <a:lnTo>
                  <a:pt x="11408" y="1079"/>
                </a:lnTo>
                <a:lnTo>
                  <a:pt x="11408" y="3145"/>
                </a:lnTo>
                <a:lnTo>
                  <a:pt x="10780" y="3782"/>
                </a:lnTo>
                <a:lnTo>
                  <a:pt x="10198" y="4371"/>
                </a:lnTo>
                <a:lnTo>
                  <a:pt x="10198" y="2305"/>
                </a:lnTo>
                <a:close/>
                <a:moveTo>
                  <a:pt x="10195" y="4522"/>
                </a:moveTo>
                <a:lnTo>
                  <a:pt x="11408" y="5748"/>
                </a:lnTo>
                <a:lnTo>
                  <a:pt x="11408" y="7814"/>
                </a:lnTo>
                <a:lnTo>
                  <a:pt x="10195" y="6588"/>
                </a:lnTo>
                <a:lnTo>
                  <a:pt x="10195" y="4522"/>
                </a:lnTo>
                <a:close/>
                <a:moveTo>
                  <a:pt x="10141" y="6588"/>
                </a:moveTo>
                <a:lnTo>
                  <a:pt x="8929" y="7814"/>
                </a:lnTo>
                <a:lnTo>
                  <a:pt x="8929" y="5748"/>
                </a:lnTo>
                <a:lnTo>
                  <a:pt x="10141" y="4522"/>
                </a:lnTo>
                <a:lnTo>
                  <a:pt x="10141" y="6588"/>
                </a:lnTo>
                <a:close/>
                <a:moveTo>
                  <a:pt x="8929" y="1079"/>
                </a:moveTo>
                <a:lnTo>
                  <a:pt x="10141" y="2305"/>
                </a:lnTo>
                <a:lnTo>
                  <a:pt x="10141" y="4371"/>
                </a:lnTo>
                <a:lnTo>
                  <a:pt x="9543" y="3766"/>
                </a:lnTo>
                <a:lnTo>
                  <a:pt x="8931" y="3145"/>
                </a:lnTo>
                <a:lnTo>
                  <a:pt x="8931" y="1079"/>
                </a:lnTo>
                <a:close/>
                <a:moveTo>
                  <a:pt x="8902" y="3213"/>
                </a:moveTo>
                <a:lnTo>
                  <a:pt x="10120" y="4443"/>
                </a:lnTo>
                <a:lnTo>
                  <a:pt x="8902" y="5673"/>
                </a:lnTo>
                <a:lnTo>
                  <a:pt x="7684" y="4443"/>
                </a:lnTo>
                <a:lnTo>
                  <a:pt x="8902" y="3213"/>
                </a:lnTo>
                <a:close/>
                <a:moveTo>
                  <a:pt x="7662" y="2305"/>
                </a:moveTo>
                <a:lnTo>
                  <a:pt x="8875" y="1079"/>
                </a:lnTo>
                <a:lnTo>
                  <a:pt x="8875" y="3145"/>
                </a:lnTo>
                <a:lnTo>
                  <a:pt x="8247" y="3782"/>
                </a:lnTo>
                <a:lnTo>
                  <a:pt x="7665" y="4371"/>
                </a:lnTo>
                <a:lnTo>
                  <a:pt x="7665" y="2305"/>
                </a:lnTo>
                <a:close/>
                <a:moveTo>
                  <a:pt x="7662" y="4522"/>
                </a:moveTo>
                <a:lnTo>
                  <a:pt x="8875" y="5748"/>
                </a:lnTo>
                <a:lnTo>
                  <a:pt x="8875" y="7814"/>
                </a:lnTo>
                <a:lnTo>
                  <a:pt x="7662" y="6588"/>
                </a:lnTo>
                <a:lnTo>
                  <a:pt x="7662" y="4522"/>
                </a:lnTo>
                <a:close/>
                <a:moveTo>
                  <a:pt x="6399" y="1079"/>
                </a:moveTo>
                <a:lnTo>
                  <a:pt x="7611" y="2305"/>
                </a:lnTo>
                <a:lnTo>
                  <a:pt x="7611" y="4371"/>
                </a:lnTo>
                <a:lnTo>
                  <a:pt x="6399" y="3145"/>
                </a:lnTo>
                <a:lnTo>
                  <a:pt x="6399" y="1079"/>
                </a:lnTo>
                <a:close/>
                <a:moveTo>
                  <a:pt x="5132" y="2305"/>
                </a:moveTo>
                <a:lnTo>
                  <a:pt x="6345" y="1079"/>
                </a:lnTo>
                <a:lnTo>
                  <a:pt x="6345" y="3145"/>
                </a:lnTo>
                <a:lnTo>
                  <a:pt x="5132" y="4371"/>
                </a:lnTo>
                <a:lnTo>
                  <a:pt x="5132" y="2305"/>
                </a:lnTo>
                <a:close/>
                <a:moveTo>
                  <a:pt x="5079" y="6588"/>
                </a:moveTo>
                <a:lnTo>
                  <a:pt x="3866" y="7814"/>
                </a:lnTo>
                <a:lnTo>
                  <a:pt x="3866" y="5748"/>
                </a:lnTo>
                <a:lnTo>
                  <a:pt x="5079" y="4522"/>
                </a:lnTo>
                <a:lnTo>
                  <a:pt x="5079" y="6588"/>
                </a:lnTo>
                <a:close/>
                <a:moveTo>
                  <a:pt x="3869" y="1079"/>
                </a:moveTo>
                <a:lnTo>
                  <a:pt x="5081" y="2305"/>
                </a:lnTo>
                <a:lnTo>
                  <a:pt x="5081" y="4371"/>
                </a:lnTo>
                <a:lnTo>
                  <a:pt x="4483" y="3766"/>
                </a:lnTo>
                <a:lnTo>
                  <a:pt x="3871" y="3145"/>
                </a:lnTo>
                <a:lnTo>
                  <a:pt x="3871" y="1079"/>
                </a:lnTo>
                <a:close/>
                <a:moveTo>
                  <a:pt x="3842" y="3213"/>
                </a:moveTo>
                <a:lnTo>
                  <a:pt x="5060" y="4443"/>
                </a:lnTo>
                <a:lnTo>
                  <a:pt x="3842" y="5673"/>
                </a:lnTo>
                <a:lnTo>
                  <a:pt x="2624" y="4443"/>
                </a:lnTo>
                <a:lnTo>
                  <a:pt x="3842" y="3213"/>
                </a:lnTo>
                <a:close/>
                <a:moveTo>
                  <a:pt x="2602" y="2305"/>
                </a:moveTo>
                <a:lnTo>
                  <a:pt x="3815" y="1079"/>
                </a:lnTo>
                <a:lnTo>
                  <a:pt x="3815" y="3145"/>
                </a:lnTo>
                <a:lnTo>
                  <a:pt x="3187" y="3782"/>
                </a:lnTo>
                <a:lnTo>
                  <a:pt x="2605" y="4371"/>
                </a:lnTo>
                <a:lnTo>
                  <a:pt x="2605" y="2305"/>
                </a:lnTo>
                <a:close/>
                <a:moveTo>
                  <a:pt x="2602" y="4522"/>
                </a:moveTo>
                <a:lnTo>
                  <a:pt x="3815" y="5748"/>
                </a:lnTo>
                <a:lnTo>
                  <a:pt x="3815" y="7814"/>
                </a:lnTo>
                <a:lnTo>
                  <a:pt x="2602" y="6588"/>
                </a:lnTo>
                <a:lnTo>
                  <a:pt x="2602" y="4522"/>
                </a:lnTo>
                <a:close/>
                <a:moveTo>
                  <a:pt x="1282" y="7814"/>
                </a:moveTo>
                <a:lnTo>
                  <a:pt x="70" y="6588"/>
                </a:lnTo>
                <a:lnTo>
                  <a:pt x="70" y="4522"/>
                </a:lnTo>
                <a:lnTo>
                  <a:pt x="1282" y="5748"/>
                </a:lnTo>
                <a:lnTo>
                  <a:pt x="1282" y="7814"/>
                </a:lnTo>
                <a:close/>
                <a:moveTo>
                  <a:pt x="2549" y="6588"/>
                </a:moveTo>
                <a:lnTo>
                  <a:pt x="1336" y="7814"/>
                </a:lnTo>
                <a:lnTo>
                  <a:pt x="1336" y="5748"/>
                </a:lnTo>
                <a:lnTo>
                  <a:pt x="2549" y="4522"/>
                </a:lnTo>
                <a:lnTo>
                  <a:pt x="2549" y="6588"/>
                </a:lnTo>
                <a:close/>
                <a:moveTo>
                  <a:pt x="1336" y="1079"/>
                </a:moveTo>
                <a:lnTo>
                  <a:pt x="2549" y="2305"/>
                </a:lnTo>
                <a:lnTo>
                  <a:pt x="2549" y="4371"/>
                </a:lnTo>
                <a:lnTo>
                  <a:pt x="1967" y="3782"/>
                </a:lnTo>
                <a:lnTo>
                  <a:pt x="1339" y="3145"/>
                </a:lnTo>
                <a:lnTo>
                  <a:pt x="1339" y="1079"/>
                </a:lnTo>
                <a:close/>
                <a:moveTo>
                  <a:pt x="1309" y="3213"/>
                </a:moveTo>
                <a:lnTo>
                  <a:pt x="2527" y="4443"/>
                </a:lnTo>
                <a:lnTo>
                  <a:pt x="1309" y="5673"/>
                </a:lnTo>
                <a:lnTo>
                  <a:pt x="91" y="4443"/>
                </a:lnTo>
                <a:lnTo>
                  <a:pt x="1309" y="3213"/>
                </a:lnTo>
                <a:close/>
                <a:moveTo>
                  <a:pt x="21506" y="1003"/>
                </a:moveTo>
                <a:lnTo>
                  <a:pt x="20288" y="2233"/>
                </a:lnTo>
                <a:lnTo>
                  <a:pt x="19070" y="1003"/>
                </a:lnTo>
                <a:lnTo>
                  <a:pt x="20063" y="0"/>
                </a:lnTo>
                <a:lnTo>
                  <a:pt x="19969" y="0"/>
                </a:lnTo>
                <a:lnTo>
                  <a:pt x="19875" y="96"/>
                </a:lnTo>
                <a:lnTo>
                  <a:pt x="19049" y="932"/>
                </a:lnTo>
                <a:lnTo>
                  <a:pt x="19049" y="0"/>
                </a:lnTo>
                <a:lnTo>
                  <a:pt x="18995" y="0"/>
                </a:lnTo>
                <a:lnTo>
                  <a:pt x="18995" y="932"/>
                </a:lnTo>
                <a:lnTo>
                  <a:pt x="18163" y="92"/>
                </a:lnTo>
                <a:lnTo>
                  <a:pt x="18075" y="4"/>
                </a:lnTo>
                <a:lnTo>
                  <a:pt x="17981" y="4"/>
                </a:lnTo>
                <a:lnTo>
                  <a:pt x="18973" y="1007"/>
                </a:lnTo>
                <a:lnTo>
                  <a:pt x="17755" y="2237"/>
                </a:lnTo>
                <a:lnTo>
                  <a:pt x="16537" y="1007"/>
                </a:lnTo>
                <a:lnTo>
                  <a:pt x="17530" y="4"/>
                </a:lnTo>
                <a:lnTo>
                  <a:pt x="17436" y="4"/>
                </a:lnTo>
                <a:lnTo>
                  <a:pt x="17342" y="100"/>
                </a:lnTo>
                <a:lnTo>
                  <a:pt x="16516" y="935"/>
                </a:lnTo>
                <a:lnTo>
                  <a:pt x="16516" y="4"/>
                </a:lnTo>
                <a:lnTo>
                  <a:pt x="16462" y="4"/>
                </a:lnTo>
                <a:lnTo>
                  <a:pt x="16462" y="935"/>
                </a:lnTo>
                <a:lnTo>
                  <a:pt x="15545" y="4"/>
                </a:lnTo>
                <a:lnTo>
                  <a:pt x="15451" y="4"/>
                </a:lnTo>
                <a:lnTo>
                  <a:pt x="16443" y="1007"/>
                </a:lnTo>
                <a:lnTo>
                  <a:pt x="16443" y="1007"/>
                </a:lnTo>
                <a:lnTo>
                  <a:pt x="16465" y="1027"/>
                </a:lnTo>
                <a:lnTo>
                  <a:pt x="16465" y="3169"/>
                </a:lnTo>
                <a:lnTo>
                  <a:pt x="16492" y="3169"/>
                </a:lnTo>
                <a:lnTo>
                  <a:pt x="16476" y="3201"/>
                </a:lnTo>
                <a:lnTo>
                  <a:pt x="17707" y="4447"/>
                </a:lnTo>
                <a:lnTo>
                  <a:pt x="17707" y="4447"/>
                </a:lnTo>
                <a:lnTo>
                  <a:pt x="17729" y="4466"/>
                </a:lnTo>
                <a:lnTo>
                  <a:pt x="17729" y="6608"/>
                </a:lnTo>
                <a:lnTo>
                  <a:pt x="17755" y="6608"/>
                </a:lnTo>
                <a:lnTo>
                  <a:pt x="17739" y="6640"/>
                </a:lnTo>
                <a:lnTo>
                  <a:pt x="19019" y="7934"/>
                </a:lnTo>
                <a:lnTo>
                  <a:pt x="20299" y="6640"/>
                </a:lnTo>
                <a:lnTo>
                  <a:pt x="20283" y="6608"/>
                </a:lnTo>
                <a:lnTo>
                  <a:pt x="20310" y="6608"/>
                </a:lnTo>
                <a:lnTo>
                  <a:pt x="20310" y="4466"/>
                </a:lnTo>
                <a:lnTo>
                  <a:pt x="20331" y="4447"/>
                </a:lnTo>
                <a:lnTo>
                  <a:pt x="20331" y="4447"/>
                </a:lnTo>
                <a:lnTo>
                  <a:pt x="21562" y="3201"/>
                </a:lnTo>
                <a:lnTo>
                  <a:pt x="21546" y="3169"/>
                </a:lnTo>
                <a:lnTo>
                  <a:pt x="21573" y="3169"/>
                </a:lnTo>
                <a:lnTo>
                  <a:pt x="21573" y="1027"/>
                </a:lnTo>
                <a:lnTo>
                  <a:pt x="21595" y="1007"/>
                </a:lnTo>
                <a:lnTo>
                  <a:pt x="20602" y="4"/>
                </a:lnTo>
                <a:lnTo>
                  <a:pt x="20508" y="4"/>
                </a:lnTo>
                <a:lnTo>
                  <a:pt x="21506" y="1003"/>
                </a:lnTo>
                <a:close/>
                <a:moveTo>
                  <a:pt x="17731" y="4371"/>
                </a:moveTo>
                <a:lnTo>
                  <a:pt x="16519" y="3145"/>
                </a:lnTo>
                <a:lnTo>
                  <a:pt x="16519" y="1079"/>
                </a:lnTo>
                <a:lnTo>
                  <a:pt x="17731" y="2305"/>
                </a:lnTo>
                <a:lnTo>
                  <a:pt x="17731" y="4371"/>
                </a:lnTo>
                <a:close/>
                <a:moveTo>
                  <a:pt x="17785" y="2305"/>
                </a:moveTo>
                <a:lnTo>
                  <a:pt x="18998" y="1079"/>
                </a:lnTo>
                <a:lnTo>
                  <a:pt x="18998" y="3145"/>
                </a:lnTo>
                <a:lnTo>
                  <a:pt x="18386" y="3766"/>
                </a:lnTo>
                <a:lnTo>
                  <a:pt x="17788" y="4371"/>
                </a:lnTo>
                <a:lnTo>
                  <a:pt x="17788" y="2305"/>
                </a:lnTo>
                <a:close/>
                <a:moveTo>
                  <a:pt x="18998" y="7814"/>
                </a:moveTo>
                <a:lnTo>
                  <a:pt x="17785" y="6588"/>
                </a:lnTo>
                <a:lnTo>
                  <a:pt x="17785" y="4522"/>
                </a:lnTo>
                <a:lnTo>
                  <a:pt x="18998" y="5748"/>
                </a:lnTo>
                <a:lnTo>
                  <a:pt x="18998" y="7814"/>
                </a:lnTo>
                <a:close/>
                <a:moveTo>
                  <a:pt x="17806" y="4447"/>
                </a:moveTo>
                <a:lnTo>
                  <a:pt x="19024" y="3217"/>
                </a:lnTo>
                <a:lnTo>
                  <a:pt x="20242" y="4447"/>
                </a:lnTo>
                <a:lnTo>
                  <a:pt x="19024" y="5677"/>
                </a:lnTo>
                <a:lnTo>
                  <a:pt x="17806" y="4447"/>
                </a:lnTo>
                <a:close/>
                <a:moveTo>
                  <a:pt x="20261" y="6588"/>
                </a:moveTo>
                <a:lnTo>
                  <a:pt x="19049" y="7814"/>
                </a:lnTo>
                <a:lnTo>
                  <a:pt x="19049" y="5748"/>
                </a:lnTo>
                <a:lnTo>
                  <a:pt x="20261" y="4522"/>
                </a:lnTo>
                <a:lnTo>
                  <a:pt x="20261" y="6588"/>
                </a:lnTo>
                <a:close/>
                <a:moveTo>
                  <a:pt x="20261" y="4371"/>
                </a:moveTo>
                <a:lnTo>
                  <a:pt x="19679" y="3782"/>
                </a:lnTo>
                <a:lnTo>
                  <a:pt x="19051" y="3145"/>
                </a:lnTo>
                <a:lnTo>
                  <a:pt x="19051" y="1079"/>
                </a:lnTo>
                <a:lnTo>
                  <a:pt x="20264" y="2305"/>
                </a:lnTo>
                <a:lnTo>
                  <a:pt x="20264" y="4371"/>
                </a:lnTo>
                <a:close/>
                <a:moveTo>
                  <a:pt x="21528" y="3145"/>
                </a:moveTo>
                <a:lnTo>
                  <a:pt x="20315" y="4371"/>
                </a:lnTo>
                <a:lnTo>
                  <a:pt x="20315" y="2305"/>
                </a:lnTo>
                <a:lnTo>
                  <a:pt x="21528" y="1079"/>
                </a:lnTo>
                <a:lnTo>
                  <a:pt x="21528" y="3145"/>
                </a:lnTo>
                <a:close/>
                <a:moveTo>
                  <a:pt x="12725" y="21409"/>
                </a:moveTo>
                <a:lnTo>
                  <a:pt x="12725" y="19287"/>
                </a:lnTo>
                <a:lnTo>
                  <a:pt x="12746" y="19267"/>
                </a:lnTo>
                <a:lnTo>
                  <a:pt x="12746" y="19267"/>
                </a:lnTo>
                <a:lnTo>
                  <a:pt x="13978" y="18021"/>
                </a:lnTo>
                <a:lnTo>
                  <a:pt x="13962" y="17989"/>
                </a:lnTo>
                <a:lnTo>
                  <a:pt x="13989" y="17989"/>
                </a:lnTo>
                <a:lnTo>
                  <a:pt x="13989" y="15848"/>
                </a:lnTo>
                <a:lnTo>
                  <a:pt x="14010" y="15828"/>
                </a:lnTo>
                <a:lnTo>
                  <a:pt x="12698" y="14498"/>
                </a:lnTo>
                <a:lnTo>
                  <a:pt x="11432" y="15780"/>
                </a:lnTo>
                <a:lnTo>
                  <a:pt x="10166" y="14498"/>
                </a:lnTo>
                <a:lnTo>
                  <a:pt x="8899" y="15780"/>
                </a:lnTo>
                <a:lnTo>
                  <a:pt x="7633" y="14498"/>
                </a:lnTo>
                <a:lnTo>
                  <a:pt x="6321" y="15828"/>
                </a:lnTo>
                <a:lnTo>
                  <a:pt x="6342" y="15848"/>
                </a:lnTo>
                <a:lnTo>
                  <a:pt x="6342" y="17969"/>
                </a:lnTo>
                <a:lnTo>
                  <a:pt x="5709" y="18610"/>
                </a:lnTo>
                <a:lnTo>
                  <a:pt x="5103" y="19223"/>
                </a:lnTo>
                <a:lnTo>
                  <a:pt x="4472" y="18583"/>
                </a:lnTo>
                <a:lnTo>
                  <a:pt x="3866" y="17969"/>
                </a:lnTo>
                <a:lnTo>
                  <a:pt x="3866" y="15848"/>
                </a:lnTo>
                <a:lnTo>
                  <a:pt x="3888" y="15828"/>
                </a:lnTo>
                <a:lnTo>
                  <a:pt x="2576" y="14498"/>
                </a:lnTo>
                <a:lnTo>
                  <a:pt x="1264" y="15828"/>
                </a:lnTo>
                <a:lnTo>
                  <a:pt x="1285" y="15848"/>
                </a:lnTo>
                <a:lnTo>
                  <a:pt x="1285" y="17969"/>
                </a:lnTo>
                <a:lnTo>
                  <a:pt x="0" y="19271"/>
                </a:lnTo>
                <a:lnTo>
                  <a:pt x="21" y="19291"/>
                </a:lnTo>
                <a:lnTo>
                  <a:pt x="21" y="21433"/>
                </a:lnTo>
                <a:lnTo>
                  <a:pt x="48" y="21433"/>
                </a:lnTo>
                <a:lnTo>
                  <a:pt x="32" y="21465"/>
                </a:lnTo>
                <a:lnTo>
                  <a:pt x="166" y="21600"/>
                </a:lnTo>
                <a:lnTo>
                  <a:pt x="263" y="21600"/>
                </a:lnTo>
                <a:lnTo>
                  <a:pt x="78" y="21413"/>
                </a:lnTo>
                <a:lnTo>
                  <a:pt x="78" y="19347"/>
                </a:lnTo>
                <a:lnTo>
                  <a:pt x="1290" y="20573"/>
                </a:lnTo>
                <a:lnTo>
                  <a:pt x="1290" y="21600"/>
                </a:lnTo>
                <a:lnTo>
                  <a:pt x="1344" y="21600"/>
                </a:lnTo>
                <a:lnTo>
                  <a:pt x="1344" y="20573"/>
                </a:lnTo>
                <a:lnTo>
                  <a:pt x="2557" y="19347"/>
                </a:lnTo>
                <a:lnTo>
                  <a:pt x="2557" y="21413"/>
                </a:lnTo>
                <a:lnTo>
                  <a:pt x="2372" y="21600"/>
                </a:lnTo>
                <a:lnTo>
                  <a:pt x="2466" y="21600"/>
                </a:lnTo>
                <a:lnTo>
                  <a:pt x="2584" y="21481"/>
                </a:lnTo>
                <a:lnTo>
                  <a:pt x="2702" y="21600"/>
                </a:lnTo>
                <a:lnTo>
                  <a:pt x="2796" y="21600"/>
                </a:lnTo>
                <a:lnTo>
                  <a:pt x="2610" y="21413"/>
                </a:lnTo>
                <a:lnTo>
                  <a:pt x="2610" y="19347"/>
                </a:lnTo>
                <a:lnTo>
                  <a:pt x="3823" y="20573"/>
                </a:lnTo>
                <a:lnTo>
                  <a:pt x="3823" y="21600"/>
                </a:lnTo>
                <a:lnTo>
                  <a:pt x="3877" y="21600"/>
                </a:lnTo>
                <a:lnTo>
                  <a:pt x="3877" y="20573"/>
                </a:lnTo>
                <a:lnTo>
                  <a:pt x="5089" y="19347"/>
                </a:lnTo>
                <a:lnTo>
                  <a:pt x="5089" y="21413"/>
                </a:lnTo>
                <a:lnTo>
                  <a:pt x="4904" y="21600"/>
                </a:lnTo>
                <a:lnTo>
                  <a:pt x="4998" y="21600"/>
                </a:lnTo>
                <a:lnTo>
                  <a:pt x="5116" y="21481"/>
                </a:lnTo>
                <a:lnTo>
                  <a:pt x="5234" y="21600"/>
                </a:lnTo>
                <a:lnTo>
                  <a:pt x="5328" y="21600"/>
                </a:lnTo>
                <a:lnTo>
                  <a:pt x="5143" y="21413"/>
                </a:lnTo>
                <a:lnTo>
                  <a:pt x="5143" y="19347"/>
                </a:lnTo>
                <a:lnTo>
                  <a:pt x="6356" y="20573"/>
                </a:lnTo>
                <a:lnTo>
                  <a:pt x="6356" y="21600"/>
                </a:lnTo>
                <a:lnTo>
                  <a:pt x="6409" y="21600"/>
                </a:lnTo>
                <a:lnTo>
                  <a:pt x="6409" y="20573"/>
                </a:lnTo>
                <a:lnTo>
                  <a:pt x="7622" y="19347"/>
                </a:lnTo>
                <a:lnTo>
                  <a:pt x="7622" y="21413"/>
                </a:lnTo>
                <a:lnTo>
                  <a:pt x="7437" y="21600"/>
                </a:lnTo>
                <a:lnTo>
                  <a:pt x="7531" y="21600"/>
                </a:lnTo>
                <a:lnTo>
                  <a:pt x="7649" y="21481"/>
                </a:lnTo>
                <a:lnTo>
                  <a:pt x="7767" y="21600"/>
                </a:lnTo>
                <a:lnTo>
                  <a:pt x="7861" y="21600"/>
                </a:lnTo>
                <a:lnTo>
                  <a:pt x="7676" y="21413"/>
                </a:lnTo>
                <a:lnTo>
                  <a:pt x="7676" y="19347"/>
                </a:lnTo>
                <a:lnTo>
                  <a:pt x="8888" y="20573"/>
                </a:lnTo>
                <a:lnTo>
                  <a:pt x="8888" y="21600"/>
                </a:lnTo>
                <a:lnTo>
                  <a:pt x="8942" y="21600"/>
                </a:lnTo>
                <a:lnTo>
                  <a:pt x="8942" y="20573"/>
                </a:lnTo>
                <a:lnTo>
                  <a:pt x="10155" y="19347"/>
                </a:lnTo>
                <a:lnTo>
                  <a:pt x="10155" y="21413"/>
                </a:lnTo>
                <a:lnTo>
                  <a:pt x="9970" y="21600"/>
                </a:lnTo>
                <a:lnTo>
                  <a:pt x="10064" y="21600"/>
                </a:lnTo>
                <a:lnTo>
                  <a:pt x="10182" y="21481"/>
                </a:lnTo>
                <a:lnTo>
                  <a:pt x="10300" y="21600"/>
                </a:lnTo>
                <a:lnTo>
                  <a:pt x="10394" y="21600"/>
                </a:lnTo>
                <a:lnTo>
                  <a:pt x="10208" y="21413"/>
                </a:lnTo>
                <a:lnTo>
                  <a:pt x="10208" y="19347"/>
                </a:lnTo>
                <a:lnTo>
                  <a:pt x="11421" y="20573"/>
                </a:lnTo>
                <a:lnTo>
                  <a:pt x="11421" y="21600"/>
                </a:lnTo>
                <a:lnTo>
                  <a:pt x="11475" y="21600"/>
                </a:lnTo>
                <a:lnTo>
                  <a:pt x="11475" y="20573"/>
                </a:lnTo>
                <a:lnTo>
                  <a:pt x="12687" y="19347"/>
                </a:lnTo>
                <a:lnTo>
                  <a:pt x="12687" y="21413"/>
                </a:lnTo>
                <a:lnTo>
                  <a:pt x="12502" y="21600"/>
                </a:lnTo>
                <a:lnTo>
                  <a:pt x="12596" y="21600"/>
                </a:lnTo>
                <a:lnTo>
                  <a:pt x="12714" y="21481"/>
                </a:lnTo>
                <a:lnTo>
                  <a:pt x="12832" y="21600"/>
                </a:lnTo>
                <a:lnTo>
                  <a:pt x="12929" y="21600"/>
                </a:lnTo>
                <a:lnTo>
                  <a:pt x="12725" y="21409"/>
                </a:lnTo>
                <a:close/>
                <a:moveTo>
                  <a:pt x="1309" y="20501"/>
                </a:moveTo>
                <a:lnTo>
                  <a:pt x="91" y="19271"/>
                </a:lnTo>
                <a:lnTo>
                  <a:pt x="1309" y="18041"/>
                </a:lnTo>
                <a:lnTo>
                  <a:pt x="2527" y="19271"/>
                </a:lnTo>
                <a:lnTo>
                  <a:pt x="1309" y="20501"/>
                </a:lnTo>
                <a:close/>
                <a:moveTo>
                  <a:pt x="2549" y="19192"/>
                </a:moveTo>
                <a:lnTo>
                  <a:pt x="1969" y="18606"/>
                </a:lnTo>
                <a:lnTo>
                  <a:pt x="1336" y="17966"/>
                </a:lnTo>
                <a:lnTo>
                  <a:pt x="1336" y="15899"/>
                </a:lnTo>
                <a:lnTo>
                  <a:pt x="2549" y="17126"/>
                </a:lnTo>
                <a:lnTo>
                  <a:pt x="2549" y="19192"/>
                </a:lnTo>
                <a:close/>
                <a:moveTo>
                  <a:pt x="2576" y="17058"/>
                </a:moveTo>
                <a:lnTo>
                  <a:pt x="1358" y="15828"/>
                </a:lnTo>
                <a:lnTo>
                  <a:pt x="2576" y="14598"/>
                </a:lnTo>
                <a:lnTo>
                  <a:pt x="3794" y="15828"/>
                </a:lnTo>
                <a:lnTo>
                  <a:pt x="2576" y="17058"/>
                </a:lnTo>
                <a:close/>
                <a:moveTo>
                  <a:pt x="2602" y="17126"/>
                </a:moveTo>
                <a:lnTo>
                  <a:pt x="3815" y="15899"/>
                </a:lnTo>
                <a:lnTo>
                  <a:pt x="3815" y="17966"/>
                </a:lnTo>
                <a:lnTo>
                  <a:pt x="3182" y="18606"/>
                </a:lnTo>
                <a:lnTo>
                  <a:pt x="2602" y="19192"/>
                </a:lnTo>
                <a:lnTo>
                  <a:pt x="2602" y="17126"/>
                </a:lnTo>
                <a:close/>
                <a:moveTo>
                  <a:pt x="3842" y="20501"/>
                </a:moveTo>
                <a:lnTo>
                  <a:pt x="2624" y="19271"/>
                </a:lnTo>
                <a:lnTo>
                  <a:pt x="3842" y="18041"/>
                </a:lnTo>
                <a:lnTo>
                  <a:pt x="5060" y="19271"/>
                </a:lnTo>
                <a:lnTo>
                  <a:pt x="3842" y="20501"/>
                </a:lnTo>
                <a:close/>
                <a:moveTo>
                  <a:pt x="13935" y="17966"/>
                </a:moveTo>
                <a:lnTo>
                  <a:pt x="12725" y="19192"/>
                </a:lnTo>
                <a:lnTo>
                  <a:pt x="12725" y="17126"/>
                </a:lnTo>
                <a:lnTo>
                  <a:pt x="13938" y="15899"/>
                </a:lnTo>
                <a:lnTo>
                  <a:pt x="13938" y="17966"/>
                </a:lnTo>
                <a:close/>
                <a:moveTo>
                  <a:pt x="6372" y="20501"/>
                </a:moveTo>
                <a:lnTo>
                  <a:pt x="5154" y="19271"/>
                </a:lnTo>
                <a:lnTo>
                  <a:pt x="6372" y="18041"/>
                </a:lnTo>
                <a:lnTo>
                  <a:pt x="7590" y="19271"/>
                </a:lnTo>
                <a:lnTo>
                  <a:pt x="6372" y="20501"/>
                </a:lnTo>
                <a:close/>
                <a:moveTo>
                  <a:pt x="7609" y="19192"/>
                </a:moveTo>
                <a:lnTo>
                  <a:pt x="7029" y="18606"/>
                </a:lnTo>
                <a:lnTo>
                  <a:pt x="6396" y="17966"/>
                </a:lnTo>
                <a:lnTo>
                  <a:pt x="6396" y="15899"/>
                </a:lnTo>
                <a:lnTo>
                  <a:pt x="7609" y="17126"/>
                </a:lnTo>
                <a:lnTo>
                  <a:pt x="7609" y="19192"/>
                </a:lnTo>
                <a:close/>
                <a:moveTo>
                  <a:pt x="7636" y="17058"/>
                </a:moveTo>
                <a:lnTo>
                  <a:pt x="6417" y="15828"/>
                </a:lnTo>
                <a:lnTo>
                  <a:pt x="7636" y="14598"/>
                </a:lnTo>
                <a:lnTo>
                  <a:pt x="8854" y="15828"/>
                </a:lnTo>
                <a:lnTo>
                  <a:pt x="7636" y="17058"/>
                </a:lnTo>
                <a:close/>
                <a:moveTo>
                  <a:pt x="7662" y="17126"/>
                </a:moveTo>
                <a:lnTo>
                  <a:pt x="8875" y="15899"/>
                </a:lnTo>
                <a:lnTo>
                  <a:pt x="8875" y="17966"/>
                </a:lnTo>
                <a:lnTo>
                  <a:pt x="8242" y="18606"/>
                </a:lnTo>
                <a:lnTo>
                  <a:pt x="7662" y="19192"/>
                </a:lnTo>
                <a:lnTo>
                  <a:pt x="7662" y="17126"/>
                </a:lnTo>
                <a:close/>
                <a:moveTo>
                  <a:pt x="8902" y="20501"/>
                </a:moveTo>
                <a:lnTo>
                  <a:pt x="7684" y="19271"/>
                </a:lnTo>
                <a:lnTo>
                  <a:pt x="8902" y="18041"/>
                </a:lnTo>
                <a:lnTo>
                  <a:pt x="10120" y="19271"/>
                </a:lnTo>
                <a:lnTo>
                  <a:pt x="8902" y="20501"/>
                </a:lnTo>
                <a:close/>
                <a:moveTo>
                  <a:pt x="10141" y="19192"/>
                </a:moveTo>
                <a:lnTo>
                  <a:pt x="9538" y="18579"/>
                </a:lnTo>
                <a:lnTo>
                  <a:pt x="8931" y="17965"/>
                </a:lnTo>
                <a:lnTo>
                  <a:pt x="8931" y="15899"/>
                </a:lnTo>
                <a:lnTo>
                  <a:pt x="10144" y="17126"/>
                </a:lnTo>
                <a:lnTo>
                  <a:pt x="10144" y="19192"/>
                </a:lnTo>
                <a:close/>
                <a:moveTo>
                  <a:pt x="10168" y="17058"/>
                </a:moveTo>
                <a:lnTo>
                  <a:pt x="8950" y="15828"/>
                </a:lnTo>
                <a:lnTo>
                  <a:pt x="10168" y="14598"/>
                </a:lnTo>
                <a:lnTo>
                  <a:pt x="11386" y="15828"/>
                </a:lnTo>
                <a:lnTo>
                  <a:pt x="10168" y="17058"/>
                </a:lnTo>
                <a:close/>
                <a:moveTo>
                  <a:pt x="10195" y="17126"/>
                </a:moveTo>
                <a:lnTo>
                  <a:pt x="11408" y="15899"/>
                </a:lnTo>
                <a:lnTo>
                  <a:pt x="11408" y="17966"/>
                </a:lnTo>
                <a:lnTo>
                  <a:pt x="10775" y="18606"/>
                </a:lnTo>
                <a:lnTo>
                  <a:pt x="10195" y="19192"/>
                </a:lnTo>
                <a:lnTo>
                  <a:pt x="10195" y="17126"/>
                </a:lnTo>
                <a:close/>
                <a:moveTo>
                  <a:pt x="11432" y="20501"/>
                </a:moveTo>
                <a:lnTo>
                  <a:pt x="10214" y="19271"/>
                </a:lnTo>
                <a:lnTo>
                  <a:pt x="11432" y="18041"/>
                </a:lnTo>
                <a:lnTo>
                  <a:pt x="12650" y="19271"/>
                </a:lnTo>
                <a:lnTo>
                  <a:pt x="11432" y="20501"/>
                </a:lnTo>
                <a:close/>
                <a:moveTo>
                  <a:pt x="12671" y="19192"/>
                </a:moveTo>
                <a:lnTo>
                  <a:pt x="12092" y="18606"/>
                </a:lnTo>
                <a:lnTo>
                  <a:pt x="11459" y="17966"/>
                </a:lnTo>
                <a:lnTo>
                  <a:pt x="11459" y="15899"/>
                </a:lnTo>
                <a:lnTo>
                  <a:pt x="12671" y="17126"/>
                </a:lnTo>
                <a:lnTo>
                  <a:pt x="12671" y="19192"/>
                </a:lnTo>
                <a:close/>
                <a:moveTo>
                  <a:pt x="11480" y="15824"/>
                </a:moveTo>
                <a:lnTo>
                  <a:pt x="12698" y="14594"/>
                </a:lnTo>
                <a:lnTo>
                  <a:pt x="13916" y="15824"/>
                </a:lnTo>
                <a:lnTo>
                  <a:pt x="12698" y="17054"/>
                </a:lnTo>
                <a:lnTo>
                  <a:pt x="11480" y="15824"/>
                </a:lnTo>
                <a:close/>
                <a:moveTo>
                  <a:pt x="20288" y="21429"/>
                </a:moveTo>
                <a:lnTo>
                  <a:pt x="20315" y="21429"/>
                </a:lnTo>
                <a:lnTo>
                  <a:pt x="20315" y="19287"/>
                </a:lnTo>
                <a:lnTo>
                  <a:pt x="20336" y="19267"/>
                </a:lnTo>
                <a:lnTo>
                  <a:pt x="21568" y="18021"/>
                </a:lnTo>
                <a:lnTo>
                  <a:pt x="21552" y="17989"/>
                </a:lnTo>
                <a:lnTo>
                  <a:pt x="21579" y="17989"/>
                </a:lnTo>
                <a:lnTo>
                  <a:pt x="21579" y="15848"/>
                </a:lnTo>
                <a:lnTo>
                  <a:pt x="21600" y="15828"/>
                </a:lnTo>
                <a:lnTo>
                  <a:pt x="20288" y="14498"/>
                </a:lnTo>
                <a:lnTo>
                  <a:pt x="18976" y="15828"/>
                </a:lnTo>
                <a:lnTo>
                  <a:pt x="18998" y="15848"/>
                </a:lnTo>
                <a:lnTo>
                  <a:pt x="18998" y="17969"/>
                </a:lnTo>
                <a:lnTo>
                  <a:pt x="18391" y="18583"/>
                </a:lnTo>
                <a:lnTo>
                  <a:pt x="17761" y="19223"/>
                </a:lnTo>
                <a:lnTo>
                  <a:pt x="17154" y="18610"/>
                </a:lnTo>
                <a:lnTo>
                  <a:pt x="16511" y="17958"/>
                </a:lnTo>
                <a:lnTo>
                  <a:pt x="16511" y="17958"/>
                </a:lnTo>
                <a:lnTo>
                  <a:pt x="16494" y="17942"/>
                </a:lnTo>
                <a:lnTo>
                  <a:pt x="15183" y="19271"/>
                </a:lnTo>
                <a:lnTo>
                  <a:pt x="15204" y="19291"/>
                </a:lnTo>
                <a:lnTo>
                  <a:pt x="15204" y="21413"/>
                </a:lnTo>
                <a:lnTo>
                  <a:pt x="15019" y="21600"/>
                </a:lnTo>
                <a:lnTo>
                  <a:pt x="15113" y="21600"/>
                </a:lnTo>
                <a:lnTo>
                  <a:pt x="15231" y="21481"/>
                </a:lnTo>
                <a:lnTo>
                  <a:pt x="15349" y="21600"/>
                </a:lnTo>
                <a:lnTo>
                  <a:pt x="15443" y="21600"/>
                </a:lnTo>
                <a:lnTo>
                  <a:pt x="15258" y="21413"/>
                </a:lnTo>
                <a:lnTo>
                  <a:pt x="15258" y="19347"/>
                </a:lnTo>
                <a:lnTo>
                  <a:pt x="16470" y="20573"/>
                </a:lnTo>
                <a:lnTo>
                  <a:pt x="16470" y="21600"/>
                </a:lnTo>
                <a:lnTo>
                  <a:pt x="16524" y="21600"/>
                </a:lnTo>
                <a:lnTo>
                  <a:pt x="16524" y="20573"/>
                </a:lnTo>
                <a:lnTo>
                  <a:pt x="17737" y="19347"/>
                </a:lnTo>
                <a:lnTo>
                  <a:pt x="17737" y="21413"/>
                </a:lnTo>
                <a:lnTo>
                  <a:pt x="17552" y="21600"/>
                </a:lnTo>
                <a:lnTo>
                  <a:pt x="17645" y="21600"/>
                </a:lnTo>
                <a:lnTo>
                  <a:pt x="17763" y="21481"/>
                </a:lnTo>
                <a:lnTo>
                  <a:pt x="17882" y="21600"/>
                </a:lnTo>
                <a:lnTo>
                  <a:pt x="17978" y="21600"/>
                </a:lnTo>
                <a:lnTo>
                  <a:pt x="17793" y="21413"/>
                </a:lnTo>
                <a:lnTo>
                  <a:pt x="17793" y="19347"/>
                </a:lnTo>
                <a:lnTo>
                  <a:pt x="19006" y="20573"/>
                </a:lnTo>
                <a:lnTo>
                  <a:pt x="19006" y="21600"/>
                </a:lnTo>
                <a:lnTo>
                  <a:pt x="19059" y="21600"/>
                </a:lnTo>
                <a:lnTo>
                  <a:pt x="19059" y="20573"/>
                </a:lnTo>
                <a:lnTo>
                  <a:pt x="20272" y="19347"/>
                </a:lnTo>
                <a:lnTo>
                  <a:pt x="20272" y="21413"/>
                </a:lnTo>
                <a:lnTo>
                  <a:pt x="20087" y="21600"/>
                </a:lnTo>
                <a:lnTo>
                  <a:pt x="20181" y="21600"/>
                </a:lnTo>
                <a:lnTo>
                  <a:pt x="20315" y="21465"/>
                </a:lnTo>
                <a:lnTo>
                  <a:pt x="20288" y="21429"/>
                </a:lnTo>
                <a:close/>
                <a:moveTo>
                  <a:pt x="16494" y="20501"/>
                </a:moveTo>
                <a:lnTo>
                  <a:pt x="15276" y="19271"/>
                </a:lnTo>
                <a:lnTo>
                  <a:pt x="16494" y="18041"/>
                </a:lnTo>
                <a:lnTo>
                  <a:pt x="17712" y="19271"/>
                </a:lnTo>
                <a:lnTo>
                  <a:pt x="16494" y="20501"/>
                </a:lnTo>
                <a:close/>
                <a:moveTo>
                  <a:pt x="21528" y="17966"/>
                </a:moveTo>
                <a:lnTo>
                  <a:pt x="20315" y="19192"/>
                </a:lnTo>
                <a:lnTo>
                  <a:pt x="20315" y="17126"/>
                </a:lnTo>
                <a:lnTo>
                  <a:pt x="21528" y="15899"/>
                </a:lnTo>
                <a:lnTo>
                  <a:pt x="21528" y="17966"/>
                </a:lnTo>
                <a:close/>
                <a:moveTo>
                  <a:pt x="20288" y="14594"/>
                </a:moveTo>
                <a:lnTo>
                  <a:pt x="21506" y="15824"/>
                </a:lnTo>
                <a:lnTo>
                  <a:pt x="20288" y="17054"/>
                </a:lnTo>
                <a:lnTo>
                  <a:pt x="19070" y="15824"/>
                </a:lnTo>
                <a:lnTo>
                  <a:pt x="20288" y="14594"/>
                </a:lnTo>
                <a:close/>
                <a:moveTo>
                  <a:pt x="19024" y="20501"/>
                </a:moveTo>
                <a:lnTo>
                  <a:pt x="17806" y="19271"/>
                </a:lnTo>
                <a:lnTo>
                  <a:pt x="19024" y="18041"/>
                </a:lnTo>
                <a:lnTo>
                  <a:pt x="20242" y="19271"/>
                </a:lnTo>
                <a:lnTo>
                  <a:pt x="19024" y="20501"/>
                </a:lnTo>
                <a:close/>
                <a:moveTo>
                  <a:pt x="20261" y="19192"/>
                </a:moveTo>
                <a:lnTo>
                  <a:pt x="19682" y="18606"/>
                </a:lnTo>
                <a:lnTo>
                  <a:pt x="19049" y="17966"/>
                </a:lnTo>
                <a:lnTo>
                  <a:pt x="19049" y="15899"/>
                </a:lnTo>
                <a:lnTo>
                  <a:pt x="20261" y="17126"/>
                </a:lnTo>
                <a:lnTo>
                  <a:pt x="20261" y="19192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2A6FDFB-46FD-4D32-A054-BC9C55F6A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46018"/>
            <a:ext cx="9144000" cy="102999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C1F0D0AA-12EA-49AC-BF55-4B2556467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2542"/>
            <a:ext cx="9144000" cy="6486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D611355A-2485-4AA5-91FA-EA5F3157B7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A102378-A50C-4DC3-9C77-A872D3183ECF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64A10338-DE30-4CA9-A21B-D50D6579B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9D5EB62-2B81-475B-92EC-DEB93DC3B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3EF5F1-89EA-417C-9354-6DB829590D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396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123473" y="5982900"/>
            <a:ext cx="39450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PowerPoint and Google Slides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639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">
            <a:extLst>
              <a:ext uri="{FF2B5EF4-FFF2-40B4-BE49-F238E27FC236}">
                <a16:creationId xmlns:a16="http://schemas.microsoft.com/office/drawing/2014/main" id="{B2FEAB03-AC12-FD47-B6DA-BBBD25E153D9}"/>
              </a:ext>
            </a:extLst>
          </p:cNvPr>
          <p:cNvSpPr/>
          <p:nvPr/>
        </p:nvSpPr>
        <p:spPr>
          <a:xfrm>
            <a:off x="6120402" y="1251548"/>
            <a:ext cx="6071598" cy="56064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5" h="21275" extrusionOk="0">
                <a:moveTo>
                  <a:pt x="4" y="4036"/>
                </a:moveTo>
                <a:lnTo>
                  <a:pt x="692" y="21275"/>
                </a:lnTo>
                <a:lnTo>
                  <a:pt x="21505" y="21275"/>
                </a:lnTo>
                <a:lnTo>
                  <a:pt x="21505" y="2870"/>
                </a:lnTo>
                <a:lnTo>
                  <a:pt x="4156" y="46"/>
                </a:lnTo>
                <a:cubicBezTo>
                  <a:pt x="1907" y="-325"/>
                  <a:pt x="-95" y="1603"/>
                  <a:pt x="4" y="403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178B9FE8-D242-6542-813D-2ADD345821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27744" y="1759632"/>
            <a:ext cx="5564256" cy="5098368"/>
          </a:xfrm>
          <a:custGeom>
            <a:avLst/>
            <a:gdLst>
              <a:gd name="connsiteX0" fmla="*/ 476007 w 5564256"/>
              <a:gd name="connsiteY0" fmla="*/ 1286 h 5098368"/>
              <a:gd name="connsiteX1" fmla="*/ 589717 w 5564256"/>
              <a:gd name="connsiteY1" fmla="*/ 5819 h 5098368"/>
              <a:gd name="connsiteX2" fmla="*/ 5564256 w 5564256"/>
              <a:gd name="connsiteY2" fmla="*/ 685047 h 5098368"/>
              <a:gd name="connsiteX3" fmla="*/ 5564256 w 5564256"/>
              <a:gd name="connsiteY3" fmla="*/ 5098368 h 5098368"/>
              <a:gd name="connsiteX4" fmla="*/ 174269 w 5564256"/>
              <a:gd name="connsiteY4" fmla="*/ 5098368 h 5098368"/>
              <a:gd name="connsiteX5" fmla="*/ 457 w 5564256"/>
              <a:gd name="connsiteY5" fmla="*/ 533949 h 5098368"/>
              <a:gd name="connsiteX6" fmla="*/ 170659 w 5564256"/>
              <a:gd name="connsiteY6" fmla="*/ 131339 h 5098368"/>
              <a:gd name="connsiteX7" fmla="*/ 476007 w 5564256"/>
              <a:gd name="connsiteY7" fmla="*/ 1286 h 5098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4256" h="5098368">
                <a:moveTo>
                  <a:pt x="476007" y="1286"/>
                </a:moveTo>
                <a:cubicBezTo>
                  <a:pt x="513513" y="-1375"/>
                  <a:pt x="551615" y="76"/>
                  <a:pt x="589717" y="5819"/>
                </a:cubicBezTo>
                <a:lnTo>
                  <a:pt x="5564256" y="685047"/>
                </a:lnTo>
                <a:lnTo>
                  <a:pt x="5564256" y="5098368"/>
                </a:lnTo>
                <a:lnTo>
                  <a:pt x="174269" y="5098368"/>
                </a:lnTo>
                <a:lnTo>
                  <a:pt x="457" y="533949"/>
                </a:lnTo>
                <a:cubicBezTo>
                  <a:pt x="-5990" y="380247"/>
                  <a:pt x="56159" y="234360"/>
                  <a:pt x="170659" y="131339"/>
                </a:cubicBezTo>
                <a:cubicBezTo>
                  <a:pt x="256340" y="54251"/>
                  <a:pt x="363490" y="9268"/>
                  <a:pt x="476007" y="1286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2A6FDFB-46FD-4D32-A054-BC9C55F6A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85097"/>
            <a:ext cx="5440471" cy="2107521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C1F0D0AA-12EA-49AC-BF55-4B2556467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592237"/>
            <a:ext cx="5440471" cy="14615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D611355A-2485-4AA5-91FA-EA5F3157B7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A102378-A50C-4DC3-9C77-A872D3183ECF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64A10338-DE30-4CA9-A21B-D50D6579B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9D5EB62-2B81-475B-92EC-DEB93DC3B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3EF5F1-89EA-417C-9354-6DB829590D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770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A0E2D35-8D5E-4222-9EC2-79B74A6A3149}"/>
              </a:ext>
            </a:extLst>
          </p:cNvPr>
          <p:cNvGrpSpPr/>
          <p:nvPr/>
        </p:nvGrpSpPr>
        <p:grpSpPr>
          <a:xfrm>
            <a:off x="0" y="0"/>
            <a:ext cx="1678488" cy="6891023"/>
            <a:chOff x="0" y="0"/>
            <a:chExt cx="1678488" cy="6891023"/>
          </a:xfrm>
        </p:grpSpPr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0A5F45EB-B04D-254E-9FAC-7918FFB1A565}"/>
                </a:ext>
              </a:extLst>
            </p:cNvPr>
            <p:cNvSpPr/>
            <p:nvPr/>
          </p:nvSpPr>
          <p:spPr>
            <a:xfrm>
              <a:off x="0" y="1333501"/>
              <a:ext cx="1678488" cy="55575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84" h="21600" extrusionOk="0">
                  <a:moveTo>
                    <a:pt x="0" y="21600"/>
                  </a:moveTo>
                  <a:lnTo>
                    <a:pt x="18882" y="9329"/>
                  </a:lnTo>
                  <a:cubicBezTo>
                    <a:pt x="21600" y="7562"/>
                    <a:pt x="20261" y="5326"/>
                    <a:pt x="15775" y="4146"/>
                  </a:cubicBez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A8934449-F05A-AB4A-ADDE-AD6C1BA7966B}"/>
                </a:ext>
              </a:extLst>
            </p:cNvPr>
            <p:cNvSpPr/>
            <p:nvPr/>
          </p:nvSpPr>
          <p:spPr>
            <a:xfrm>
              <a:off x="0" y="0"/>
              <a:ext cx="1330734" cy="27101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24" h="21600" extrusionOk="0">
                  <a:moveTo>
                    <a:pt x="14813" y="0"/>
                  </a:moveTo>
                  <a:lnTo>
                    <a:pt x="18667" y="4595"/>
                  </a:lnTo>
                  <a:cubicBezTo>
                    <a:pt x="21600" y="8087"/>
                    <a:pt x="19991" y="12339"/>
                    <a:pt x="14847" y="14727"/>
                  </a:cubicBezTo>
                  <a:lnTo>
                    <a:pt x="0" y="21600"/>
                  </a:lnTo>
                  <a:lnTo>
                    <a:pt x="0" y="0"/>
                  </a:lnTo>
                  <a:lnTo>
                    <a:pt x="14813" y="0"/>
                  </a:ln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0D08B00A-9A13-4AB1-A72D-2F499BA2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8488" y="365125"/>
            <a:ext cx="967531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89DC5E6-DDCD-4B67-B47F-0BD6C54B8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8488" y="1825625"/>
            <a:ext cx="9675312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768C53B7-7FCD-400A-9752-7BFFD8BB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A102378-A50C-4DC3-9C77-A872D3183ECF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0C428BE-FED7-45A5-9425-7445C51F3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18FDE52B-46E4-490F-8D9A-1A96457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3EF5F1-89EA-417C-9354-6DB829590D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222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">
            <a:extLst>
              <a:ext uri="{FF2B5EF4-FFF2-40B4-BE49-F238E27FC236}">
                <a16:creationId xmlns:a16="http://schemas.microsoft.com/office/drawing/2014/main" id="{444D6591-7B87-B242-88BF-3C1F1AD58C84}"/>
              </a:ext>
            </a:extLst>
          </p:cNvPr>
          <p:cNvSpPr/>
          <p:nvPr/>
        </p:nvSpPr>
        <p:spPr>
          <a:xfrm>
            <a:off x="2800349" y="5269729"/>
            <a:ext cx="7223763" cy="15882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96" extrusionOk="0">
                <a:moveTo>
                  <a:pt x="0" y="20496"/>
                </a:moveTo>
                <a:lnTo>
                  <a:pt x="2115" y="6107"/>
                </a:lnTo>
                <a:cubicBezTo>
                  <a:pt x="2841" y="1174"/>
                  <a:pt x="4234" y="-1104"/>
                  <a:pt x="5537" y="518"/>
                </a:cubicBezTo>
                <a:lnTo>
                  <a:pt x="21600" y="20496"/>
                </a:lnTo>
                <a:lnTo>
                  <a:pt x="0" y="20496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id="{D85986E2-2BF8-7D4E-87B8-9BC1DFFEADA9}"/>
              </a:ext>
            </a:extLst>
          </p:cNvPr>
          <p:cNvSpPr/>
          <p:nvPr/>
        </p:nvSpPr>
        <p:spPr>
          <a:xfrm>
            <a:off x="6267450" y="5510756"/>
            <a:ext cx="5924550" cy="13472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58" extrusionOk="0">
                <a:moveTo>
                  <a:pt x="0" y="21158"/>
                </a:moveTo>
                <a:lnTo>
                  <a:pt x="10450" y="1353"/>
                </a:lnTo>
                <a:cubicBezTo>
                  <a:pt x="11326" y="-302"/>
                  <a:pt x="12312" y="-442"/>
                  <a:pt x="13210" y="954"/>
                </a:cubicBezTo>
                <a:lnTo>
                  <a:pt x="21600" y="13978"/>
                </a:lnTo>
                <a:lnTo>
                  <a:pt x="21600" y="21158"/>
                </a:lnTo>
                <a:lnTo>
                  <a:pt x="0" y="21158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888851-8419-4D40-B1E3-9D279F24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CCD0F33-6122-4DA2-AA9D-CA48CEFB9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7A8A3FA1-377F-4383-B7E8-14D9409AF6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A102378-A50C-4DC3-9C77-A872D3183ECF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566F5CF8-699B-4A09-9AD0-718B0175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7C55771C-35B2-4842-A572-EEE14A727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3EF5F1-89EA-417C-9354-6DB829590D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0962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">
            <a:extLst>
              <a:ext uri="{FF2B5EF4-FFF2-40B4-BE49-F238E27FC236}">
                <a16:creationId xmlns:a16="http://schemas.microsoft.com/office/drawing/2014/main" id="{22872910-0004-594D-960E-BFA1DA05088C}"/>
              </a:ext>
            </a:extLst>
          </p:cNvPr>
          <p:cNvSpPr/>
          <p:nvPr/>
        </p:nvSpPr>
        <p:spPr>
          <a:xfrm>
            <a:off x="5050087" y="0"/>
            <a:ext cx="7141913" cy="5384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70" h="20979" extrusionOk="0">
                <a:moveTo>
                  <a:pt x="1495" y="0"/>
                </a:moveTo>
                <a:lnTo>
                  <a:pt x="21" y="16543"/>
                </a:lnTo>
                <a:cubicBezTo>
                  <a:pt x="-230" y="19358"/>
                  <a:pt x="1795" y="21600"/>
                  <a:pt x="3889" y="20823"/>
                </a:cubicBezTo>
                <a:lnTo>
                  <a:pt x="21370" y="14331"/>
                </a:lnTo>
                <a:lnTo>
                  <a:pt x="21370" y="0"/>
                </a:lnTo>
                <a:lnTo>
                  <a:pt x="1495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" name="Shape">
            <a:extLst>
              <a:ext uri="{FF2B5EF4-FFF2-40B4-BE49-F238E27FC236}">
                <a16:creationId xmlns:a16="http://schemas.microsoft.com/office/drawing/2014/main" id="{017B7F8B-7DCC-4549-9ED8-9D0473A62672}"/>
              </a:ext>
            </a:extLst>
          </p:cNvPr>
          <p:cNvSpPr/>
          <p:nvPr/>
        </p:nvSpPr>
        <p:spPr>
          <a:xfrm>
            <a:off x="6724535" y="1"/>
            <a:ext cx="5467465" cy="6859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91" h="21600" extrusionOk="0">
                <a:moveTo>
                  <a:pt x="7942" y="0"/>
                </a:moveTo>
                <a:lnTo>
                  <a:pt x="618" y="9317"/>
                </a:lnTo>
                <a:cubicBezTo>
                  <a:pt x="-509" y="10754"/>
                  <a:pt x="-53" y="12653"/>
                  <a:pt x="1651" y="13644"/>
                </a:cubicBezTo>
                <a:lnTo>
                  <a:pt x="15408" y="21600"/>
                </a:lnTo>
                <a:lnTo>
                  <a:pt x="21091" y="21600"/>
                </a:lnTo>
                <a:lnTo>
                  <a:pt x="21091" y="4"/>
                </a:lnTo>
                <a:lnTo>
                  <a:pt x="7942" y="4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7E228BF-1CA5-4856-ADE1-3CF4E8475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41148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75560DB-B208-41C1-AC26-ACACF8AE7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4114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8CD13F7-FE5E-4564-955B-78635E1D6B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A102378-A50C-4DC3-9C77-A872D3183ECF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FEC6B85-2D6C-4E54-AFB1-FC9C8C5BC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0A08B1B-1C08-468B-84FB-AF1608C8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3EF5F1-89EA-417C-9354-6DB829590D10}" type="slidenum">
              <a:rPr lang="ru-RU" smtClean="0"/>
              <a:t>‹#›</a:t>
            </a:fld>
            <a:endParaRPr lang="ru-RU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48F67B63-88B9-E34A-9529-8E55CF8CFE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1938" y="0"/>
            <a:ext cx="4960062" cy="6858000"/>
          </a:xfrm>
          <a:custGeom>
            <a:avLst/>
            <a:gdLst>
              <a:gd name="connsiteX0" fmla="*/ 2158398 w 4960062"/>
              <a:gd name="connsiteY0" fmla="*/ 0 h 6858000"/>
              <a:gd name="connsiteX1" fmla="*/ 4960062 w 4960062"/>
              <a:gd name="connsiteY1" fmla="*/ 0 h 6858000"/>
              <a:gd name="connsiteX2" fmla="*/ 4960062 w 4960062"/>
              <a:gd name="connsiteY2" fmla="*/ 6858000 h 6858000"/>
              <a:gd name="connsiteX3" fmla="*/ 4392468 w 4960062"/>
              <a:gd name="connsiteY3" fmla="*/ 6858000 h 6858000"/>
              <a:gd name="connsiteX4" fmla="*/ 215456 w 4960062"/>
              <a:gd name="connsiteY4" fmla="*/ 3919538 h 6858000"/>
              <a:gd name="connsiteX5" fmla="*/ 80714 w 4960062"/>
              <a:gd name="connsiteY5" fmla="*/ 323056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60062" h="6858000">
                <a:moveTo>
                  <a:pt x="2158398" y="0"/>
                </a:moveTo>
                <a:lnTo>
                  <a:pt x="4960062" y="0"/>
                </a:lnTo>
                <a:lnTo>
                  <a:pt x="4960062" y="6858000"/>
                </a:lnTo>
                <a:lnTo>
                  <a:pt x="4392468" y="6858000"/>
                </a:lnTo>
                <a:lnTo>
                  <a:pt x="215456" y="3919538"/>
                </a:lnTo>
                <a:cubicBezTo>
                  <a:pt x="-6788" y="3762693"/>
                  <a:pt x="-66595" y="3459480"/>
                  <a:pt x="80714" y="3230563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66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">
            <a:extLst>
              <a:ext uri="{FF2B5EF4-FFF2-40B4-BE49-F238E27FC236}">
                <a16:creationId xmlns:a16="http://schemas.microsoft.com/office/drawing/2014/main" id="{1CB4956B-9166-6049-A5F1-B80E8CEC59E2}"/>
              </a:ext>
            </a:extLst>
          </p:cNvPr>
          <p:cNvSpPr/>
          <p:nvPr/>
        </p:nvSpPr>
        <p:spPr>
          <a:xfrm>
            <a:off x="5209607" y="0"/>
            <a:ext cx="6982393" cy="58164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61" extrusionOk="0">
                <a:moveTo>
                  <a:pt x="11418" y="19646"/>
                </a:moveTo>
                <a:lnTo>
                  <a:pt x="0" y="0"/>
                </a:lnTo>
                <a:lnTo>
                  <a:pt x="21600" y="0"/>
                </a:lnTo>
                <a:lnTo>
                  <a:pt x="21600" y="18392"/>
                </a:lnTo>
                <a:lnTo>
                  <a:pt x="15017" y="21062"/>
                </a:lnTo>
                <a:cubicBezTo>
                  <a:pt x="13691" y="21600"/>
                  <a:pt x="12220" y="21020"/>
                  <a:pt x="11418" y="19646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4985E82-8BBB-4140-ADE7-3211B76C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928375"/>
            <a:ext cx="6982393" cy="159201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E5281E8-502B-4754-B5F5-7C62E1101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610390"/>
            <a:ext cx="7712075" cy="47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67E5779-2729-4DED-A8C2-41F4FEE4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A102378-A50C-4DC3-9C77-A872D3183ECF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BD21987-FA22-47F7-B702-8D9638C10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03F40A7-0F3F-41D6-9058-1BE8DB27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3EF5F1-89EA-417C-9354-6DB829590D10}" type="slidenum">
              <a:rPr lang="ru-RU" smtClean="0"/>
              <a:t>‹#›</a:t>
            </a:fld>
            <a:endParaRPr lang="ru-RU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79FF7471-64B8-E348-A785-3CC144B2D29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53328" y="0"/>
            <a:ext cx="6438672" cy="5307906"/>
          </a:xfrm>
          <a:custGeom>
            <a:avLst/>
            <a:gdLst>
              <a:gd name="connsiteX0" fmla="*/ 0 w 6438672"/>
              <a:gd name="connsiteY0" fmla="*/ 0 h 5307906"/>
              <a:gd name="connsiteX1" fmla="*/ 6438672 w 6438672"/>
              <a:gd name="connsiteY1" fmla="*/ 0 h 5307906"/>
              <a:gd name="connsiteX2" fmla="*/ 6438672 w 6438672"/>
              <a:gd name="connsiteY2" fmla="*/ 4485808 h 5307906"/>
              <a:gd name="connsiteX3" fmla="*/ 4147578 w 6438672"/>
              <a:gd name="connsiteY3" fmla="*/ 5280789 h 5307906"/>
              <a:gd name="connsiteX4" fmla="*/ 3563328 w 6438672"/>
              <a:gd name="connsiteY4" fmla="*/ 5086444 h 5307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8672" h="5307906">
                <a:moveTo>
                  <a:pt x="0" y="0"/>
                </a:moveTo>
                <a:lnTo>
                  <a:pt x="6438672" y="0"/>
                </a:lnTo>
                <a:lnTo>
                  <a:pt x="6438672" y="4485808"/>
                </a:lnTo>
                <a:lnTo>
                  <a:pt x="4147578" y="5280789"/>
                </a:lnTo>
                <a:cubicBezTo>
                  <a:pt x="3932359" y="5354412"/>
                  <a:pt x="3692101" y="5274344"/>
                  <a:pt x="3563328" y="5086444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79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">
            <a:extLst>
              <a:ext uri="{FF2B5EF4-FFF2-40B4-BE49-F238E27FC236}">
                <a16:creationId xmlns:a16="http://schemas.microsoft.com/office/drawing/2014/main" id="{BE3B70E0-776E-F449-B7AA-1A9220809F7C}"/>
              </a:ext>
            </a:extLst>
          </p:cNvPr>
          <p:cNvSpPr/>
          <p:nvPr/>
        </p:nvSpPr>
        <p:spPr>
          <a:xfrm>
            <a:off x="7714052" y="0"/>
            <a:ext cx="4477948" cy="30208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39" h="20093" extrusionOk="0">
                <a:moveTo>
                  <a:pt x="1533" y="0"/>
                </a:moveTo>
                <a:lnTo>
                  <a:pt x="71" y="12156"/>
                </a:lnTo>
                <a:cubicBezTo>
                  <a:pt x="-561" y="17410"/>
                  <a:pt x="3132" y="21600"/>
                  <a:pt x="6617" y="19573"/>
                </a:cubicBezTo>
                <a:lnTo>
                  <a:pt x="21039" y="11184"/>
                </a:lnTo>
                <a:lnTo>
                  <a:pt x="21039" y="8"/>
                </a:lnTo>
                <a:lnTo>
                  <a:pt x="1533" y="8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" name="Shape">
            <a:extLst>
              <a:ext uri="{FF2B5EF4-FFF2-40B4-BE49-F238E27FC236}">
                <a16:creationId xmlns:a16="http://schemas.microsoft.com/office/drawing/2014/main" id="{8F2130E2-FA25-5140-BA47-CAE62F989E63}"/>
              </a:ext>
            </a:extLst>
          </p:cNvPr>
          <p:cNvSpPr/>
          <p:nvPr/>
        </p:nvSpPr>
        <p:spPr>
          <a:xfrm>
            <a:off x="9019359" y="0"/>
            <a:ext cx="3172641" cy="38646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501" h="21600" extrusionOk="0">
                <a:moveTo>
                  <a:pt x="5860" y="0"/>
                </a:moveTo>
                <a:lnTo>
                  <a:pt x="1027" y="6587"/>
                </a:lnTo>
                <a:cubicBezTo>
                  <a:pt x="-1099" y="9483"/>
                  <a:pt x="198" y="13338"/>
                  <a:pt x="3784" y="14800"/>
                </a:cubicBezTo>
                <a:lnTo>
                  <a:pt x="20501" y="21600"/>
                </a:lnTo>
                <a:lnTo>
                  <a:pt x="20501" y="0"/>
                </a:lnTo>
                <a:lnTo>
                  <a:pt x="5860" y="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907DC5D-4F3E-4A99-A621-6F93F322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645829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DA8F992-7750-4566-AB4F-B2E8F379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645829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FEC4993-EF72-4ADC-8D11-1EB7C9409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A102378-A50C-4DC3-9C77-A872D3183ECF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145FAD1-5607-4570-9675-FE2648149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65FB8DD-A34F-4C06-9929-1E68FACD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3EF5F1-89EA-417C-9354-6DB829590D10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A537F86F-E8D6-44FF-939F-7EB5A46935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94966" y="3081806"/>
            <a:ext cx="1701800" cy="277736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17C97F11-0CC0-4E01-8422-6143830432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794966" y="3359591"/>
            <a:ext cx="1701800" cy="277736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Mobile / email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22609FE-C556-4394-9CD9-CACD20BC72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94966" y="3637327"/>
            <a:ext cx="1701800" cy="277736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Company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13444925-8286-CE45-A24E-DA35DBEE62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526900" y="0"/>
            <a:ext cx="2665100" cy="3331211"/>
          </a:xfrm>
          <a:custGeom>
            <a:avLst/>
            <a:gdLst>
              <a:gd name="connsiteX0" fmla="*/ 921381 w 2665100"/>
              <a:gd name="connsiteY0" fmla="*/ 0 h 3331211"/>
              <a:gd name="connsiteX1" fmla="*/ 2665100 w 2665100"/>
              <a:gd name="connsiteY1" fmla="*/ 0 h 3331211"/>
              <a:gd name="connsiteX2" fmla="*/ 2665100 w 2665100"/>
              <a:gd name="connsiteY2" fmla="*/ 3331211 h 3331211"/>
              <a:gd name="connsiteX3" fmla="*/ 295249 w 2665100"/>
              <a:gd name="connsiteY3" fmla="*/ 2188266 h 3331211"/>
              <a:gd name="connsiteX4" fmla="*/ 20920 w 2665100"/>
              <a:gd name="connsiteY4" fmla="*/ 1868100 h 3331211"/>
              <a:gd name="connsiteX5" fmla="*/ 80611 w 2665100"/>
              <a:gd name="connsiteY5" fmla="*/ 1450311 h 3331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5100" h="3331211">
                <a:moveTo>
                  <a:pt x="921381" y="0"/>
                </a:moveTo>
                <a:lnTo>
                  <a:pt x="2665100" y="0"/>
                </a:lnTo>
                <a:lnTo>
                  <a:pt x="2665100" y="3331211"/>
                </a:lnTo>
                <a:lnTo>
                  <a:pt x="295249" y="2188266"/>
                </a:lnTo>
                <a:cubicBezTo>
                  <a:pt x="159328" y="2124727"/>
                  <a:pt x="62828" y="2011681"/>
                  <a:pt x="20920" y="1868100"/>
                </a:cubicBezTo>
                <a:cubicBezTo>
                  <a:pt x="-20988" y="1724673"/>
                  <a:pt x="650" y="1576002"/>
                  <a:pt x="80611" y="1450311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756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r and Typ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897C59-303D-43EB-830D-58B293D336AC}"/>
              </a:ext>
            </a:extLst>
          </p:cNvPr>
          <p:cNvGrpSpPr/>
          <p:nvPr/>
        </p:nvGrpSpPr>
        <p:grpSpPr>
          <a:xfrm>
            <a:off x="838199" y="1830763"/>
            <a:ext cx="10515602" cy="1741127"/>
            <a:chOff x="838199" y="1830763"/>
            <a:chExt cx="10515602" cy="174112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460574F-0FFA-4AF4-9268-D077C9C57D58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7411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E9AEC03B-EFBC-451C-9889-555B420B787B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55130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12504A8F-A26B-43AF-BF89-2621FF0CE3CD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361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F7726C56-B942-4400-8CE0-069969802448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1716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DAE760DB-698E-4688-BBAF-49FD684C7AFD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9818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72A9A194-717A-430D-B418-44C0B8F1A4C3}"/>
                </a:ext>
              </a:extLst>
            </p:cNvPr>
            <p:cNvSpPr/>
            <p:nvPr userDrawn="1"/>
          </p:nvSpPr>
          <p:spPr>
            <a:xfrm>
              <a:off x="838200" y="1830763"/>
              <a:ext cx="894312" cy="7882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915F52A-A44F-4FB1-A1A1-1A513475EFE8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74112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6034C492-58E9-4550-B83D-E33D2B2217E6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55130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F92FB454-2844-432A-897E-609CA7D5AB13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3614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DFE585D9-1B79-4D2C-BE24-8DD53BF2D43D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1716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7CA650B9-D80A-4F55-849B-9B9229BAB7AB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9818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212A3E8F-2036-4425-950A-9DDCE99E48E2}"/>
                </a:ext>
              </a:extLst>
            </p:cNvPr>
            <p:cNvSpPr/>
            <p:nvPr userDrawn="1"/>
          </p:nvSpPr>
          <p:spPr>
            <a:xfrm>
              <a:off x="1907232" y="1830763"/>
              <a:ext cx="894312" cy="7882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F8D77422-E1EF-442A-B883-288DFB42AC7A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74112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F5A5458A-8CAB-46ED-A597-7A9BC874E064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55130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129FB0AE-0FE9-4E47-89E1-28A56DFEFD44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36148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8DCBA888-FF6F-4E0D-AD60-DA0D78CD05D1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17166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F9271256-F951-4086-8A3B-C91C2291A176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98184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27D18AA1-C449-4778-A01C-5FEFF6D4B6F0}"/>
                </a:ext>
              </a:extLst>
            </p:cNvPr>
            <p:cNvSpPr/>
            <p:nvPr userDrawn="1"/>
          </p:nvSpPr>
          <p:spPr>
            <a:xfrm>
              <a:off x="2976264" y="1830763"/>
              <a:ext cx="894312" cy="7882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507DEC82-2EA5-41B4-BBE2-03D513A6990F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74112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CC3C8386-1A37-4F90-9D5F-F552F6BD3D6B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55130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20C96B97-602D-4FB6-83FA-5F537C10D957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36148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C78EB1C9-B967-4BCF-BA1F-F62AD5830A83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171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530AF99D-4A64-462C-8DC1-2AFD50700E78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98184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251EE8AC-B14F-4016-B318-3215BFA74576}"/>
                </a:ext>
              </a:extLst>
            </p:cNvPr>
            <p:cNvSpPr/>
            <p:nvPr userDrawn="1"/>
          </p:nvSpPr>
          <p:spPr>
            <a:xfrm>
              <a:off x="4045296" y="1830763"/>
              <a:ext cx="894312" cy="78825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DB3EFE93-C789-4C06-AE63-48F21F3F0562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74112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C159A26F-3E35-43ED-9527-94575D015CF9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55130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197FEBE6-4234-4233-9AAC-C966B38A457C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36148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4A6CCAEB-B0B2-4918-BF93-14B428F71030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1716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26BAB2D9-48E2-4FD7-8266-8DA7249A311F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981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E373E1AE-97F0-411F-ADE1-F7FA57FDB549}"/>
                </a:ext>
              </a:extLst>
            </p:cNvPr>
            <p:cNvSpPr/>
            <p:nvPr userDrawn="1"/>
          </p:nvSpPr>
          <p:spPr>
            <a:xfrm>
              <a:off x="5114328" y="1830763"/>
              <a:ext cx="894312" cy="7882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7980EC62-1AA7-49B9-A98C-B1AE41A8BAF7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741127"/>
            </a:xfrm>
            <a:prstGeom prst="rect">
              <a:avLst/>
            </a:prstGeom>
            <a:solidFill>
              <a:schemeClr val="accent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1B940435-8801-4AE0-AF82-51785C14109F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551307"/>
            </a:xfrm>
            <a:prstGeom prst="rect">
              <a:avLst/>
            </a:prstGeom>
            <a:solidFill>
              <a:schemeClr val="accent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709FEA5B-55A5-4A85-90AE-A3E8181AD6B1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36148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AC24C165-A09C-48A0-8D30-43D9272501D0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17166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AF779B59-BF2E-434C-A692-81F3395A2DDC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981846"/>
            </a:xfrm>
            <a:prstGeom prst="rect">
              <a:avLst/>
            </a:pr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72D25286-DFE7-4DB6-BC2A-849B72A1D58F}"/>
                </a:ext>
              </a:extLst>
            </p:cNvPr>
            <p:cNvSpPr/>
            <p:nvPr userDrawn="1"/>
          </p:nvSpPr>
          <p:spPr>
            <a:xfrm>
              <a:off x="6183360" y="1830763"/>
              <a:ext cx="894312" cy="7882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EFFFC619-3DCF-484B-936D-D1C6706967D7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741127"/>
            </a:xfrm>
            <a:prstGeom prst="rect">
              <a:avLst/>
            </a:prstGeom>
            <a:solidFill>
              <a:schemeClr val="accent3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C36F1647-E3A7-42C7-94DB-E22470CD7962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551307"/>
            </a:xfrm>
            <a:prstGeom prst="rect">
              <a:avLst/>
            </a:prstGeom>
            <a:solidFill>
              <a:schemeClr val="accent3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0812BACF-D77F-4A42-A212-538847FF9776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36148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63855A19-9DBA-4293-A411-6842A7DAA995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17166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E705E91E-E65F-4094-8904-D56C56FC5F44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981846"/>
            </a:xfrm>
            <a:prstGeom prst="rect">
              <a:avLst/>
            </a:prstGeom>
            <a:solidFill>
              <a:schemeClr val="accent3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B6DEB2ED-B6FD-4B88-90DA-9530DA2E64C9}"/>
                </a:ext>
              </a:extLst>
            </p:cNvPr>
            <p:cNvSpPr/>
            <p:nvPr userDrawn="1"/>
          </p:nvSpPr>
          <p:spPr>
            <a:xfrm>
              <a:off x="7252392" y="1830763"/>
              <a:ext cx="894312" cy="7882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62E667E1-7F5F-4E4F-AF63-4AB31D847AE0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741127"/>
            </a:xfrm>
            <a:prstGeom prst="rect">
              <a:avLst/>
            </a:prstGeom>
            <a:solidFill>
              <a:schemeClr val="accent4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A9D94CA5-400D-47AE-9512-4557FBE20192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551307"/>
            </a:xfrm>
            <a:prstGeom prst="rect">
              <a:avLst/>
            </a:prstGeom>
            <a:solidFill>
              <a:schemeClr val="accent4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1E60784B-8569-41D5-BB14-8F5DAFDCE67A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361486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FE043B0E-D351-4B21-BB22-FF8713E0E199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17166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D57AC92D-3891-4CC7-9301-A742653C394B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981846"/>
            </a:xfrm>
            <a:prstGeom prst="rect">
              <a:avLst/>
            </a:prstGeom>
            <a:solidFill>
              <a:schemeClr val="accent4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870D976A-0EA2-4422-A1FB-EE1A159B65DC}"/>
                </a:ext>
              </a:extLst>
            </p:cNvPr>
            <p:cNvSpPr/>
            <p:nvPr userDrawn="1"/>
          </p:nvSpPr>
          <p:spPr>
            <a:xfrm>
              <a:off x="8321424" y="1830763"/>
              <a:ext cx="894312" cy="7882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074CEC48-74FA-45A9-9E16-525EB9E974F9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74112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8CA8D9C7-FFCE-4895-B720-C9F65C686B93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55130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DF8FDE11-2636-4F16-BC4C-C0DBD965F47E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3614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EAE2FCEB-5A44-4458-99EB-B2522F731513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17166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FA982CEB-3569-4AB2-A279-56909D8DBA2B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98184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B85FDECF-7983-4160-8B97-DA92A01F2A38}"/>
                </a:ext>
              </a:extLst>
            </p:cNvPr>
            <p:cNvSpPr/>
            <p:nvPr userDrawn="1"/>
          </p:nvSpPr>
          <p:spPr>
            <a:xfrm>
              <a:off x="9390456" y="1830763"/>
              <a:ext cx="894312" cy="78825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80F0CF47-25FB-4AB4-837F-33B5D368A8C0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74112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12C0DD63-4FB0-4217-BC06-7CEB655B79B6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5513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5841390F-E0B0-48E2-8756-2C0A532BC037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3614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E49982BC-FA05-4F1B-A8BD-AE3793F3BD02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1716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84445015-4210-46FE-958B-F3271E10284B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98184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06FD93CB-F173-4C32-9E54-DE5EDB0F83D8}"/>
                </a:ext>
              </a:extLst>
            </p:cNvPr>
            <p:cNvSpPr/>
            <p:nvPr userDrawn="1"/>
          </p:nvSpPr>
          <p:spPr>
            <a:xfrm>
              <a:off x="10459489" y="1830763"/>
              <a:ext cx="894312" cy="78825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0D08B00A-9A13-4AB1-A72D-2F499BA2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8" name="Text Placeholder 2">
            <a:extLst>
              <a:ext uri="{FF2B5EF4-FFF2-40B4-BE49-F238E27FC236}">
                <a16:creationId xmlns:a16="http://schemas.microsoft.com/office/drawing/2014/main" id="{BB3FC47E-3339-49A8-AEF2-ECC3BF1514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3709150"/>
            <a:ext cx="10515600" cy="132588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4400" dirty="0">
                <a:latin typeface="+mj-lt"/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ru-RU"/>
              <a:t>Образец текста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29D5438-3BC8-4817-9C86-A9AAA6047492}"/>
              </a:ext>
            </a:extLst>
          </p:cNvPr>
          <p:cNvSpPr txBox="1"/>
          <p:nvPr/>
        </p:nvSpPr>
        <p:spPr>
          <a:xfrm>
            <a:off x="4677206" y="4033186"/>
            <a:ext cx="243528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>
                <a:solidFill>
                  <a:schemeClr val="bg1"/>
                </a:solidFill>
              </a:rPr>
              <a:t>Aa</a:t>
            </a:r>
          </a:p>
        </p:txBody>
      </p:sp>
      <p:sp>
        <p:nvSpPr>
          <p:cNvPr id="90" name="Text Placeholder 7">
            <a:extLst>
              <a:ext uri="{FF2B5EF4-FFF2-40B4-BE49-F238E27FC236}">
                <a16:creationId xmlns:a16="http://schemas.microsoft.com/office/drawing/2014/main" id="{676EAA04-3941-4EEF-875A-DA2DBBB0CA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97757" y="6124726"/>
            <a:ext cx="2394180" cy="564999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Font name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9DB07F4-2F4D-4904-9DDA-6D453F791811}"/>
              </a:ext>
            </a:extLst>
          </p:cNvPr>
          <p:cNvSpPr txBox="1"/>
          <p:nvPr/>
        </p:nvSpPr>
        <p:spPr>
          <a:xfrm>
            <a:off x="7664716" y="4033186"/>
            <a:ext cx="243528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>
                <a:solidFill>
                  <a:schemeClr val="bg1"/>
                </a:solidFill>
                <a:latin typeface="+mj-lt"/>
              </a:rPr>
              <a:t>Aa</a:t>
            </a:r>
          </a:p>
        </p:txBody>
      </p:sp>
      <p:sp>
        <p:nvSpPr>
          <p:cNvPr id="92" name="Text Placeholder 7">
            <a:extLst>
              <a:ext uri="{FF2B5EF4-FFF2-40B4-BE49-F238E27FC236}">
                <a16:creationId xmlns:a16="http://schemas.microsoft.com/office/drawing/2014/main" id="{72303254-B5A5-44B0-8D71-FB4149C10B7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5267" y="6124726"/>
            <a:ext cx="2394180" cy="564999"/>
          </a:xfrm>
        </p:spPr>
        <p:txBody>
          <a:bodyPr anchor="ctr"/>
          <a:lstStyle>
            <a:lvl1pPr marL="0" indent="0" algn="ctr">
              <a:buNone/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Font name</a:t>
            </a:r>
          </a:p>
        </p:txBody>
      </p:sp>
    </p:spTree>
    <p:extLst>
      <p:ext uri="{BB962C8B-B14F-4D97-AF65-F5344CB8AC3E}">
        <p14:creationId xmlns:p14="http://schemas.microsoft.com/office/powerpoint/2010/main" val="31495915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1243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4E202-DF87-7C43-BB44-40E8FF456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7300" y="2722563"/>
            <a:ext cx="6629400" cy="2387600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33481-604C-CD40-8C71-9DF5C0387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67300" y="5202238"/>
            <a:ext cx="6629400" cy="165576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E2227-88CA-504C-8446-FF968C677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2378-A50C-4DC3-9C77-A872D3183ECF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D6483-2944-064B-9975-184A8548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B7D23-E1CE-3649-95EA-0BABAFCE7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F5F1-89EA-417C-9354-6DB829590D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099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">
            <a:extLst>
              <a:ext uri="{FF2B5EF4-FFF2-40B4-BE49-F238E27FC236}">
                <a16:creationId xmlns:a16="http://schemas.microsoft.com/office/drawing/2014/main" id="{34E0F0AE-9646-B940-8F92-B4CD5E7489A1}"/>
              </a:ext>
            </a:extLst>
          </p:cNvPr>
          <p:cNvSpPr/>
          <p:nvPr/>
        </p:nvSpPr>
        <p:spPr>
          <a:xfrm>
            <a:off x="983611" y="0"/>
            <a:ext cx="10224778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06" y="1007"/>
                </a:moveTo>
                <a:lnTo>
                  <a:pt x="20288" y="2237"/>
                </a:lnTo>
                <a:lnTo>
                  <a:pt x="19070" y="1007"/>
                </a:lnTo>
                <a:lnTo>
                  <a:pt x="20063" y="4"/>
                </a:lnTo>
                <a:lnTo>
                  <a:pt x="19966" y="4"/>
                </a:lnTo>
                <a:lnTo>
                  <a:pt x="19875" y="96"/>
                </a:lnTo>
                <a:lnTo>
                  <a:pt x="19049" y="931"/>
                </a:lnTo>
                <a:lnTo>
                  <a:pt x="19049" y="0"/>
                </a:lnTo>
                <a:lnTo>
                  <a:pt x="18995" y="0"/>
                </a:lnTo>
                <a:lnTo>
                  <a:pt x="18995" y="931"/>
                </a:lnTo>
                <a:lnTo>
                  <a:pt x="18169" y="96"/>
                </a:lnTo>
                <a:lnTo>
                  <a:pt x="18077" y="4"/>
                </a:lnTo>
                <a:lnTo>
                  <a:pt x="17981" y="4"/>
                </a:lnTo>
                <a:lnTo>
                  <a:pt x="18973" y="1007"/>
                </a:lnTo>
                <a:lnTo>
                  <a:pt x="17755" y="2237"/>
                </a:lnTo>
                <a:lnTo>
                  <a:pt x="16537" y="1007"/>
                </a:lnTo>
                <a:lnTo>
                  <a:pt x="17530" y="4"/>
                </a:lnTo>
                <a:lnTo>
                  <a:pt x="17433" y="4"/>
                </a:lnTo>
                <a:lnTo>
                  <a:pt x="17342" y="96"/>
                </a:lnTo>
                <a:lnTo>
                  <a:pt x="16516" y="931"/>
                </a:lnTo>
                <a:lnTo>
                  <a:pt x="16516" y="0"/>
                </a:lnTo>
                <a:lnTo>
                  <a:pt x="16462" y="0"/>
                </a:lnTo>
                <a:lnTo>
                  <a:pt x="16462" y="931"/>
                </a:lnTo>
                <a:lnTo>
                  <a:pt x="15545" y="0"/>
                </a:lnTo>
                <a:lnTo>
                  <a:pt x="15451" y="0"/>
                </a:lnTo>
                <a:lnTo>
                  <a:pt x="16443" y="1003"/>
                </a:lnTo>
                <a:lnTo>
                  <a:pt x="16443" y="1003"/>
                </a:lnTo>
                <a:lnTo>
                  <a:pt x="16465" y="1023"/>
                </a:lnTo>
                <a:lnTo>
                  <a:pt x="16465" y="3164"/>
                </a:lnTo>
                <a:lnTo>
                  <a:pt x="16492" y="3164"/>
                </a:lnTo>
                <a:lnTo>
                  <a:pt x="16476" y="3196"/>
                </a:lnTo>
                <a:lnTo>
                  <a:pt x="17755" y="4490"/>
                </a:lnTo>
                <a:lnTo>
                  <a:pt x="19022" y="3208"/>
                </a:lnTo>
                <a:lnTo>
                  <a:pt x="20288" y="4490"/>
                </a:lnTo>
                <a:lnTo>
                  <a:pt x="21568" y="3196"/>
                </a:lnTo>
                <a:lnTo>
                  <a:pt x="21552" y="3164"/>
                </a:lnTo>
                <a:lnTo>
                  <a:pt x="21579" y="3164"/>
                </a:lnTo>
                <a:lnTo>
                  <a:pt x="21579" y="1023"/>
                </a:lnTo>
                <a:lnTo>
                  <a:pt x="21600" y="1003"/>
                </a:lnTo>
                <a:lnTo>
                  <a:pt x="20607" y="0"/>
                </a:lnTo>
                <a:lnTo>
                  <a:pt x="20513" y="0"/>
                </a:lnTo>
                <a:lnTo>
                  <a:pt x="21506" y="1007"/>
                </a:lnTo>
                <a:close/>
                <a:moveTo>
                  <a:pt x="17731" y="4374"/>
                </a:moveTo>
                <a:lnTo>
                  <a:pt x="16519" y="3148"/>
                </a:lnTo>
                <a:lnTo>
                  <a:pt x="16519" y="1083"/>
                </a:lnTo>
                <a:lnTo>
                  <a:pt x="17731" y="2308"/>
                </a:lnTo>
                <a:lnTo>
                  <a:pt x="17731" y="4374"/>
                </a:lnTo>
                <a:close/>
                <a:moveTo>
                  <a:pt x="18998" y="3148"/>
                </a:moveTo>
                <a:lnTo>
                  <a:pt x="17785" y="4374"/>
                </a:lnTo>
                <a:lnTo>
                  <a:pt x="17785" y="2308"/>
                </a:lnTo>
                <a:lnTo>
                  <a:pt x="18998" y="1083"/>
                </a:lnTo>
                <a:lnTo>
                  <a:pt x="18998" y="3148"/>
                </a:lnTo>
                <a:close/>
                <a:moveTo>
                  <a:pt x="20261" y="4374"/>
                </a:moveTo>
                <a:lnTo>
                  <a:pt x="19049" y="3148"/>
                </a:lnTo>
                <a:lnTo>
                  <a:pt x="19049" y="1083"/>
                </a:lnTo>
                <a:lnTo>
                  <a:pt x="20261" y="2308"/>
                </a:lnTo>
                <a:lnTo>
                  <a:pt x="20261" y="4374"/>
                </a:lnTo>
                <a:close/>
                <a:moveTo>
                  <a:pt x="21528" y="3148"/>
                </a:moveTo>
                <a:lnTo>
                  <a:pt x="20315" y="4374"/>
                </a:lnTo>
                <a:lnTo>
                  <a:pt x="20315" y="2308"/>
                </a:lnTo>
                <a:lnTo>
                  <a:pt x="21528" y="1083"/>
                </a:lnTo>
                <a:lnTo>
                  <a:pt x="21528" y="3148"/>
                </a:lnTo>
                <a:close/>
                <a:moveTo>
                  <a:pt x="72" y="4"/>
                </a:moveTo>
                <a:lnTo>
                  <a:pt x="72" y="625"/>
                </a:lnTo>
                <a:lnTo>
                  <a:pt x="1285" y="1851"/>
                </a:lnTo>
                <a:lnTo>
                  <a:pt x="1285" y="4"/>
                </a:lnTo>
                <a:lnTo>
                  <a:pt x="1339" y="4"/>
                </a:lnTo>
                <a:lnTo>
                  <a:pt x="1339" y="1851"/>
                </a:lnTo>
                <a:lnTo>
                  <a:pt x="2551" y="625"/>
                </a:lnTo>
                <a:lnTo>
                  <a:pt x="2551" y="4"/>
                </a:lnTo>
                <a:lnTo>
                  <a:pt x="2605" y="4"/>
                </a:lnTo>
                <a:lnTo>
                  <a:pt x="2605" y="645"/>
                </a:lnTo>
                <a:lnTo>
                  <a:pt x="2578" y="645"/>
                </a:lnTo>
                <a:lnTo>
                  <a:pt x="2594" y="677"/>
                </a:lnTo>
                <a:lnTo>
                  <a:pt x="1315" y="1970"/>
                </a:lnTo>
                <a:lnTo>
                  <a:pt x="35" y="677"/>
                </a:lnTo>
                <a:lnTo>
                  <a:pt x="51" y="645"/>
                </a:lnTo>
                <a:lnTo>
                  <a:pt x="24" y="645"/>
                </a:lnTo>
                <a:lnTo>
                  <a:pt x="24" y="4"/>
                </a:lnTo>
                <a:lnTo>
                  <a:pt x="72" y="4"/>
                </a:lnTo>
                <a:close/>
                <a:moveTo>
                  <a:pt x="6372" y="1055"/>
                </a:moveTo>
                <a:lnTo>
                  <a:pt x="5331" y="0"/>
                </a:lnTo>
                <a:lnTo>
                  <a:pt x="5425" y="0"/>
                </a:lnTo>
                <a:lnTo>
                  <a:pt x="6342" y="931"/>
                </a:lnTo>
                <a:lnTo>
                  <a:pt x="6342" y="0"/>
                </a:lnTo>
                <a:lnTo>
                  <a:pt x="6396" y="0"/>
                </a:lnTo>
                <a:lnTo>
                  <a:pt x="6396" y="931"/>
                </a:lnTo>
                <a:lnTo>
                  <a:pt x="7314" y="0"/>
                </a:lnTo>
                <a:lnTo>
                  <a:pt x="7408" y="0"/>
                </a:lnTo>
                <a:lnTo>
                  <a:pt x="6372" y="1055"/>
                </a:lnTo>
                <a:close/>
                <a:moveTo>
                  <a:pt x="20315" y="20442"/>
                </a:moveTo>
                <a:lnTo>
                  <a:pt x="20336" y="20422"/>
                </a:lnTo>
                <a:lnTo>
                  <a:pt x="20336" y="20422"/>
                </a:lnTo>
                <a:lnTo>
                  <a:pt x="21568" y="19176"/>
                </a:lnTo>
                <a:lnTo>
                  <a:pt x="21552" y="19144"/>
                </a:lnTo>
                <a:lnTo>
                  <a:pt x="21579" y="19144"/>
                </a:lnTo>
                <a:lnTo>
                  <a:pt x="21579" y="17003"/>
                </a:lnTo>
                <a:lnTo>
                  <a:pt x="21600" y="16983"/>
                </a:lnTo>
                <a:lnTo>
                  <a:pt x="20288" y="15654"/>
                </a:lnTo>
                <a:lnTo>
                  <a:pt x="18976" y="16983"/>
                </a:lnTo>
                <a:lnTo>
                  <a:pt x="18998" y="17003"/>
                </a:lnTo>
                <a:lnTo>
                  <a:pt x="18998" y="19124"/>
                </a:lnTo>
                <a:lnTo>
                  <a:pt x="17758" y="20378"/>
                </a:lnTo>
                <a:lnTo>
                  <a:pt x="16492" y="19097"/>
                </a:lnTo>
                <a:lnTo>
                  <a:pt x="15225" y="20378"/>
                </a:lnTo>
                <a:lnTo>
                  <a:pt x="13959" y="19097"/>
                </a:lnTo>
                <a:lnTo>
                  <a:pt x="12647" y="20426"/>
                </a:lnTo>
                <a:lnTo>
                  <a:pt x="12669" y="20446"/>
                </a:lnTo>
                <a:lnTo>
                  <a:pt x="12669" y="21600"/>
                </a:lnTo>
                <a:lnTo>
                  <a:pt x="12722" y="21600"/>
                </a:lnTo>
                <a:lnTo>
                  <a:pt x="12722" y="20501"/>
                </a:lnTo>
                <a:lnTo>
                  <a:pt x="13809" y="21600"/>
                </a:lnTo>
                <a:lnTo>
                  <a:pt x="13905" y="21600"/>
                </a:lnTo>
                <a:lnTo>
                  <a:pt x="12744" y="20426"/>
                </a:lnTo>
                <a:lnTo>
                  <a:pt x="13962" y="19196"/>
                </a:lnTo>
                <a:lnTo>
                  <a:pt x="15180" y="20426"/>
                </a:lnTo>
                <a:lnTo>
                  <a:pt x="14018" y="21600"/>
                </a:lnTo>
                <a:lnTo>
                  <a:pt x="14115" y="21600"/>
                </a:lnTo>
                <a:lnTo>
                  <a:pt x="15201" y="20501"/>
                </a:lnTo>
                <a:lnTo>
                  <a:pt x="15201" y="21600"/>
                </a:lnTo>
                <a:lnTo>
                  <a:pt x="15255" y="21600"/>
                </a:lnTo>
                <a:lnTo>
                  <a:pt x="15255" y="20501"/>
                </a:lnTo>
                <a:lnTo>
                  <a:pt x="16341" y="21600"/>
                </a:lnTo>
                <a:lnTo>
                  <a:pt x="16438" y="21600"/>
                </a:lnTo>
                <a:lnTo>
                  <a:pt x="15276" y="20426"/>
                </a:lnTo>
                <a:lnTo>
                  <a:pt x="16494" y="19196"/>
                </a:lnTo>
                <a:lnTo>
                  <a:pt x="17712" y="20426"/>
                </a:lnTo>
                <a:lnTo>
                  <a:pt x="16551" y="21600"/>
                </a:lnTo>
                <a:lnTo>
                  <a:pt x="16647" y="21600"/>
                </a:lnTo>
                <a:lnTo>
                  <a:pt x="17734" y="20501"/>
                </a:lnTo>
                <a:lnTo>
                  <a:pt x="17734" y="21600"/>
                </a:lnTo>
                <a:lnTo>
                  <a:pt x="17788" y="21600"/>
                </a:lnTo>
                <a:lnTo>
                  <a:pt x="17788" y="20501"/>
                </a:lnTo>
                <a:lnTo>
                  <a:pt x="18874" y="21600"/>
                </a:lnTo>
                <a:lnTo>
                  <a:pt x="18971" y="21600"/>
                </a:lnTo>
                <a:lnTo>
                  <a:pt x="17809" y="20426"/>
                </a:lnTo>
                <a:lnTo>
                  <a:pt x="19027" y="19196"/>
                </a:lnTo>
                <a:lnTo>
                  <a:pt x="20245" y="20426"/>
                </a:lnTo>
                <a:lnTo>
                  <a:pt x="19083" y="21600"/>
                </a:lnTo>
                <a:lnTo>
                  <a:pt x="19180" y="21600"/>
                </a:lnTo>
                <a:lnTo>
                  <a:pt x="20267" y="20501"/>
                </a:lnTo>
                <a:lnTo>
                  <a:pt x="20267" y="21600"/>
                </a:lnTo>
                <a:lnTo>
                  <a:pt x="20320" y="21600"/>
                </a:lnTo>
                <a:lnTo>
                  <a:pt x="20320" y="20442"/>
                </a:lnTo>
                <a:close/>
                <a:moveTo>
                  <a:pt x="21528" y="19120"/>
                </a:moveTo>
                <a:lnTo>
                  <a:pt x="20315" y="20346"/>
                </a:lnTo>
                <a:lnTo>
                  <a:pt x="20315" y="18281"/>
                </a:lnTo>
                <a:lnTo>
                  <a:pt x="21528" y="17055"/>
                </a:lnTo>
                <a:lnTo>
                  <a:pt x="21528" y="19120"/>
                </a:lnTo>
                <a:close/>
                <a:moveTo>
                  <a:pt x="20288" y="15749"/>
                </a:moveTo>
                <a:lnTo>
                  <a:pt x="21506" y="16979"/>
                </a:lnTo>
                <a:lnTo>
                  <a:pt x="20288" y="18209"/>
                </a:lnTo>
                <a:lnTo>
                  <a:pt x="19070" y="16979"/>
                </a:lnTo>
                <a:lnTo>
                  <a:pt x="20288" y="15749"/>
                </a:lnTo>
                <a:close/>
                <a:moveTo>
                  <a:pt x="20261" y="20346"/>
                </a:moveTo>
                <a:lnTo>
                  <a:pt x="19682" y="19761"/>
                </a:lnTo>
                <a:lnTo>
                  <a:pt x="19049" y="19120"/>
                </a:lnTo>
                <a:lnTo>
                  <a:pt x="19049" y="17055"/>
                </a:lnTo>
                <a:lnTo>
                  <a:pt x="20261" y="18281"/>
                </a:lnTo>
                <a:lnTo>
                  <a:pt x="20261" y="20346"/>
                </a:lnTo>
                <a:close/>
                <a:moveTo>
                  <a:pt x="8854" y="1007"/>
                </a:moveTo>
                <a:lnTo>
                  <a:pt x="8854" y="1007"/>
                </a:lnTo>
                <a:lnTo>
                  <a:pt x="8875" y="1027"/>
                </a:lnTo>
                <a:lnTo>
                  <a:pt x="8875" y="3168"/>
                </a:lnTo>
                <a:lnTo>
                  <a:pt x="8902" y="3168"/>
                </a:lnTo>
                <a:lnTo>
                  <a:pt x="8886" y="3200"/>
                </a:lnTo>
                <a:lnTo>
                  <a:pt x="10166" y="4494"/>
                </a:lnTo>
                <a:lnTo>
                  <a:pt x="11445" y="3200"/>
                </a:lnTo>
                <a:lnTo>
                  <a:pt x="11429" y="3168"/>
                </a:lnTo>
                <a:lnTo>
                  <a:pt x="11456" y="3168"/>
                </a:lnTo>
                <a:lnTo>
                  <a:pt x="11456" y="1027"/>
                </a:lnTo>
                <a:lnTo>
                  <a:pt x="11477" y="1007"/>
                </a:lnTo>
                <a:lnTo>
                  <a:pt x="11477" y="1007"/>
                </a:lnTo>
                <a:lnTo>
                  <a:pt x="12470" y="4"/>
                </a:lnTo>
                <a:lnTo>
                  <a:pt x="12376" y="4"/>
                </a:lnTo>
                <a:lnTo>
                  <a:pt x="11459" y="935"/>
                </a:lnTo>
                <a:lnTo>
                  <a:pt x="11459" y="4"/>
                </a:lnTo>
                <a:lnTo>
                  <a:pt x="11405" y="4"/>
                </a:lnTo>
                <a:lnTo>
                  <a:pt x="11405" y="935"/>
                </a:lnTo>
                <a:lnTo>
                  <a:pt x="10579" y="100"/>
                </a:lnTo>
                <a:lnTo>
                  <a:pt x="10487" y="8"/>
                </a:lnTo>
                <a:lnTo>
                  <a:pt x="10391" y="8"/>
                </a:lnTo>
                <a:lnTo>
                  <a:pt x="11384" y="1011"/>
                </a:lnTo>
                <a:lnTo>
                  <a:pt x="10166" y="2241"/>
                </a:lnTo>
                <a:lnTo>
                  <a:pt x="8947" y="1011"/>
                </a:lnTo>
                <a:lnTo>
                  <a:pt x="9940" y="8"/>
                </a:lnTo>
                <a:lnTo>
                  <a:pt x="9844" y="8"/>
                </a:lnTo>
                <a:lnTo>
                  <a:pt x="9752" y="100"/>
                </a:lnTo>
                <a:lnTo>
                  <a:pt x="8926" y="935"/>
                </a:lnTo>
                <a:lnTo>
                  <a:pt x="8926" y="4"/>
                </a:lnTo>
                <a:lnTo>
                  <a:pt x="8872" y="4"/>
                </a:lnTo>
                <a:lnTo>
                  <a:pt x="8872" y="935"/>
                </a:lnTo>
                <a:lnTo>
                  <a:pt x="7955" y="4"/>
                </a:lnTo>
                <a:lnTo>
                  <a:pt x="7861" y="4"/>
                </a:lnTo>
                <a:lnTo>
                  <a:pt x="8854" y="1007"/>
                </a:lnTo>
                <a:close/>
                <a:moveTo>
                  <a:pt x="10195" y="2308"/>
                </a:moveTo>
                <a:lnTo>
                  <a:pt x="11408" y="1083"/>
                </a:lnTo>
                <a:lnTo>
                  <a:pt x="11408" y="3148"/>
                </a:lnTo>
                <a:lnTo>
                  <a:pt x="10195" y="4374"/>
                </a:lnTo>
                <a:lnTo>
                  <a:pt x="10195" y="2308"/>
                </a:lnTo>
                <a:close/>
                <a:moveTo>
                  <a:pt x="8929" y="1083"/>
                </a:moveTo>
                <a:lnTo>
                  <a:pt x="10141" y="2308"/>
                </a:lnTo>
                <a:lnTo>
                  <a:pt x="10141" y="4374"/>
                </a:lnTo>
                <a:lnTo>
                  <a:pt x="8929" y="3148"/>
                </a:lnTo>
                <a:lnTo>
                  <a:pt x="8929" y="1083"/>
                </a:lnTo>
                <a:close/>
                <a:moveTo>
                  <a:pt x="10195" y="20442"/>
                </a:moveTo>
                <a:lnTo>
                  <a:pt x="10216" y="20422"/>
                </a:lnTo>
                <a:lnTo>
                  <a:pt x="10216" y="20422"/>
                </a:lnTo>
                <a:lnTo>
                  <a:pt x="11448" y="19176"/>
                </a:lnTo>
                <a:lnTo>
                  <a:pt x="11432" y="19144"/>
                </a:lnTo>
                <a:lnTo>
                  <a:pt x="11459" y="19144"/>
                </a:lnTo>
                <a:lnTo>
                  <a:pt x="11459" y="17003"/>
                </a:lnTo>
                <a:lnTo>
                  <a:pt x="11480" y="16983"/>
                </a:lnTo>
                <a:lnTo>
                  <a:pt x="10168" y="15654"/>
                </a:lnTo>
                <a:lnTo>
                  <a:pt x="8902" y="16935"/>
                </a:lnTo>
                <a:lnTo>
                  <a:pt x="7636" y="15654"/>
                </a:lnTo>
                <a:lnTo>
                  <a:pt x="6324" y="16983"/>
                </a:lnTo>
                <a:lnTo>
                  <a:pt x="6345" y="17003"/>
                </a:lnTo>
                <a:lnTo>
                  <a:pt x="6345" y="19124"/>
                </a:lnTo>
                <a:lnTo>
                  <a:pt x="5712" y="19765"/>
                </a:lnTo>
                <a:lnTo>
                  <a:pt x="5106" y="20378"/>
                </a:lnTo>
                <a:lnTo>
                  <a:pt x="4499" y="19765"/>
                </a:lnTo>
                <a:lnTo>
                  <a:pt x="3866" y="19124"/>
                </a:lnTo>
                <a:lnTo>
                  <a:pt x="3866" y="17003"/>
                </a:lnTo>
                <a:lnTo>
                  <a:pt x="3888" y="16983"/>
                </a:lnTo>
                <a:lnTo>
                  <a:pt x="2576" y="15654"/>
                </a:lnTo>
                <a:lnTo>
                  <a:pt x="1264" y="16983"/>
                </a:lnTo>
                <a:lnTo>
                  <a:pt x="1285" y="17003"/>
                </a:lnTo>
                <a:lnTo>
                  <a:pt x="1285" y="19124"/>
                </a:lnTo>
                <a:lnTo>
                  <a:pt x="0" y="20426"/>
                </a:lnTo>
                <a:lnTo>
                  <a:pt x="21" y="20446"/>
                </a:lnTo>
                <a:lnTo>
                  <a:pt x="21" y="21600"/>
                </a:lnTo>
                <a:lnTo>
                  <a:pt x="75" y="21600"/>
                </a:lnTo>
                <a:lnTo>
                  <a:pt x="75" y="20501"/>
                </a:lnTo>
                <a:lnTo>
                  <a:pt x="1162" y="21600"/>
                </a:lnTo>
                <a:lnTo>
                  <a:pt x="1258" y="21600"/>
                </a:lnTo>
                <a:lnTo>
                  <a:pt x="97" y="20426"/>
                </a:lnTo>
                <a:lnTo>
                  <a:pt x="1315" y="19196"/>
                </a:lnTo>
                <a:lnTo>
                  <a:pt x="2533" y="20426"/>
                </a:lnTo>
                <a:lnTo>
                  <a:pt x="1371" y="21600"/>
                </a:lnTo>
                <a:lnTo>
                  <a:pt x="1468" y="21600"/>
                </a:lnTo>
                <a:lnTo>
                  <a:pt x="2554" y="20501"/>
                </a:lnTo>
                <a:lnTo>
                  <a:pt x="2554" y="21600"/>
                </a:lnTo>
                <a:lnTo>
                  <a:pt x="2608" y="21600"/>
                </a:lnTo>
                <a:lnTo>
                  <a:pt x="2608" y="20501"/>
                </a:lnTo>
                <a:lnTo>
                  <a:pt x="3694" y="21600"/>
                </a:lnTo>
                <a:lnTo>
                  <a:pt x="3791" y="21600"/>
                </a:lnTo>
                <a:lnTo>
                  <a:pt x="2629" y="20426"/>
                </a:lnTo>
                <a:lnTo>
                  <a:pt x="3847" y="19196"/>
                </a:lnTo>
                <a:lnTo>
                  <a:pt x="5065" y="20426"/>
                </a:lnTo>
                <a:lnTo>
                  <a:pt x="3904" y="21600"/>
                </a:lnTo>
                <a:lnTo>
                  <a:pt x="4000" y="21600"/>
                </a:lnTo>
                <a:lnTo>
                  <a:pt x="5087" y="20501"/>
                </a:lnTo>
                <a:lnTo>
                  <a:pt x="5087" y="21600"/>
                </a:lnTo>
                <a:lnTo>
                  <a:pt x="5140" y="21600"/>
                </a:lnTo>
                <a:lnTo>
                  <a:pt x="5140" y="20501"/>
                </a:lnTo>
                <a:lnTo>
                  <a:pt x="6227" y="21600"/>
                </a:lnTo>
                <a:lnTo>
                  <a:pt x="6324" y="21600"/>
                </a:lnTo>
                <a:lnTo>
                  <a:pt x="5162" y="20426"/>
                </a:lnTo>
                <a:lnTo>
                  <a:pt x="6380" y="19196"/>
                </a:lnTo>
                <a:lnTo>
                  <a:pt x="7598" y="20426"/>
                </a:lnTo>
                <a:lnTo>
                  <a:pt x="6436" y="21600"/>
                </a:lnTo>
                <a:lnTo>
                  <a:pt x="6533" y="21600"/>
                </a:lnTo>
                <a:lnTo>
                  <a:pt x="7619" y="20501"/>
                </a:lnTo>
                <a:lnTo>
                  <a:pt x="7619" y="21600"/>
                </a:lnTo>
                <a:lnTo>
                  <a:pt x="7673" y="21600"/>
                </a:lnTo>
                <a:lnTo>
                  <a:pt x="7673" y="20501"/>
                </a:lnTo>
                <a:lnTo>
                  <a:pt x="8760" y="21600"/>
                </a:lnTo>
                <a:lnTo>
                  <a:pt x="8856" y="21600"/>
                </a:lnTo>
                <a:lnTo>
                  <a:pt x="7695" y="20426"/>
                </a:lnTo>
                <a:lnTo>
                  <a:pt x="8913" y="19196"/>
                </a:lnTo>
                <a:lnTo>
                  <a:pt x="10131" y="20426"/>
                </a:lnTo>
                <a:lnTo>
                  <a:pt x="8969" y="21600"/>
                </a:lnTo>
                <a:lnTo>
                  <a:pt x="9066" y="21600"/>
                </a:lnTo>
                <a:lnTo>
                  <a:pt x="10152" y="20501"/>
                </a:lnTo>
                <a:lnTo>
                  <a:pt x="10152" y="21600"/>
                </a:lnTo>
                <a:lnTo>
                  <a:pt x="10206" y="21600"/>
                </a:lnTo>
                <a:lnTo>
                  <a:pt x="10206" y="20442"/>
                </a:lnTo>
                <a:close/>
                <a:moveTo>
                  <a:pt x="2549" y="20346"/>
                </a:moveTo>
                <a:lnTo>
                  <a:pt x="1945" y="19733"/>
                </a:lnTo>
                <a:lnTo>
                  <a:pt x="1339" y="19120"/>
                </a:lnTo>
                <a:lnTo>
                  <a:pt x="1339" y="17055"/>
                </a:lnTo>
                <a:lnTo>
                  <a:pt x="2551" y="18281"/>
                </a:lnTo>
                <a:lnTo>
                  <a:pt x="2551" y="20346"/>
                </a:lnTo>
                <a:close/>
                <a:moveTo>
                  <a:pt x="2576" y="18213"/>
                </a:moveTo>
                <a:lnTo>
                  <a:pt x="1358" y="16983"/>
                </a:lnTo>
                <a:lnTo>
                  <a:pt x="2576" y="15753"/>
                </a:lnTo>
                <a:lnTo>
                  <a:pt x="3794" y="16983"/>
                </a:lnTo>
                <a:lnTo>
                  <a:pt x="2576" y="18213"/>
                </a:lnTo>
                <a:close/>
                <a:moveTo>
                  <a:pt x="3815" y="19120"/>
                </a:moveTo>
                <a:lnTo>
                  <a:pt x="3182" y="19761"/>
                </a:lnTo>
                <a:lnTo>
                  <a:pt x="2602" y="20346"/>
                </a:lnTo>
                <a:lnTo>
                  <a:pt x="2602" y="18281"/>
                </a:lnTo>
                <a:lnTo>
                  <a:pt x="3815" y="17055"/>
                </a:lnTo>
                <a:lnTo>
                  <a:pt x="3815" y="19120"/>
                </a:lnTo>
                <a:close/>
                <a:moveTo>
                  <a:pt x="7609" y="20346"/>
                </a:moveTo>
                <a:lnTo>
                  <a:pt x="7005" y="19733"/>
                </a:lnTo>
                <a:lnTo>
                  <a:pt x="6399" y="19120"/>
                </a:lnTo>
                <a:lnTo>
                  <a:pt x="6399" y="17055"/>
                </a:lnTo>
                <a:lnTo>
                  <a:pt x="7611" y="18281"/>
                </a:lnTo>
                <a:lnTo>
                  <a:pt x="7611" y="20346"/>
                </a:lnTo>
                <a:close/>
                <a:moveTo>
                  <a:pt x="7636" y="18213"/>
                </a:moveTo>
                <a:lnTo>
                  <a:pt x="6417" y="16983"/>
                </a:lnTo>
                <a:lnTo>
                  <a:pt x="7636" y="15753"/>
                </a:lnTo>
                <a:lnTo>
                  <a:pt x="8854" y="16983"/>
                </a:lnTo>
                <a:lnTo>
                  <a:pt x="7636" y="18213"/>
                </a:lnTo>
                <a:close/>
                <a:moveTo>
                  <a:pt x="8875" y="19120"/>
                </a:moveTo>
                <a:lnTo>
                  <a:pt x="8242" y="19761"/>
                </a:lnTo>
                <a:lnTo>
                  <a:pt x="7662" y="20346"/>
                </a:lnTo>
                <a:lnTo>
                  <a:pt x="7662" y="18281"/>
                </a:lnTo>
                <a:lnTo>
                  <a:pt x="8875" y="17055"/>
                </a:lnTo>
                <a:lnTo>
                  <a:pt x="8875" y="19120"/>
                </a:lnTo>
                <a:close/>
                <a:moveTo>
                  <a:pt x="11405" y="19120"/>
                </a:moveTo>
                <a:lnTo>
                  <a:pt x="10192" y="20346"/>
                </a:lnTo>
                <a:lnTo>
                  <a:pt x="10192" y="18281"/>
                </a:lnTo>
                <a:lnTo>
                  <a:pt x="11405" y="17055"/>
                </a:lnTo>
                <a:lnTo>
                  <a:pt x="11405" y="19120"/>
                </a:lnTo>
                <a:close/>
                <a:moveTo>
                  <a:pt x="10168" y="15749"/>
                </a:moveTo>
                <a:lnTo>
                  <a:pt x="11386" y="16979"/>
                </a:lnTo>
                <a:lnTo>
                  <a:pt x="10168" y="18209"/>
                </a:lnTo>
                <a:lnTo>
                  <a:pt x="8950" y="16979"/>
                </a:lnTo>
                <a:lnTo>
                  <a:pt x="10168" y="15749"/>
                </a:lnTo>
                <a:close/>
                <a:moveTo>
                  <a:pt x="10141" y="20346"/>
                </a:moveTo>
                <a:lnTo>
                  <a:pt x="9562" y="19761"/>
                </a:lnTo>
                <a:lnTo>
                  <a:pt x="8929" y="19120"/>
                </a:lnTo>
                <a:lnTo>
                  <a:pt x="8929" y="17055"/>
                </a:lnTo>
                <a:lnTo>
                  <a:pt x="10141" y="18281"/>
                </a:lnTo>
                <a:lnTo>
                  <a:pt x="10141" y="20346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D08B00A-9A13-4AB1-A72D-2F499BA2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89DC5E6-DDCD-4B67-B47F-0BD6C54B8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69104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768C53B7-7FCD-400A-9752-7BFFD8BB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A102378-A50C-4DC3-9C77-A872D3183ECF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0C428BE-FED7-45A5-9425-7445C51F3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18FDE52B-46E4-490F-8D9A-1A96457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3EF5F1-89EA-417C-9354-6DB829590D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140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59105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signed by Presentation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123473" y="5982900"/>
            <a:ext cx="39450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PowerPoint and Google Slides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06449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">
            <a:extLst>
              <a:ext uri="{FF2B5EF4-FFF2-40B4-BE49-F238E27FC236}">
                <a16:creationId xmlns:a16="http://schemas.microsoft.com/office/drawing/2014/main" id="{56E0A178-89C5-9F47-BDBC-8010FB1D4BB1}"/>
              </a:ext>
            </a:extLst>
          </p:cNvPr>
          <p:cNvSpPr/>
          <p:nvPr/>
        </p:nvSpPr>
        <p:spPr>
          <a:xfrm>
            <a:off x="983598" y="-1"/>
            <a:ext cx="10224803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4" y="1003"/>
                </a:moveTo>
                <a:lnTo>
                  <a:pt x="1264" y="1003"/>
                </a:lnTo>
                <a:lnTo>
                  <a:pt x="1285" y="1023"/>
                </a:lnTo>
                <a:lnTo>
                  <a:pt x="1285" y="3145"/>
                </a:lnTo>
                <a:lnTo>
                  <a:pt x="0" y="4447"/>
                </a:lnTo>
                <a:lnTo>
                  <a:pt x="21" y="4466"/>
                </a:lnTo>
                <a:lnTo>
                  <a:pt x="21" y="6608"/>
                </a:lnTo>
                <a:lnTo>
                  <a:pt x="48" y="6608"/>
                </a:lnTo>
                <a:lnTo>
                  <a:pt x="32" y="6640"/>
                </a:lnTo>
                <a:lnTo>
                  <a:pt x="1312" y="7934"/>
                </a:lnTo>
                <a:lnTo>
                  <a:pt x="2578" y="6652"/>
                </a:lnTo>
                <a:lnTo>
                  <a:pt x="3845" y="7934"/>
                </a:lnTo>
                <a:lnTo>
                  <a:pt x="5124" y="6640"/>
                </a:lnTo>
                <a:lnTo>
                  <a:pt x="5108" y="6608"/>
                </a:lnTo>
                <a:lnTo>
                  <a:pt x="5135" y="6608"/>
                </a:lnTo>
                <a:lnTo>
                  <a:pt x="5135" y="4466"/>
                </a:lnTo>
                <a:lnTo>
                  <a:pt x="5157" y="4447"/>
                </a:lnTo>
                <a:lnTo>
                  <a:pt x="5157" y="4447"/>
                </a:lnTo>
                <a:lnTo>
                  <a:pt x="6375" y="3217"/>
                </a:lnTo>
                <a:lnTo>
                  <a:pt x="7593" y="4447"/>
                </a:lnTo>
                <a:lnTo>
                  <a:pt x="7593" y="4447"/>
                </a:lnTo>
                <a:lnTo>
                  <a:pt x="7614" y="4466"/>
                </a:lnTo>
                <a:lnTo>
                  <a:pt x="7614" y="6608"/>
                </a:lnTo>
                <a:lnTo>
                  <a:pt x="7641" y="6608"/>
                </a:lnTo>
                <a:lnTo>
                  <a:pt x="7625" y="6640"/>
                </a:lnTo>
                <a:lnTo>
                  <a:pt x="8905" y="7934"/>
                </a:lnTo>
                <a:lnTo>
                  <a:pt x="10171" y="6652"/>
                </a:lnTo>
                <a:lnTo>
                  <a:pt x="11437" y="7934"/>
                </a:lnTo>
                <a:lnTo>
                  <a:pt x="12717" y="6640"/>
                </a:lnTo>
                <a:lnTo>
                  <a:pt x="12701" y="6608"/>
                </a:lnTo>
                <a:lnTo>
                  <a:pt x="12728" y="6608"/>
                </a:lnTo>
                <a:lnTo>
                  <a:pt x="12728" y="4466"/>
                </a:lnTo>
                <a:lnTo>
                  <a:pt x="12749" y="4447"/>
                </a:lnTo>
                <a:lnTo>
                  <a:pt x="12749" y="4447"/>
                </a:lnTo>
                <a:lnTo>
                  <a:pt x="13981" y="3201"/>
                </a:lnTo>
                <a:lnTo>
                  <a:pt x="13965" y="3169"/>
                </a:lnTo>
                <a:lnTo>
                  <a:pt x="13991" y="3169"/>
                </a:lnTo>
                <a:lnTo>
                  <a:pt x="13991" y="1027"/>
                </a:lnTo>
                <a:lnTo>
                  <a:pt x="14013" y="1007"/>
                </a:lnTo>
                <a:lnTo>
                  <a:pt x="14013" y="1007"/>
                </a:lnTo>
                <a:lnTo>
                  <a:pt x="15006" y="4"/>
                </a:lnTo>
                <a:lnTo>
                  <a:pt x="14912" y="4"/>
                </a:lnTo>
                <a:lnTo>
                  <a:pt x="13994" y="935"/>
                </a:lnTo>
                <a:lnTo>
                  <a:pt x="13994" y="4"/>
                </a:lnTo>
                <a:lnTo>
                  <a:pt x="13940" y="4"/>
                </a:lnTo>
                <a:lnTo>
                  <a:pt x="13940" y="935"/>
                </a:lnTo>
                <a:lnTo>
                  <a:pt x="13109" y="96"/>
                </a:lnTo>
                <a:lnTo>
                  <a:pt x="13020" y="8"/>
                </a:lnTo>
                <a:lnTo>
                  <a:pt x="12926" y="8"/>
                </a:lnTo>
                <a:lnTo>
                  <a:pt x="13919" y="1011"/>
                </a:lnTo>
                <a:lnTo>
                  <a:pt x="12701" y="2241"/>
                </a:lnTo>
                <a:lnTo>
                  <a:pt x="11483" y="1011"/>
                </a:lnTo>
                <a:lnTo>
                  <a:pt x="12476" y="8"/>
                </a:lnTo>
                <a:lnTo>
                  <a:pt x="12382" y="8"/>
                </a:lnTo>
                <a:lnTo>
                  <a:pt x="12288" y="104"/>
                </a:lnTo>
                <a:lnTo>
                  <a:pt x="11461" y="939"/>
                </a:lnTo>
                <a:lnTo>
                  <a:pt x="11461" y="8"/>
                </a:lnTo>
                <a:lnTo>
                  <a:pt x="11408" y="8"/>
                </a:lnTo>
                <a:lnTo>
                  <a:pt x="11408" y="939"/>
                </a:lnTo>
                <a:lnTo>
                  <a:pt x="10581" y="104"/>
                </a:lnTo>
                <a:lnTo>
                  <a:pt x="10488" y="8"/>
                </a:lnTo>
                <a:lnTo>
                  <a:pt x="10394" y="8"/>
                </a:lnTo>
                <a:lnTo>
                  <a:pt x="11386" y="1011"/>
                </a:lnTo>
                <a:lnTo>
                  <a:pt x="10168" y="2241"/>
                </a:lnTo>
                <a:lnTo>
                  <a:pt x="8950" y="1011"/>
                </a:lnTo>
                <a:lnTo>
                  <a:pt x="9943" y="8"/>
                </a:lnTo>
                <a:lnTo>
                  <a:pt x="9849" y="8"/>
                </a:lnTo>
                <a:lnTo>
                  <a:pt x="9760" y="96"/>
                </a:lnTo>
                <a:lnTo>
                  <a:pt x="8929" y="935"/>
                </a:lnTo>
                <a:lnTo>
                  <a:pt x="8929" y="4"/>
                </a:lnTo>
                <a:lnTo>
                  <a:pt x="8875" y="4"/>
                </a:lnTo>
                <a:lnTo>
                  <a:pt x="8875" y="935"/>
                </a:lnTo>
                <a:lnTo>
                  <a:pt x="8049" y="100"/>
                </a:lnTo>
                <a:lnTo>
                  <a:pt x="7955" y="4"/>
                </a:lnTo>
                <a:lnTo>
                  <a:pt x="7861" y="4"/>
                </a:lnTo>
                <a:lnTo>
                  <a:pt x="8854" y="1007"/>
                </a:lnTo>
                <a:lnTo>
                  <a:pt x="7636" y="2237"/>
                </a:lnTo>
                <a:lnTo>
                  <a:pt x="6418" y="1007"/>
                </a:lnTo>
                <a:lnTo>
                  <a:pt x="7410" y="4"/>
                </a:lnTo>
                <a:lnTo>
                  <a:pt x="7316" y="4"/>
                </a:lnTo>
                <a:lnTo>
                  <a:pt x="7222" y="100"/>
                </a:lnTo>
                <a:lnTo>
                  <a:pt x="6396" y="935"/>
                </a:lnTo>
                <a:lnTo>
                  <a:pt x="6396" y="4"/>
                </a:lnTo>
                <a:lnTo>
                  <a:pt x="6342" y="4"/>
                </a:lnTo>
                <a:lnTo>
                  <a:pt x="6342" y="935"/>
                </a:lnTo>
                <a:lnTo>
                  <a:pt x="5516" y="100"/>
                </a:lnTo>
                <a:lnTo>
                  <a:pt x="5422" y="4"/>
                </a:lnTo>
                <a:lnTo>
                  <a:pt x="5328" y="4"/>
                </a:lnTo>
                <a:lnTo>
                  <a:pt x="6321" y="1007"/>
                </a:lnTo>
                <a:lnTo>
                  <a:pt x="5103" y="2237"/>
                </a:lnTo>
                <a:lnTo>
                  <a:pt x="3885" y="1007"/>
                </a:lnTo>
                <a:lnTo>
                  <a:pt x="4878" y="4"/>
                </a:lnTo>
                <a:lnTo>
                  <a:pt x="4784" y="4"/>
                </a:lnTo>
                <a:lnTo>
                  <a:pt x="4695" y="92"/>
                </a:lnTo>
                <a:lnTo>
                  <a:pt x="3863" y="932"/>
                </a:lnTo>
                <a:lnTo>
                  <a:pt x="3863" y="0"/>
                </a:lnTo>
                <a:lnTo>
                  <a:pt x="3810" y="0"/>
                </a:lnTo>
                <a:lnTo>
                  <a:pt x="3810" y="932"/>
                </a:lnTo>
                <a:lnTo>
                  <a:pt x="2983" y="96"/>
                </a:lnTo>
                <a:lnTo>
                  <a:pt x="2890" y="0"/>
                </a:lnTo>
                <a:lnTo>
                  <a:pt x="2796" y="0"/>
                </a:lnTo>
                <a:lnTo>
                  <a:pt x="3788" y="1003"/>
                </a:lnTo>
                <a:lnTo>
                  <a:pt x="2570" y="2233"/>
                </a:lnTo>
                <a:lnTo>
                  <a:pt x="1352" y="1003"/>
                </a:lnTo>
                <a:lnTo>
                  <a:pt x="2345" y="0"/>
                </a:lnTo>
                <a:lnTo>
                  <a:pt x="2251" y="0"/>
                </a:lnTo>
                <a:lnTo>
                  <a:pt x="2157" y="96"/>
                </a:lnTo>
                <a:lnTo>
                  <a:pt x="1331" y="932"/>
                </a:lnTo>
                <a:lnTo>
                  <a:pt x="1331" y="0"/>
                </a:lnTo>
                <a:lnTo>
                  <a:pt x="1277" y="0"/>
                </a:lnTo>
                <a:lnTo>
                  <a:pt x="1277" y="932"/>
                </a:lnTo>
                <a:lnTo>
                  <a:pt x="360" y="0"/>
                </a:lnTo>
                <a:lnTo>
                  <a:pt x="263" y="0"/>
                </a:lnTo>
                <a:lnTo>
                  <a:pt x="1264" y="1003"/>
                </a:lnTo>
                <a:close/>
                <a:moveTo>
                  <a:pt x="12725" y="2305"/>
                </a:moveTo>
                <a:lnTo>
                  <a:pt x="13938" y="1079"/>
                </a:lnTo>
                <a:lnTo>
                  <a:pt x="13938" y="3145"/>
                </a:lnTo>
                <a:lnTo>
                  <a:pt x="12725" y="4371"/>
                </a:lnTo>
                <a:lnTo>
                  <a:pt x="12725" y="2305"/>
                </a:lnTo>
                <a:close/>
                <a:moveTo>
                  <a:pt x="12671" y="6588"/>
                </a:moveTo>
                <a:lnTo>
                  <a:pt x="11459" y="7814"/>
                </a:lnTo>
                <a:lnTo>
                  <a:pt x="11459" y="5748"/>
                </a:lnTo>
                <a:lnTo>
                  <a:pt x="12671" y="4522"/>
                </a:lnTo>
                <a:lnTo>
                  <a:pt x="12671" y="6588"/>
                </a:lnTo>
                <a:close/>
                <a:moveTo>
                  <a:pt x="11459" y="1079"/>
                </a:moveTo>
                <a:lnTo>
                  <a:pt x="12671" y="2305"/>
                </a:lnTo>
                <a:lnTo>
                  <a:pt x="12671" y="4371"/>
                </a:lnTo>
                <a:lnTo>
                  <a:pt x="12089" y="3782"/>
                </a:lnTo>
                <a:lnTo>
                  <a:pt x="11461" y="3145"/>
                </a:lnTo>
                <a:lnTo>
                  <a:pt x="11461" y="1079"/>
                </a:lnTo>
                <a:close/>
                <a:moveTo>
                  <a:pt x="11432" y="3213"/>
                </a:moveTo>
                <a:lnTo>
                  <a:pt x="12650" y="4443"/>
                </a:lnTo>
                <a:lnTo>
                  <a:pt x="11432" y="5673"/>
                </a:lnTo>
                <a:lnTo>
                  <a:pt x="10214" y="4443"/>
                </a:lnTo>
                <a:lnTo>
                  <a:pt x="11432" y="3213"/>
                </a:lnTo>
                <a:close/>
                <a:moveTo>
                  <a:pt x="10195" y="2305"/>
                </a:moveTo>
                <a:lnTo>
                  <a:pt x="11408" y="1079"/>
                </a:lnTo>
                <a:lnTo>
                  <a:pt x="11408" y="3145"/>
                </a:lnTo>
                <a:lnTo>
                  <a:pt x="10780" y="3782"/>
                </a:lnTo>
                <a:lnTo>
                  <a:pt x="10198" y="4371"/>
                </a:lnTo>
                <a:lnTo>
                  <a:pt x="10198" y="2305"/>
                </a:lnTo>
                <a:close/>
                <a:moveTo>
                  <a:pt x="10195" y="4522"/>
                </a:moveTo>
                <a:lnTo>
                  <a:pt x="11408" y="5748"/>
                </a:lnTo>
                <a:lnTo>
                  <a:pt x="11408" y="7814"/>
                </a:lnTo>
                <a:lnTo>
                  <a:pt x="10195" y="6588"/>
                </a:lnTo>
                <a:lnTo>
                  <a:pt x="10195" y="4522"/>
                </a:lnTo>
                <a:close/>
                <a:moveTo>
                  <a:pt x="10141" y="6588"/>
                </a:moveTo>
                <a:lnTo>
                  <a:pt x="8929" y="7814"/>
                </a:lnTo>
                <a:lnTo>
                  <a:pt x="8929" y="5748"/>
                </a:lnTo>
                <a:lnTo>
                  <a:pt x="10141" y="4522"/>
                </a:lnTo>
                <a:lnTo>
                  <a:pt x="10141" y="6588"/>
                </a:lnTo>
                <a:close/>
                <a:moveTo>
                  <a:pt x="8929" y="1079"/>
                </a:moveTo>
                <a:lnTo>
                  <a:pt x="10141" y="2305"/>
                </a:lnTo>
                <a:lnTo>
                  <a:pt x="10141" y="4371"/>
                </a:lnTo>
                <a:lnTo>
                  <a:pt x="9543" y="3766"/>
                </a:lnTo>
                <a:lnTo>
                  <a:pt x="8931" y="3145"/>
                </a:lnTo>
                <a:lnTo>
                  <a:pt x="8931" y="1079"/>
                </a:lnTo>
                <a:close/>
                <a:moveTo>
                  <a:pt x="8902" y="3213"/>
                </a:moveTo>
                <a:lnTo>
                  <a:pt x="10120" y="4443"/>
                </a:lnTo>
                <a:lnTo>
                  <a:pt x="8902" y="5673"/>
                </a:lnTo>
                <a:lnTo>
                  <a:pt x="7684" y="4443"/>
                </a:lnTo>
                <a:lnTo>
                  <a:pt x="8902" y="3213"/>
                </a:lnTo>
                <a:close/>
                <a:moveTo>
                  <a:pt x="7662" y="2305"/>
                </a:moveTo>
                <a:lnTo>
                  <a:pt x="8875" y="1079"/>
                </a:lnTo>
                <a:lnTo>
                  <a:pt x="8875" y="3145"/>
                </a:lnTo>
                <a:lnTo>
                  <a:pt x="8247" y="3782"/>
                </a:lnTo>
                <a:lnTo>
                  <a:pt x="7665" y="4371"/>
                </a:lnTo>
                <a:lnTo>
                  <a:pt x="7665" y="2305"/>
                </a:lnTo>
                <a:close/>
                <a:moveTo>
                  <a:pt x="7662" y="4522"/>
                </a:moveTo>
                <a:lnTo>
                  <a:pt x="8875" y="5748"/>
                </a:lnTo>
                <a:lnTo>
                  <a:pt x="8875" y="7814"/>
                </a:lnTo>
                <a:lnTo>
                  <a:pt x="7662" y="6588"/>
                </a:lnTo>
                <a:lnTo>
                  <a:pt x="7662" y="4522"/>
                </a:lnTo>
                <a:close/>
                <a:moveTo>
                  <a:pt x="6399" y="1079"/>
                </a:moveTo>
                <a:lnTo>
                  <a:pt x="7611" y="2305"/>
                </a:lnTo>
                <a:lnTo>
                  <a:pt x="7611" y="4371"/>
                </a:lnTo>
                <a:lnTo>
                  <a:pt x="6399" y="3145"/>
                </a:lnTo>
                <a:lnTo>
                  <a:pt x="6399" y="1079"/>
                </a:lnTo>
                <a:close/>
                <a:moveTo>
                  <a:pt x="5132" y="2305"/>
                </a:moveTo>
                <a:lnTo>
                  <a:pt x="6345" y="1079"/>
                </a:lnTo>
                <a:lnTo>
                  <a:pt x="6345" y="3145"/>
                </a:lnTo>
                <a:lnTo>
                  <a:pt x="5132" y="4371"/>
                </a:lnTo>
                <a:lnTo>
                  <a:pt x="5132" y="2305"/>
                </a:lnTo>
                <a:close/>
                <a:moveTo>
                  <a:pt x="5079" y="6588"/>
                </a:moveTo>
                <a:lnTo>
                  <a:pt x="3866" y="7814"/>
                </a:lnTo>
                <a:lnTo>
                  <a:pt x="3866" y="5748"/>
                </a:lnTo>
                <a:lnTo>
                  <a:pt x="5079" y="4522"/>
                </a:lnTo>
                <a:lnTo>
                  <a:pt x="5079" y="6588"/>
                </a:lnTo>
                <a:close/>
                <a:moveTo>
                  <a:pt x="3869" y="1079"/>
                </a:moveTo>
                <a:lnTo>
                  <a:pt x="5081" y="2305"/>
                </a:lnTo>
                <a:lnTo>
                  <a:pt x="5081" y="4371"/>
                </a:lnTo>
                <a:lnTo>
                  <a:pt x="4483" y="3766"/>
                </a:lnTo>
                <a:lnTo>
                  <a:pt x="3871" y="3145"/>
                </a:lnTo>
                <a:lnTo>
                  <a:pt x="3871" y="1079"/>
                </a:lnTo>
                <a:close/>
                <a:moveTo>
                  <a:pt x="3842" y="3213"/>
                </a:moveTo>
                <a:lnTo>
                  <a:pt x="5060" y="4443"/>
                </a:lnTo>
                <a:lnTo>
                  <a:pt x="3842" y="5673"/>
                </a:lnTo>
                <a:lnTo>
                  <a:pt x="2624" y="4443"/>
                </a:lnTo>
                <a:lnTo>
                  <a:pt x="3842" y="3213"/>
                </a:lnTo>
                <a:close/>
                <a:moveTo>
                  <a:pt x="2602" y="2305"/>
                </a:moveTo>
                <a:lnTo>
                  <a:pt x="3815" y="1079"/>
                </a:lnTo>
                <a:lnTo>
                  <a:pt x="3815" y="3145"/>
                </a:lnTo>
                <a:lnTo>
                  <a:pt x="3187" y="3782"/>
                </a:lnTo>
                <a:lnTo>
                  <a:pt x="2605" y="4371"/>
                </a:lnTo>
                <a:lnTo>
                  <a:pt x="2605" y="2305"/>
                </a:lnTo>
                <a:close/>
                <a:moveTo>
                  <a:pt x="2602" y="4522"/>
                </a:moveTo>
                <a:lnTo>
                  <a:pt x="3815" y="5748"/>
                </a:lnTo>
                <a:lnTo>
                  <a:pt x="3815" y="7814"/>
                </a:lnTo>
                <a:lnTo>
                  <a:pt x="2602" y="6588"/>
                </a:lnTo>
                <a:lnTo>
                  <a:pt x="2602" y="4522"/>
                </a:lnTo>
                <a:close/>
                <a:moveTo>
                  <a:pt x="1282" y="7814"/>
                </a:moveTo>
                <a:lnTo>
                  <a:pt x="70" y="6588"/>
                </a:lnTo>
                <a:lnTo>
                  <a:pt x="70" y="4522"/>
                </a:lnTo>
                <a:lnTo>
                  <a:pt x="1282" y="5748"/>
                </a:lnTo>
                <a:lnTo>
                  <a:pt x="1282" y="7814"/>
                </a:lnTo>
                <a:close/>
                <a:moveTo>
                  <a:pt x="2549" y="6588"/>
                </a:moveTo>
                <a:lnTo>
                  <a:pt x="1336" y="7814"/>
                </a:lnTo>
                <a:lnTo>
                  <a:pt x="1336" y="5748"/>
                </a:lnTo>
                <a:lnTo>
                  <a:pt x="2549" y="4522"/>
                </a:lnTo>
                <a:lnTo>
                  <a:pt x="2549" y="6588"/>
                </a:lnTo>
                <a:close/>
                <a:moveTo>
                  <a:pt x="1336" y="1079"/>
                </a:moveTo>
                <a:lnTo>
                  <a:pt x="2549" y="2305"/>
                </a:lnTo>
                <a:lnTo>
                  <a:pt x="2549" y="4371"/>
                </a:lnTo>
                <a:lnTo>
                  <a:pt x="1967" y="3782"/>
                </a:lnTo>
                <a:lnTo>
                  <a:pt x="1339" y="3145"/>
                </a:lnTo>
                <a:lnTo>
                  <a:pt x="1339" y="1079"/>
                </a:lnTo>
                <a:close/>
                <a:moveTo>
                  <a:pt x="1309" y="3213"/>
                </a:moveTo>
                <a:lnTo>
                  <a:pt x="2527" y="4443"/>
                </a:lnTo>
                <a:lnTo>
                  <a:pt x="1309" y="5673"/>
                </a:lnTo>
                <a:lnTo>
                  <a:pt x="91" y="4443"/>
                </a:lnTo>
                <a:lnTo>
                  <a:pt x="1309" y="3213"/>
                </a:lnTo>
                <a:close/>
                <a:moveTo>
                  <a:pt x="21506" y="1003"/>
                </a:moveTo>
                <a:lnTo>
                  <a:pt x="20288" y="2233"/>
                </a:lnTo>
                <a:lnTo>
                  <a:pt x="19070" y="1003"/>
                </a:lnTo>
                <a:lnTo>
                  <a:pt x="20063" y="0"/>
                </a:lnTo>
                <a:lnTo>
                  <a:pt x="19969" y="0"/>
                </a:lnTo>
                <a:lnTo>
                  <a:pt x="19875" y="96"/>
                </a:lnTo>
                <a:lnTo>
                  <a:pt x="19049" y="932"/>
                </a:lnTo>
                <a:lnTo>
                  <a:pt x="19049" y="0"/>
                </a:lnTo>
                <a:lnTo>
                  <a:pt x="18995" y="0"/>
                </a:lnTo>
                <a:lnTo>
                  <a:pt x="18995" y="932"/>
                </a:lnTo>
                <a:lnTo>
                  <a:pt x="18163" y="92"/>
                </a:lnTo>
                <a:lnTo>
                  <a:pt x="18075" y="4"/>
                </a:lnTo>
                <a:lnTo>
                  <a:pt x="17981" y="4"/>
                </a:lnTo>
                <a:lnTo>
                  <a:pt x="18973" y="1007"/>
                </a:lnTo>
                <a:lnTo>
                  <a:pt x="17755" y="2237"/>
                </a:lnTo>
                <a:lnTo>
                  <a:pt x="16537" y="1007"/>
                </a:lnTo>
                <a:lnTo>
                  <a:pt x="17530" y="4"/>
                </a:lnTo>
                <a:lnTo>
                  <a:pt x="17436" y="4"/>
                </a:lnTo>
                <a:lnTo>
                  <a:pt x="17342" y="100"/>
                </a:lnTo>
                <a:lnTo>
                  <a:pt x="16516" y="935"/>
                </a:lnTo>
                <a:lnTo>
                  <a:pt x="16516" y="4"/>
                </a:lnTo>
                <a:lnTo>
                  <a:pt x="16462" y="4"/>
                </a:lnTo>
                <a:lnTo>
                  <a:pt x="16462" y="935"/>
                </a:lnTo>
                <a:lnTo>
                  <a:pt x="15545" y="4"/>
                </a:lnTo>
                <a:lnTo>
                  <a:pt x="15451" y="4"/>
                </a:lnTo>
                <a:lnTo>
                  <a:pt x="16443" y="1007"/>
                </a:lnTo>
                <a:lnTo>
                  <a:pt x="16443" y="1007"/>
                </a:lnTo>
                <a:lnTo>
                  <a:pt x="16465" y="1027"/>
                </a:lnTo>
                <a:lnTo>
                  <a:pt x="16465" y="3169"/>
                </a:lnTo>
                <a:lnTo>
                  <a:pt x="16492" y="3169"/>
                </a:lnTo>
                <a:lnTo>
                  <a:pt x="16476" y="3201"/>
                </a:lnTo>
                <a:lnTo>
                  <a:pt x="17707" y="4447"/>
                </a:lnTo>
                <a:lnTo>
                  <a:pt x="17707" y="4447"/>
                </a:lnTo>
                <a:lnTo>
                  <a:pt x="17729" y="4466"/>
                </a:lnTo>
                <a:lnTo>
                  <a:pt x="17729" y="6608"/>
                </a:lnTo>
                <a:lnTo>
                  <a:pt x="17755" y="6608"/>
                </a:lnTo>
                <a:lnTo>
                  <a:pt x="17739" y="6640"/>
                </a:lnTo>
                <a:lnTo>
                  <a:pt x="19019" y="7934"/>
                </a:lnTo>
                <a:lnTo>
                  <a:pt x="20299" y="6640"/>
                </a:lnTo>
                <a:lnTo>
                  <a:pt x="20283" y="6608"/>
                </a:lnTo>
                <a:lnTo>
                  <a:pt x="20310" y="6608"/>
                </a:lnTo>
                <a:lnTo>
                  <a:pt x="20310" y="4466"/>
                </a:lnTo>
                <a:lnTo>
                  <a:pt x="20331" y="4447"/>
                </a:lnTo>
                <a:lnTo>
                  <a:pt x="20331" y="4447"/>
                </a:lnTo>
                <a:lnTo>
                  <a:pt x="21562" y="3201"/>
                </a:lnTo>
                <a:lnTo>
                  <a:pt x="21546" y="3169"/>
                </a:lnTo>
                <a:lnTo>
                  <a:pt x="21573" y="3169"/>
                </a:lnTo>
                <a:lnTo>
                  <a:pt x="21573" y="1027"/>
                </a:lnTo>
                <a:lnTo>
                  <a:pt x="21595" y="1007"/>
                </a:lnTo>
                <a:lnTo>
                  <a:pt x="20602" y="4"/>
                </a:lnTo>
                <a:lnTo>
                  <a:pt x="20508" y="4"/>
                </a:lnTo>
                <a:lnTo>
                  <a:pt x="21506" y="1003"/>
                </a:lnTo>
                <a:close/>
                <a:moveTo>
                  <a:pt x="17731" y="4371"/>
                </a:moveTo>
                <a:lnTo>
                  <a:pt x="16519" y="3145"/>
                </a:lnTo>
                <a:lnTo>
                  <a:pt x="16519" y="1079"/>
                </a:lnTo>
                <a:lnTo>
                  <a:pt x="17731" y="2305"/>
                </a:lnTo>
                <a:lnTo>
                  <a:pt x="17731" y="4371"/>
                </a:lnTo>
                <a:close/>
                <a:moveTo>
                  <a:pt x="17785" y="2305"/>
                </a:moveTo>
                <a:lnTo>
                  <a:pt x="18998" y="1079"/>
                </a:lnTo>
                <a:lnTo>
                  <a:pt x="18998" y="3145"/>
                </a:lnTo>
                <a:lnTo>
                  <a:pt x="18386" y="3766"/>
                </a:lnTo>
                <a:lnTo>
                  <a:pt x="17788" y="4371"/>
                </a:lnTo>
                <a:lnTo>
                  <a:pt x="17788" y="2305"/>
                </a:lnTo>
                <a:close/>
                <a:moveTo>
                  <a:pt x="18998" y="7814"/>
                </a:moveTo>
                <a:lnTo>
                  <a:pt x="17785" y="6588"/>
                </a:lnTo>
                <a:lnTo>
                  <a:pt x="17785" y="4522"/>
                </a:lnTo>
                <a:lnTo>
                  <a:pt x="18998" y="5748"/>
                </a:lnTo>
                <a:lnTo>
                  <a:pt x="18998" y="7814"/>
                </a:lnTo>
                <a:close/>
                <a:moveTo>
                  <a:pt x="17806" y="4447"/>
                </a:moveTo>
                <a:lnTo>
                  <a:pt x="19024" y="3217"/>
                </a:lnTo>
                <a:lnTo>
                  <a:pt x="20242" y="4447"/>
                </a:lnTo>
                <a:lnTo>
                  <a:pt x="19024" y="5677"/>
                </a:lnTo>
                <a:lnTo>
                  <a:pt x="17806" y="4447"/>
                </a:lnTo>
                <a:close/>
                <a:moveTo>
                  <a:pt x="20261" y="6588"/>
                </a:moveTo>
                <a:lnTo>
                  <a:pt x="19049" y="7814"/>
                </a:lnTo>
                <a:lnTo>
                  <a:pt x="19049" y="5748"/>
                </a:lnTo>
                <a:lnTo>
                  <a:pt x="20261" y="4522"/>
                </a:lnTo>
                <a:lnTo>
                  <a:pt x="20261" y="6588"/>
                </a:lnTo>
                <a:close/>
                <a:moveTo>
                  <a:pt x="20261" y="4371"/>
                </a:moveTo>
                <a:lnTo>
                  <a:pt x="19679" y="3782"/>
                </a:lnTo>
                <a:lnTo>
                  <a:pt x="19051" y="3145"/>
                </a:lnTo>
                <a:lnTo>
                  <a:pt x="19051" y="1079"/>
                </a:lnTo>
                <a:lnTo>
                  <a:pt x="20264" y="2305"/>
                </a:lnTo>
                <a:lnTo>
                  <a:pt x="20264" y="4371"/>
                </a:lnTo>
                <a:close/>
                <a:moveTo>
                  <a:pt x="21528" y="3145"/>
                </a:moveTo>
                <a:lnTo>
                  <a:pt x="20315" y="4371"/>
                </a:lnTo>
                <a:lnTo>
                  <a:pt x="20315" y="2305"/>
                </a:lnTo>
                <a:lnTo>
                  <a:pt x="21528" y="1079"/>
                </a:lnTo>
                <a:lnTo>
                  <a:pt x="21528" y="3145"/>
                </a:lnTo>
                <a:close/>
                <a:moveTo>
                  <a:pt x="12725" y="21409"/>
                </a:moveTo>
                <a:lnTo>
                  <a:pt x="12725" y="19287"/>
                </a:lnTo>
                <a:lnTo>
                  <a:pt x="12746" y="19267"/>
                </a:lnTo>
                <a:lnTo>
                  <a:pt x="12746" y="19267"/>
                </a:lnTo>
                <a:lnTo>
                  <a:pt x="13978" y="18021"/>
                </a:lnTo>
                <a:lnTo>
                  <a:pt x="13962" y="17989"/>
                </a:lnTo>
                <a:lnTo>
                  <a:pt x="13989" y="17989"/>
                </a:lnTo>
                <a:lnTo>
                  <a:pt x="13989" y="15848"/>
                </a:lnTo>
                <a:lnTo>
                  <a:pt x="14010" y="15828"/>
                </a:lnTo>
                <a:lnTo>
                  <a:pt x="12698" y="14498"/>
                </a:lnTo>
                <a:lnTo>
                  <a:pt x="11432" y="15780"/>
                </a:lnTo>
                <a:lnTo>
                  <a:pt x="10166" y="14498"/>
                </a:lnTo>
                <a:lnTo>
                  <a:pt x="8899" y="15780"/>
                </a:lnTo>
                <a:lnTo>
                  <a:pt x="7633" y="14498"/>
                </a:lnTo>
                <a:lnTo>
                  <a:pt x="6321" y="15828"/>
                </a:lnTo>
                <a:lnTo>
                  <a:pt x="6342" y="15848"/>
                </a:lnTo>
                <a:lnTo>
                  <a:pt x="6342" y="17969"/>
                </a:lnTo>
                <a:lnTo>
                  <a:pt x="5709" y="18610"/>
                </a:lnTo>
                <a:lnTo>
                  <a:pt x="5103" y="19223"/>
                </a:lnTo>
                <a:lnTo>
                  <a:pt x="4472" y="18583"/>
                </a:lnTo>
                <a:lnTo>
                  <a:pt x="3866" y="17969"/>
                </a:lnTo>
                <a:lnTo>
                  <a:pt x="3866" y="15848"/>
                </a:lnTo>
                <a:lnTo>
                  <a:pt x="3888" y="15828"/>
                </a:lnTo>
                <a:lnTo>
                  <a:pt x="2576" y="14498"/>
                </a:lnTo>
                <a:lnTo>
                  <a:pt x="1264" y="15828"/>
                </a:lnTo>
                <a:lnTo>
                  <a:pt x="1285" y="15848"/>
                </a:lnTo>
                <a:lnTo>
                  <a:pt x="1285" y="17969"/>
                </a:lnTo>
                <a:lnTo>
                  <a:pt x="0" y="19271"/>
                </a:lnTo>
                <a:lnTo>
                  <a:pt x="21" y="19291"/>
                </a:lnTo>
                <a:lnTo>
                  <a:pt x="21" y="21433"/>
                </a:lnTo>
                <a:lnTo>
                  <a:pt x="48" y="21433"/>
                </a:lnTo>
                <a:lnTo>
                  <a:pt x="32" y="21465"/>
                </a:lnTo>
                <a:lnTo>
                  <a:pt x="166" y="21600"/>
                </a:lnTo>
                <a:lnTo>
                  <a:pt x="263" y="21600"/>
                </a:lnTo>
                <a:lnTo>
                  <a:pt x="78" y="21413"/>
                </a:lnTo>
                <a:lnTo>
                  <a:pt x="78" y="19347"/>
                </a:lnTo>
                <a:lnTo>
                  <a:pt x="1290" y="20573"/>
                </a:lnTo>
                <a:lnTo>
                  <a:pt x="1290" y="21600"/>
                </a:lnTo>
                <a:lnTo>
                  <a:pt x="1344" y="21600"/>
                </a:lnTo>
                <a:lnTo>
                  <a:pt x="1344" y="20573"/>
                </a:lnTo>
                <a:lnTo>
                  <a:pt x="2557" y="19347"/>
                </a:lnTo>
                <a:lnTo>
                  <a:pt x="2557" y="21413"/>
                </a:lnTo>
                <a:lnTo>
                  <a:pt x="2372" y="21600"/>
                </a:lnTo>
                <a:lnTo>
                  <a:pt x="2466" y="21600"/>
                </a:lnTo>
                <a:lnTo>
                  <a:pt x="2584" y="21481"/>
                </a:lnTo>
                <a:lnTo>
                  <a:pt x="2702" y="21600"/>
                </a:lnTo>
                <a:lnTo>
                  <a:pt x="2796" y="21600"/>
                </a:lnTo>
                <a:lnTo>
                  <a:pt x="2610" y="21413"/>
                </a:lnTo>
                <a:lnTo>
                  <a:pt x="2610" y="19347"/>
                </a:lnTo>
                <a:lnTo>
                  <a:pt x="3823" y="20573"/>
                </a:lnTo>
                <a:lnTo>
                  <a:pt x="3823" y="21600"/>
                </a:lnTo>
                <a:lnTo>
                  <a:pt x="3877" y="21600"/>
                </a:lnTo>
                <a:lnTo>
                  <a:pt x="3877" y="20573"/>
                </a:lnTo>
                <a:lnTo>
                  <a:pt x="5089" y="19347"/>
                </a:lnTo>
                <a:lnTo>
                  <a:pt x="5089" y="21413"/>
                </a:lnTo>
                <a:lnTo>
                  <a:pt x="4904" y="21600"/>
                </a:lnTo>
                <a:lnTo>
                  <a:pt x="4998" y="21600"/>
                </a:lnTo>
                <a:lnTo>
                  <a:pt x="5116" y="21481"/>
                </a:lnTo>
                <a:lnTo>
                  <a:pt x="5234" y="21600"/>
                </a:lnTo>
                <a:lnTo>
                  <a:pt x="5328" y="21600"/>
                </a:lnTo>
                <a:lnTo>
                  <a:pt x="5143" y="21413"/>
                </a:lnTo>
                <a:lnTo>
                  <a:pt x="5143" y="19347"/>
                </a:lnTo>
                <a:lnTo>
                  <a:pt x="6356" y="20573"/>
                </a:lnTo>
                <a:lnTo>
                  <a:pt x="6356" y="21600"/>
                </a:lnTo>
                <a:lnTo>
                  <a:pt x="6409" y="21600"/>
                </a:lnTo>
                <a:lnTo>
                  <a:pt x="6409" y="20573"/>
                </a:lnTo>
                <a:lnTo>
                  <a:pt x="7622" y="19347"/>
                </a:lnTo>
                <a:lnTo>
                  <a:pt x="7622" y="21413"/>
                </a:lnTo>
                <a:lnTo>
                  <a:pt x="7437" y="21600"/>
                </a:lnTo>
                <a:lnTo>
                  <a:pt x="7531" y="21600"/>
                </a:lnTo>
                <a:lnTo>
                  <a:pt x="7649" y="21481"/>
                </a:lnTo>
                <a:lnTo>
                  <a:pt x="7767" y="21600"/>
                </a:lnTo>
                <a:lnTo>
                  <a:pt x="7861" y="21600"/>
                </a:lnTo>
                <a:lnTo>
                  <a:pt x="7676" y="21413"/>
                </a:lnTo>
                <a:lnTo>
                  <a:pt x="7676" y="19347"/>
                </a:lnTo>
                <a:lnTo>
                  <a:pt x="8888" y="20573"/>
                </a:lnTo>
                <a:lnTo>
                  <a:pt x="8888" y="21600"/>
                </a:lnTo>
                <a:lnTo>
                  <a:pt x="8942" y="21600"/>
                </a:lnTo>
                <a:lnTo>
                  <a:pt x="8942" y="20573"/>
                </a:lnTo>
                <a:lnTo>
                  <a:pt x="10155" y="19347"/>
                </a:lnTo>
                <a:lnTo>
                  <a:pt x="10155" y="21413"/>
                </a:lnTo>
                <a:lnTo>
                  <a:pt x="9970" y="21600"/>
                </a:lnTo>
                <a:lnTo>
                  <a:pt x="10064" y="21600"/>
                </a:lnTo>
                <a:lnTo>
                  <a:pt x="10182" y="21481"/>
                </a:lnTo>
                <a:lnTo>
                  <a:pt x="10300" y="21600"/>
                </a:lnTo>
                <a:lnTo>
                  <a:pt x="10394" y="21600"/>
                </a:lnTo>
                <a:lnTo>
                  <a:pt x="10208" y="21413"/>
                </a:lnTo>
                <a:lnTo>
                  <a:pt x="10208" y="19347"/>
                </a:lnTo>
                <a:lnTo>
                  <a:pt x="11421" y="20573"/>
                </a:lnTo>
                <a:lnTo>
                  <a:pt x="11421" y="21600"/>
                </a:lnTo>
                <a:lnTo>
                  <a:pt x="11475" y="21600"/>
                </a:lnTo>
                <a:lnTo>
                  <a:pt x="11475" y="20573"/>
                </a:lnTo>
                <a:lnTo>
                  <a:pt x="12687" y="19347"/>
                </a:lnTo>
                <a:lnTo>
                  <a:pt x="12687" y="21413"/>
                </a:lnTo>
                <a:lnTo>
                  <a:pt x="12502" y="21600"/>
                </a:lnTo>
                <a:lnTo>
                  <a:pt x="12596" y="21600"/>
                </a:lnTo>
                <a:lnTo>
                  <a:pt x="12714" y="21481"/>
                </a:lnTo>
                <a:lnTo>
                  <a:pt x="12832" y="21600"/>
                </a:lnTo>
                <a:lnTo>
                  <a:pt x="12929" y="21600"/>
                </a:lnTo>
                <a:lnTo>
                  <a:pt x="12725" y="21409"/>
                </a:lnTo>
                <a:close/>
                <a:moveTo>
                  <a:pt x="1309" y="20501"/>
                </a:moveTo>
                <a:lnTo>
                  <a:pt x="91" y="19271"/>
                </a:lnTo>
                <a:lnTo>
                  <a:pt x="1309" y="18041"/>
                </a:lnTo>
                <a:lnTo>
                  <a:pt x="2527" y="19271"/>
                </a:lnTo>
                <a:lnTo>
                  <a:pt x="1309" y="20501"/>
                </a:lnTo>
                <a:close/>
                <a:moveTo>
                  <a:pt x="2549" y="19192"/>
                </a:moveTo>
                <a:lnTo>
                  <a:pt x="1969" y="18606"/>
                </a:lnTo>
                <a:lnTo>
                  <a:pt x="1336" y="17966"/>
                </a:lnTo>
                <a:lnTo>
                  <a:pt x="1336" y="15899"/>
                </a:lnTo>
                <a:lnTo>
                  <a:pt x="2549" y="17126"/>
                </a:lnTo>
                <a:lnTo>
                  <a:pt x="2549" y="19192"/>
                </a:lnTo>
                <a:close/>
                <a:moveTo>
                  <a:pt x="2576" y="17058"/>
                </a:moveTo>
                <a:lnTo>
                  <a:pt x="1358" y="15828"/>
                </a:lnTo>
                <a:lnTo>
                  <a:pt x="2576" y="14598"/>
                </a:lnTo>
                <a:lnTo>
                  <a:pt x="3794" y="15828"/>
                </a:lnTo>
                <a:lnTo>
                  <a:pt x="2576" y="17058"/>
                </a:lnTo>
                <a:close/>
                <a:moveTo>
                  <a:pt x="2602" y="17126"/>
                </a:moveTo>
                <a:lnTo>
                  <a:pt x="3815" y="15899"/>
                </a:lnTo>
                <a:lnTo>
                  <a:pt x="3815" y="17966"/>
                </a:lnTo>
                <a:lnTo>
                  <a:pt x="3182" y="18606"/>
                </a:lnTo>
                <a:lnTo>
                  <a:pt x="2602" y="19192"/>
                </a:lnTo>
                <a:lnTo>
                  <a:pt x="2602" y="17126"/>
                </a:lnTo>
                <a:close/>
                <a:moveTo>
                  <a:pt x="3842" y="20501"/>
                </a:moveTo>
                <a:lnTo>
                  <a:pt x="2624" y="19271"/>
                </a:lnTo>
                <a:lnTo>
                  <a:pt x="3842" y="18041"/>
                </a:lnTo>
                <a:lnTo>
                  <a:pt x="5060" y="19271"/>
                </a:lnTo>
                <a:lnTo>
                  <a:pt x="3842" y="20501"/>
                </a:lnTo>
                <a:close/>
                <a:moveTo>
                  <a:pt x="13935" y="17966"/>
                </a:moveTo>
                <a:lnTo>
                  <a:pt x="12725" y="19192"/>
                </a:lnTo>
                <a:lnTo>
                  <a:pt x="12725" y="17126"/>
                </a:lnTo>
                <a:lnTo>
                  <a:pt x="13938" y="15899"/>
                </a:lnTo>
                <a:lnTo>
                  <a:pt x="13938" y="17966"/>
                </a:lnTo>
                <a:close/>
                <a:moveTo>
                  <a:pt x="6372" y="20501"/>
                </a:moveTo>
                <a:lnTo>
                  <a:pt x="5154" y="19271"/>
                </a:lnTo>
                <a:lnTo>
                  <a:pt x="6372" y="18041"/>
                </a:lnTo>
                <a:lnTo>
                  <a:pt x="7590" y="19271"/>
                </a:lnTo>
                <a:lnTo>
                  <a:pt x="6372" y="20501"/>
                </a:lnTo>
                <a:close/>
                <a:moveTo>
                  <a:pt x="7609" y="19192"/>
                </a:moveTo>
                <a:lnTo>
                  <a:pt x="7029" y="18606"/>
                </a:lnTo>
                <a:lnTo>
                  <a:pt x="6396" y="17966"/>
                </a:lnTo>
                <a:lnTo>
                  <a:pt x="6396" y="15899"/>
                </a:lnTo>
                <a:lnTo>
                  <a:pt x="7609" y="17126"/>
                </a:lnTo>
                <a:lnTo>
                  <a:pt x="7609" y="19192"/>
                </a:lnTo>
                <a:close/>
                <a:moveTo>
                  <a:pt x="7636" y="17058"/>
                </a:moveTo>
                <a:lnTo>
                  <a:pt x="6417" y="15828"/>
                </a:lnTo>
                <a:lnTo>
                  <a:pt x="7636" y="14598"/>
                </a:lnTo>
                <a:lnTo>
                  <a:pt x="8854" y="15828"/>
                </a:lnTo>
                <a:lnTo>
                  <a:pt x="7636" y="17058"/>
                </a:lnTo>
                <a:close/>
                <a:moveTo>
                  <a:pt x="7662" y="17126"/>
                </a:moveTo>
                <a:lnTo>
                  <a:pt x="8875" y="15899"/>
                </a:lnTo>
                <a:lnTo>
                  <a:pt x="8875" y="17966"/>
                </a:lnTo>
                <a:lnTo>
                  <a:pt x="8242" y="18606"/>
                </a:lnTo>
                <a:lnTo>
                  <a:pt x="7662" y="19192"/>
                </a:lnTo>
                <a:lnTo>
                  <a:pt x="7662" y="17126"/>
                </a:lnTo>
                <a:close/>
                <a:moveTo>
                  <a:pt x="8902" y="20501"/>
                </a:moveTo>
                <a:lnTo>
                  <a:pt x="7684" y="19271"/>
                </a:lnTo>
                <a:lnTo>
                  <a:pt x="8902" y="18041"/>
                </a:lnTo>
                <a:lnTo>
                  <a:pt x="10120" y="19271"/>
                </a:lnTo>
                <a:lnTo>
                  <a:pt x="8902" y="20501"/>
                </a:lnTo>
                <a:close/>
                <a:moveTo>
                  <a:pt x="10141" y="19192"/>
                </a:moveTo>
                <a:lnTo>
                  <a:pt x="9538" y="18579"/>
                </a:lnTo>
                <a:lnTo>
                  <a:pt x="8931" y="17965"/>
                </a:lnTo>
                <a:lnTo>
                  <a:pt x="8931" y="15899"/>
                </a:lnTo>
                <a:lnTo>
                  <a:pt x="10144" y="17126"/>
                </a:lnTo>
                <a:lnTo>
                  <a:pt x="10144" y="19192"/>
                </a:lnTo>
                <a:close/>
                <a:moveTo>
                  <a:pt x="10168" y="17058"/>
                </a:moveTo>
                <a:lnTo>
                  <a:pt x="8950" y="15828"/>
                </a:lnTo>
                <a:lnTo>
                  <a:pt x="10168" y="14598"/>
                </a:lnTo>
                <a:lnTo>
                  <a:pt x="11386" y="15828"/>
                </a:lnTo>
                <a:lnTo>
                  <a:pt x="10168" y="17058"/>
                </a:lnTo>
                <a:close/>
                <a:moveTo>
                  <a:pt x="10195" y="17126"/>
                </a:moveTo>
                <a:lnTo>
                  <a:pt x="11408" y="15899"/>
                </a:lnTo>
                <a:lnTo>
                  <a:pt x="11408" y="17966"/>
                </a:lnTo>
                <a:lnTo>
                  <a:pt x="10775" y="18606"/>
                </a:lnTo>
                <a:lnTo>
                  <a:pt x="10195" y="19192"/>
                </a:lnTo>
                <a:lnTo>
                  <a:pt x="10195" y="17126"/>
                </a:lnTo>
                <a:close/>
                <a:moveTo>
                  <a:pt x="11432" y="20501"/>
                </a:moveTo>
                <a:lnTo>
                  <a:pt x="10214" y="19271"/>
                </a:lnTo>
                <a:lnTo>
                  <a:pt x="11432" y="18041"/>
                </a:lnTo>
                <a:lnTo>
                  <a:pt x="12650" y="19271"/>
                </a:lnTo>
                <a:lnTo>
                  <a:pt x="11432" y="20501"/>
                </a:lnTo>
                <a:close/>
                <a:moveTo>
                  <a:pt x="12671" y="19192"/>
                </a:moveTo>
                <a:lnTo>
                  <a:pt x="12092" y="18606"/>
                </a:lnTo>
                <a:lnTo>
                  <a:pt x="11459" y="17966"/>
                </a:lnTo>
                <a:lnTo>
                  <a:pt x="11459" y="15899"/>
                </a:lnTo>
                <a:lnTo>
                  <a:pt x="12671" y="17126"/>
                </a:lnTo>
                <a:lnTo>
                  <a:pt x="12671" y="19192"/>
                </a:lnTo>
                <a:close/>
                <a:moveTo>
                  <a:pt x="11480" y="15824"/>
                </a:moveTo>
                <a:lnTo>
                  <a:pt x="12698" y="14594"/>
                </a:lnTo>
                <a:lnTo>
                  <a:pt x="13916" y="15824"/>
                </a:lnTo>
                <a:lnTo>
                  <a:pt x="12698" y="17054"/>
                </a:lnTo>
                <a:lnTo>
                  <a:pt x="11480" y="15824"/>
                </a:lnTo>
                <a:close/>
                <a:moveTo>
                  <a:pt x="20288" y="21429"/>
                </a:moveTo>
                <a:lnTo>
                  <a:pt x="20315" y="21429"/>
                </a:lnTo>
                <a:lnTo>
                  <a:pt x="20315" y="19287"/>
                </a:lnTo>
                <a:lnTo>
                  <a:pt x="20336" y="19267"/>
                </a:lnTo>
                <a:lnTo>
                  <a:pt x="21568" y="18021"/>
                </a:lnTo>
                <a:lnTo>
                  <a:pt x="21552" y="17989"/>
                </a:lnTo>
                <a:lnTo>
                  <a:pt x="21579" y="17989"/>
                </a:lnTo>
                <a:lnTo>
                  <a:pt x="21579" y="15848"/>
                </a:lnTo>
                <a:lnTo>
                  <a:pt x="21600" y="15828"/>
                </a:lnTo>
                <a:lnTo>
                  <a:pt x="20288" y="14498"/>
                </a:lnTo>
                <a:lnTo>
                  <a:pt x="18976" y="15828"/>
                </a:lnTo>
                <a:lnTo>
                  <a:pt x="18998" y="15848"/>
                </a:lnTo>
                <a:lnTo>
                  <a:pt x="18998" y="17969"/>
                </a:lnTo>
                <a:lnTo>
                  <a:pt x="18391" y="18583"/>
                </a:lnTo>
                <a:lnTo>
                  <a:pt x="17761" y="19223"/>
                </a:lnTo>
                <a:lnTo>
                  <a:pt x="17154" y="18610"/>
                </a:lnTo>
                <a:lnTo>
                  <a:pt x="16511" y="17958"/>
                </a:lnTo>
                <a:lnTo>
                  <a:pt x="16511" y="17958"/>
                </a:lnTo>
                <a:lnTo>
                  <a:pt x="16494" y="17942"/>
                </a:lnTo>
                <a:lnTo>
                  <a:pt x="15183" y="19271"/>
                </a:lnTo>
                <a:lnTo>
                  <a:pt x="15204" y="19291"/>
                </a:lnTo>
                <a:lnTo>
                  <a:pt x="15204" y="21413"/>
                </a:lnTo>
                <a:lnTo>
                  <a:pt x="15019" y="21600"/>
                </a:lnTo>
                <a:lnTo>
                  <a:pt x="15113" y="21600"/>
                </a:lnTo>
                <a:lnTo>
                  <a:pt x="15231" y="21481"/>
                </a:lnTo>
                <a:lnTo>
                  <a:pt x="15349" y="21600"/>
                </a:lnTo>
                <a:lnTo>
                  <a:pt x="15443" y="21600"/>
                </a:lnTo>
                <a:lnTo>
                  <a:pt x="15258" y="21413"/>
                </a:lnTo>
                <a:lnTo>
                  <a:pt x="15258" y="19347"/>
                </a:lnTo>
                <a:lnTo>
                  <a:pt x="16470" y="20573"/>
                </a:lnTo>
                <a:lnTo>
                  <a:pt x="16470" y="21600"/>
                </a:lnTo>
                <a:lnTo>
                  <a:pt x="16524" y="21600"/>
                </a:lnTo>
                <a:lnTo>
                  <a:pt x="16524" y="20573"/>
                </a:lnTo>
                <a:lnTo>
                  <a:pt x="17737" y="19347"/>
                </a:lnTo>
                <a:lnTo>
                  <a:pt x="17737" y="21413"/>
                </a:lnTo>
                <a:lnTo>
                  <a:pt x="17552" y="21600"/>
                </a:lnTo>
                <a:lnTo>
                  <a:pt x="17645" y="21600"/>
                </a:lnTo>
                <a:lnTo>
                  <a:pt x="17763" y="21481"/>
                </a:lnTo>
                <a:lnTo>
                  <a:pt x="17882" y="21600"/>
                </a:lnTo>
                <a:lnTo>
                  <a:pt x="17978" y="21600"/>
                </a:lnTo>
                <a:lnTo>
                  <a:pt x="17793" y="21413"/>
                </a:lnTo>
                <a:lnTo>
                  <a:pt x="17793" y="19347"/>
                </a:lnTo>
                <a:lnTo>
                  <a:pt x="19006" y="20573"/>
                </a:lnTo>
                <a:lnTo>
                  <a:pt x="19006" y="21600"/>
                </a:lnTo>
                <a:lnTo>
                  <a:pt x="19059" y="21600"/>
                </a:lnTo>
                <a:lnTo>
                  <a:pt x="19059" y="20573"/>
                </a:lnTo>
                <a:lnTo>
                  <a:pt x="20272" y="19347"/>
                </a:lnTo>
                <a:lnTo>
                  <a:pt x="20272" y="21413"/>
                </a:lnTo>
                <a:lnTo>
                  <a:pt x="20087" y="21600"/>
                </a:lnTo>
                <a:lnTo>
                  <a:pt x="20181" y="21600"/>
                </a:lnTo>
                <a:lnTo>
                  <a:pt x="20315" y="21465"/>
                </a:lnTo>
                <a:lnTo>
                  <a:pt x="20288" y="21429"/>
                </a:lnTo>
                <a:close/>
                <a:moveTo>
                  <a:pt x="16494" y="20501"/>
                </a:moveTo>
                <a:lnTo>
                  <a:pt x="15276" y="19271"/>
                </a:lnTo>
                <a:lnTo>
                  <a:pt x="16494" y="18041"/>
                </a:lnTo>
                <a:lnTo>
                  <a:pt x="17712" y="19271"/>
                </a:lnTo>
                <a:lnTo>
                  <a:pt x="16494" y="20501"/>
                </a:lnTo>
                <a:close/>
                <a:moveTo>
                  <a:pt x="21528" y="17966"/>
                </a:moveTo>
                <a:lnTo>
                  <a:pt x="20315" y="19192"/>
                </a:lnTo>
                <a:lnTo>
                  <a:pt x="20315" y="17126"/>
                </a:lnTo>
                <a:lnTo>
                  <a:pt x="21528" y="15899"/>
                </a:lnTo>
                <a:lnTo>
                  <a:pt x="21528" y="17966"/>
                </a:lnTo>
                <a:close/>
                <a:moveTo>
                  <a:pt x="20288" y="14594"/>
                </a:moveTo>
                <a:lnTo>
                  <a:pt x="21506" y="15824"/>
                </a:lnTo>
                <a:lnTo>
                  <a:pt x="20288" y="17054"/>
                </a:lnTo>
                <a:lnTo>
                  <a:pt x="19070" y="15824"/>
                </a:lnTo>
                <a:lnTo>
                  <a:pt x="20288" y="14594"/>
                </a:lnTo>
                <a:close/>
                <a:moveTo>
                  <a:pt x="19024" y="20501"/>
                </a:moveTo>
                <a:lnTo>
                  <a:pt x="17806" y="19271"/>
                </a:lnTo>
                <a:lnTo>
                  <a:pt x="19024" y="18041"/>
                </a:lnTo>
                <a:lnTo>
                  <a:pt x="20242" y="19271"/>
                </a:lnTo>
                <a:lnTo>
                  <a:pt x="19024" y="20501"/>
                </a:lnTo>
                <a:close/>
                <a:moveTo>
                  <a:pt x="20261" y="19192"/>
                </a:moveTo>
                <a:lnTo>
                  <a:pt x="19682" y="18606"/>
                </a:lnTo>
                <a:lnTo>
                  <a:pt x="19049" y="17966"/>
                </a:lnTo>
                <a:lnTo>
                  <a:pt x="19049" y="15899"/>
                </a:lnTo>
                <a:lnTo>
                  <a:pt x="20261" y="17126"/>
                </a:lnTo>
                <a:lnTo>
                  <a:pt x="20261" y="19192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2A6FDFB-46FD-4D32-A054-BC9C55F6A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46018"/>
            <a:ext cx="9144000" cy="102999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C1F0D0AA-12EA-49AC-BF55-4B2556467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2542"/>
            <a:ext cx="9144000" cy="6486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D611355A-2485-4AA5-91FA-EA5F3157B7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A102378-A50C-4DC3-9C77-A872D3183ECF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64A10338-DE30-4CA9-A21B-D50D6579B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9D5EB62-2B81-475B-92EC-DEB93DC3B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3EF5F1-89EA-417C-9354-6DB829590D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19743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">
            <a:extLst>
              <a:ext uri="{FF2B5EF4-FFF2-40B4-BE49-F238E27FC236}">
                <a16:creationId xmlns:a16="http://schemas.microsoft.com/office/drawing/2014/main" id="{34E0F0AE-9646-B940-8F92-B4CD5E7489A1}"/>
              </a:ext>
            </a:extLst>
          </p:cNvPr>
          <p:cNvSpPr/>
          <p:nvPr/>
        </p:nvSpPr>
        <p:spPr>
          <a:xfrm>
            <a:off x="983611" y="0"/>
            <a:ext cx="10224778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06" y="1007"/>
                </a:moveTo>
                <a:lnTo>
                  <a:pt x="20288" y="2237"/>
                </a:lnTo>
                <a:lnTo>
                  <a:pt x="19070" y="1007"/>
                </a:lnTo>
                <a:lnTo>
                  <a:pt x="20063" y="4"/>
                </a:lnTo>
                <a:lnTo>
                  <a:pt x="19966" y="4"/>
                </a:lnTo>
                <a:lnTo>
                  <a:pt x="19875" y="96"/>
                </a:lnTo>
                <a:lnTo>
                  <a:pt x="19049" y="931"/>
                </a:lnTo>
                <a:lnTo>
                  <a:pt x="19049" y="0"/>
                </a:lnTo>
                <a:lnTo>
                  <a:pt x="18995" y="0"/>
                </a:lnTo>
                <a:lnTo>
                  <a:pt x="18995" y="931"/>
                </a:lnTo>
                <a:lnTo>
                  <a:pt x="18169" y="96"/>
                </a:lnTo>
                <a:lnTo>
                  <a:pt x="18077" y="4"/>
                </a:lnTo>
                <a:lnTo>
                  <a:pt x="17981" y="4"/>
                </a:lnTo>
                <a:lnTo>
                  <a:pt x="18973" y="1007"/>
                </a:lnTo>
                <a:lnTo>
                  <a:pt x="17755" y="2237"/>
                </a:lnTo>
                <a:lnTo>
                  <a:pt x="16537" y="1007"/>
                </a:lnTo>
                <a:lnTo>
                  <a:pt x="17530" y="4"/>
                </a:lnTo>
                <a:lnTo>
                  <a:pt x="17433" y="4"/>
                </a:lnTo>
                <a:lnTo>
                  <a:pt x="17342" y="96"/>
                </a:lnTo>
                <a:lnTo>
                  <a:pt x="16516" y="931"/>
                </a:lnTo>
                <a:lnTo>
                  <a:pt x="16516" y="0"/>
                </a:lnTo>
                <a:lnTo>
                  <a:pt x="16462" y="0"/>
                </a:lnTo>
                <a:lnTo>
                  <a:pt x="16462" y="931"/>
                </a:lnTo>
                <a:lnTo>
                  <a:pt x="15545" y="0"/>
                </a:lnTo>
                <a:lnTo>
                  <a:pt x="15451" y="0"/>
                </a:lnTo>
                <a:lnTo>
                  <a:pt x="16443" y="1003"/>
                </a:lnTo>
                <a:lnTo>
                  <a:pt x="16443" y="1003"/>
                </a:lnTo>
                <a:lnTo>
                  <a:pt x="16465" y="1023"/>
                </a:lnTo>
                <a:lnTo>
                  <a:pt x="16465" y="3164"/>
                </a:lnTo>
                <a:lnTo>
                  <a:pt x="16492" y="3164"/>
                </a:lnTo>
                <a:lnTo>
                  <a:pt x="16476" y="3196"/>
                </a:lnTo>
                <a:lnTo>
                  <a:pt x="17755" y="4490"/>
                </a:lnTo>
                <a:lnTo>
                  <a:pt x="19022" y="3208"/>
                </a:lnTo>
                <a:lnTo>
                  <a:pt x="20288" y="4490"/>
                </a:lnTo>
                <a:lnTo>
                  <a:pt x="21568" y="3196"/>
                </a:lnTo>
                <a:lnTo>
                  <a:pt x="21552" y="3164"/>
                </a:lnTo>
                <a:lnTo>
                  <a:pt x="21579" y="3164"/>
                </a:lnTo>
                <a:lnTo>
                  <a:pt x="21579" y="1023"/>
                </a:lnTo>
                <a:lnTo>
                  <a:pt x="21600" y="1003"/>
                </a:lnTo>
                <a:lnTo>
                  <a:pt x="20607" y="0"/>
                </a:lnTo>
                <a:lnTo>
                  <a:pt x="20513" y="0"/>
                </a:lnTo>
                <a:lnTo>
                  <a:pt x="21506" y="1007"/>
                </a:lnTo>
                <a:close/>
                <a:moveTo>
                  <a:pt x="17731" y="4374"/>
                </a:moveTo>
                <a:lnTo>
                  <a:pt x="16519" y="3148"/>
                </a:lnTo>
                <a:lnTo>
                  <a:pt x="16519" y="1083"/>
                </a:lnTo>
                <a:lnTo>
                  <a:pt x="17731" y="2308"/>
                </a:lnTo>
                <a:lnTo>
                  <a:pt x="17731" y="4374"/>
                </a:lnTo>
                <a:close/>
                <a:moveTo>
                  <a:pt x="18998" y="3148"/>
                </a:moveTo>
                <a:lnTo>
                  <a:pt x="17785" y="4374"/>
                </a:lnTo>
                <a:lnTo>
                  <a:pt x="17785" y="2308"/>
                </a:lnTo>
                <a:lnTo>
                  <a:pt x="18998" y="1083"/>
                </a:lnTo>
                <a:lnTo>
                  <a:pt x="18998" y="3148"/>
                </a:lnTo>
                <a:close/>
                <a:moveTo>
                  <a:pt x="20261" y="4374"/>
                </a:moveTo>
                <a:lnTo>
                  <a:pt x="19049" y="3148"/>
                </a:lnTo>
                <a:lnTo>
                  <a:pt x="19049" y="1083"/>
                </a:lnTo>
                <a:lnTo>
                  <a:pt x="20261" y="2308"/>
                </a:lnTo>
                <a:lnTo>
                  <a:pt x="20261" y="4374"/>
                </a:lnTo>
                <a:close/>
                <a:moveTo>
                  <a:pt x="21528" y="3148"/>
                </a:moveTo>
                <a:lnTo>
                  <a:pt x="20315" y="4374"/>
                </a:lnTo>
                <a:lnTo>
                  <a:pt x="20315" y="2308"/>
                </a:lnTo>
                <a:lnTo>
                  <a:pt x="21528" y="1083"/>
                </a:lnTo>
                <a:lnTo>
                  <a:pt x="21528" y="3148"/>
                </a:lnTo>
                <a:close/>
                <a:moveTo>
                  <a:pt x="72" y="4"/>
                </a:moveTo>
                <a:lnTo>
                  <a:pt x="72" y="625"/>
                </a:lnTo>
                <a:lnTo>
                  <a:pt x="1285" y="1851"/>
                </a:lnTo>
                <a:lnTo>
                  <a:pt x="1285" y="4"/>
                </a:lnTo>
                <a:lnTo>
                  <a:pt x="1339" y="4"/>
                </a:lnTo>
                <a:lnTo>
                  <a:pt x="1339" y="1851"/>
                </a:lnTo>
                <a:lnTo>
                  <a:pt x="2551" y="625"/>
                </a:lnTo>
                <a:lnTo>
                  <a:pt x="2551" y="4"/>
                </a:lnTo>
                <a:lnTo>
                  <a:pt x="2605" y="4"/>
                </a:lnTo>
                <a:lnTo>
                  <a:pt x="2605" y="645"/>
                </a:lnTo>
                <a:lnTo>
                  <a:pt x="2578" y="645"/>
                </a:lnTo>
                <a:lnTo>
                  <a:pt x="2594" y="677"/>
                </a:lnTo>
                <a:lnTo>
                  <a:pt x="1315" y="1970"/>
                </a:lnTo>
                <a:lnTo>
                  <a:pt x="35" y="677"/>
                </a:lnTo>
                <a:lnTo>
                  <a:pt x="51" y="645"/>
                </a:lnTo>
                <a:lnTo>
                  <a:pt x="24" y="645"/>
                </a:lnTo>
                <a:lnTo>
                  <a:pt x="24" y="4"/>
                </a:lnTo>
                <a:lnTo>
                  <a:pt x="72" y="4"/>
                </a:lnTo>
                <a:close/>
                <a:moveTo>
                  <a:pt x="6372" y="1055"/>
                </a:moveTo>
                <a:lnTo>
                  <a:pt x="5331" y="0"/>
                </a:lnTo>
                <a:lnTo>
                  <a:pt x="5425" y="0"/>
                </a:lnTo>
                <a:lnTo>
                  <a:pt x="6342" y="931"/>
                </a:lnTo>
                <a:lnTo>
                  <a:pt x="6342" y="0"/>
                </a:lnTo>
                <a:lnTo>
                  <a:pt x="6396" y="0"/>
                </a:lnTo>
                <a:lnTo>
                  <a:pt x="6396" y="931"/>
                </a:lnTo>
                <a:lnTo>
                  <a:pt x="7314" y="0"/>
                </a:lnTo>
                <a:lnTo>
                  <a:pt x="7408" y="0"/>
                </a:lnTo>
                <a:lnTo>
                  <a:pt x="6372" y="1055"/>
                </a:lnTo>
                <a:close/>
                <a:moveTo>
                  <a:pt x="20315" y="20442"/>
                </a:moveTo>
                <a:lnTo>
                  <a:pt x="20336" y="20422"/>
                </a:lnTo>
                <a:lnTo>
                  <a:pt x="20336" y="20422"/>
                </a:lnTo>
                <a:lnTo>
                  <a:pt x="21568" y="19176"/>
                </a:lnTo>
                <a:lnTo>
                  <a:pt x="21552" y="19144"/>
                </a:lnTo>
                <a:lnTo>
                  <a:pt x="21579" y="19144"/>
                </a:lnTo>
                <a:lnTo>
                  <a:pt x="21579" y="17003"/>
                </a:lnTo>
                <a:lnTo>
                  <a:pt x="21600" y="16983"/>
                </a:lnTo>
                <a:lnTo>
                  <a:pt x="20288" y="15654"/>
                </a:lnTo>
                <a:lnTo>
                  <a:pt x="18976" y="16983"/>
                </a:lnTo>
                <a:lnTo>
                  <a:pt x="18998" y="17003"/>
                </a:lnTo>
                <a:lnTo>
                  <a:pt x="18998" y="19124"/>
                </a:lnTo>
                <a:lnTo>
                  <a:pt x="17758" y="20378"/>
                </a:lnTo>
                <a:lnTo>
                  <a:pt x="16492" y="19097"/>
                </a:lnTo>
                <a:lnTo>
                  <a:pt x="15225" y="20378"/>
                </a:lnTo>
                <a:lnTo>
                  <a:pt x="13959" y="19097"/>
                </a:lnTo>
                <a:lnTo>
                  <a:pt x="12647" y="20426"/>
                </a:lnTo>
                <a:lnTo>
                  <a:pt x="12669" y="20446"/>
                </a:lnTo>
                <a:lnTo>
                  <a:pt x="12669" y="21600"/>
                </a:lnTo>
                <a:lnTo>
                  <a:pt x="12722" y="21600"/>
                </a:lnTo>
                <a:lnTo>
                  <a:pt x="12722" y="20501"/>
                </a:lnTo>
                <a:lnTo>
                  <a:pt x="13809" y="21600"/>
                </a:lnTo>
                <a:lnTo>
                  <a:pt x="13905" y="21600"/>
                </a:lnTo>
                <a:lnTo>
                  <a:pt x="12744" y="20426"/>
                </a:lnTo>
                <a:lnTo>
                  <a:pt x="13962" y="19196"/>
                </a:lnTo>
                <a:lnTo>
                  <a:pt x="15180" y="20426"/>
                </a:lnTo>
                <a:lnTo>
                  <a:pt x="14018" y="21600"/>
                </a:lnTo>
                <a:lnTo>
                  <a:pt x="14115" y="21600"/>
                </a:lnTo>
                <a:lnTo>
                  <a:pt x="15201" y="20501"/>
                </a:lnTo>
                <a:lnTo>
                  <a:pt x="15201" y="21600"/>
                </a:lnTo>
                <a:lnTo>
                  <a:pt x="15255" y="21600"/>
                </a:lnTo>
                <a:lnTo>
                  <a:pt x="15255" y="20501"/>
                </a:lnTo>
                <a:lnTo>
                  <a:pt x="16341" y="21600"/>
                </a:lnTo>
                <a:lnTo>
                  <a:pt x="16438" y="21600"/>
                </a:lnTo>
                <a:lnTo>
                  <a:pt x="15276" y="20426"/>
                </a:lnTo>
                <a:lnTo>
                  <a:pt x="16494" y="19196"/>
                </a:lnTo>
                <a:lnTo>
                  <a:pt x="17712" y="20426"/>
                </a:lnTo>
                <a:lnTo>
                  <a:pt x="16551" y="21600"/>
                </a:lnTo>
                <a:lnTo>
                  <a:pt x="16647" y="21600"/>
                </a:lnTo>
                <a:lnTo>
                  <a:pt x="17734" y="20501"/>
                </a:lnTo>
                <a:lnTo>
                  <a:pt x="17734" y="21600"/>
                </a:lnTo>
                <a:lnTo>
                  <a:pt x="17788" y="21600"/>
                </a:lnTo>
                <a:lnTo>
                  <a:pt x="17788" y="20501"/>
                </a:lnTo>
                <a:lnTo>
                  <a:pt x="18874" y="21600"/>
                </a:lnTo>
                <a:lnTo>
                  <a:pt x="18971" y="21600"/>
                </a:lnTo>
                <a:lnTo>
                  <a:pt x="17809" y="20426"/>
                </a:lnTo>
                <a:lnTo>
                  <a:pt x="19027" y="19196"/>
                </a:lnTo>
                <a:lnTo>
                  <a:pt x="20245" y="20426"/>
                </a:lnTo>
                <a:lnTo>
                  <a:pt x="19083" y="21600"/>
                </a:lnTo>
                <a:lnTo>
                  <a:pt x="19180" y="21600"/>
                </a:lnTo>
                <a:lnTo>
                  <a:pt x="20267" y="20501"/>
                </a:lnTo>
                <a:lnTo>
                  <a:pt x="20267" y="21600"/>
                </a:lnTo>
                <a:lnTo>
                  <a:pt x="20320" y="21600"/>
                </a:lnTo>
                <a:lnTo>
                  <a:pt x="20320" y="20442"/>
                </a:lnTo>
                <a:close/>
                <a:moveTo>
                  <a:pt x="21528" y="19120"/>
                </a:moveTo>
                <a:lnTo>
                  <a:pt x="20315" y="20346"/>
                </a:lnTo>
                <a:lnTo>
                  <a:pt x="20315" y="18281"/>
                </a:lnTo>
                <a:lnTo>
                  <a:pt x="21528" y="17055"/>
                </a:lnTo>
                <a:lnTo>
                  <a:pt x="21528" y="19120"/>
                </a:lnTo>
                <a:close/>
                <a:moveTo>
                  <a:pt x="20288" y="15749"/>
                </a:moveTo>
                <a:lnTo>
                  <a:pt x="21506" y="16979"/>
                </a:lnTo>
                <a:lnTo>
                  <a:pt x="20288" y="18209"/>
                </a:lnTo>
                <a:lnTo>
                  <a:pt x="19070" y="16979"/>
                </a:lnTo>
                <a:lnTo>
                  <a:pt x="20288" y="15749"/>
                </a:lnTo>
                <a:close/>
                <a:moveTo>
                  <a:pt x="20261" y="20346"/>
                </a:moveTo>
                <a:lnTo>
                  <a:pt x="19682" y="19761"/>
                </a:lnTo>
                <a:lnTo>
                  <a:pt x="19049" y="19120"/>
                </a:lnTo>
                <a:lnTo>
                  <a:pt x="19049" y="17055"/>
                </a:lnTo>
                <a:lnTo>
                  <a:pt x="20261" y="18281"/>
                </a:lnTo>
                <a:lnTo>
                  <a:pt x="20261" y="20346"/>
                </a:lnTo>
                <a:close/>
                <a:moveTo>
                  <a:pt x="8854" y="1007"/>
                </a:moveTo>
                <a:lnTo>
                  <a:pt x="8854" y="1007"/>
                </a:lnTo>
                <a:lnTo>
                  <a:pt x="8875" y="1027"/>
                </a:lnTo>
                <a:lnTo>
                  <a:pt x="8875" y="3168"/>
                </a:lnTo>
                <a:lnTo>
                  <a:pt x="8902" y="3168"/>
                </a:lnTo>
                <a:lnTo>
                  <a:pt x="8886" y="3200"/>
                </a:lnTo>
                <a:lnTo>
                  <a:pt x="10166" y="4494"/>
                </a:lnTo>
                <a:lnTo>
                  <a:pt x="11445" y="3200"/>
                </a:lnTo>
                <a:lnTo>
                  <a:pt x="11429" y="3168"/>
                </a:lnTo>
                <a:lnTo>
                  <a:pt x="11456" y="3168"/>
                </a:lnTo>
                <a:lnTo>
                  <a:pt x="11456" y="1027"/>
                </a:lnTo>
                <a:lnTo>
                  <a:pt x="11477" y="1007"/>
                </a:lnTo>
                <a:lnTo>
                  <a:pt x="11477" y="1007"/>
                </a:lnTo>
                <a:lnTo>
                  <a:pt x="12470" y="4"/>
                </a:lnTo>
                <a:lnTo>
                  <a:pt x="12376" y="4"/>
                </a:lnTo>
                <a:lnTo>
                  <a:pt x="11459" y="935"/>
                </a:lnTo>
                <a:lnTo>
                  <a:pt x="11459" y="4"/>
                </a:lnTo>
                <a:lnTo>
                  <a:pt x="11405" y="4"/>
                </a:lnTo>
                <a:lnTo>
                  <a:pt x="11405" y="935"/>
                </a:lnTo>
                <a:lnTo>
                  <a:pt x="10579" y="100"/>
                </a:lnTo>
                <a:lnTo>
                  <a:pt x="10487" y="8"/>
                </a:lnTo>
                <a:lnTo>
                  <a:pt x="10391" y="8"/>
                </a:lnTo>
                <a:lnTo>
                  <a:pt x="11384" y="1011"/>
                </a:lnTo>
                <a:lnTo>
                  <a:pt x="10166" y="2241"/>
                </a:lnTo>
                <a:lnTo>
                  <a:pt x="8947" y="1011"/>
                </a:lnTo>
                <a:lnTo>
                  <a:pt x="9940" y="8"/>
                </a:lnTo>
                <a:lnTo>
                  <a:pt x="9844" y="8"/>
                </a:lnTo>
                <a:lnTo>
                  <a:pt x="9752" y="100"/>
                </a:lnTo>
                <a:lnTo>
                  <a:pt x="8926" y="935"/>
                </a:lnTo>
                <a:lnTo>
                  <a:pt x="8926" y="4"/>
                </a:lnTo>
                <a:lnTo>
                  <a:pt x="8872" y="4"/>
                </a:lnTo>
                <a:lnTo>
                  <a:pt x="8872" y="935"/>
                </a:lnTo>
                <a:lnTo>
                  <a:pt x="7955" y="4"/>
                </a:lnTo>
                <a:lnTo>
                  <a:pt x="7861" y="4"/>
                </a:lnTo>
                <a:lnTo>
                  <a:pt x="8854" y="1007"/>
                </a:lnTo>
                <a:close/>
                <a:moveTo>
                  <a:pt x="10195" y="2308"/>
                </a:moveTo>
                <a:lnTo>
                  <a:pt x="11408" y="1083"/>
                </a:lnTo>
                <a:lnTo>
                  <a:pt x="11408" y="3148"/>
                </a:lnTo>
                <a:lnTo>
                  <a:pt x="10195" y="4374"/>
                </a:lnTo>
                <a:lnTo>
                  <a:pt x="10195" y="2308"/>
                </a:lnTo>
                <a:close/>
                <a:moveTo>
                  <a:pt x="8929" y="1083"/>
                </a:moveTo>
                <a:lnTo>
                  <a:pt x="10141" y="2308"/>
                </a:lnTo>
                <a:lnTo>
                  <a:pt x="10141" y="4374"/>
                </a:lnTo>
                <a:lnTo>
                  <a:pt x="8929" y="3148"/>
                </a:lnTo>
                <a:lnTo>
                  <a:pt x="8929" y="1083"/>
                </a:lnTo>
                <a:close/>
                <a:moveTo>
                  <a:pt x="10195" y="20442"/>
                </a:moveTo>
                <a:lnTo>
                  <a:pt x="10216" y="20422"/>
                </a:lnTo>
                <a:lnTo>
                  <a:pt x="10216" y="20422"/>
                </a:lnTo>
                <a:lnTo>
                  <a:pt x="11448" y="19176"/>
                </a:lnTo>
                <a:lnTo>
                  <a:pt x="11432" y="19144"/>
                </a:lnTo>
                <a:lnTo>
                  <a:pt x="11459" y="19144"/>
                </a:lnTo>
                <a:lnTo>
                  <a:pt x="11459" y="17003"/>
                </a:lnTo>
                <a:lnTo>
                  <a:pt x="11480" y="16983"/>
                </a:lnTo>
                <a:lnTo>
                  <a:pt x="10168" y="15654"/>
                </a:lnTo>
                <a:lnTo>
                  <a:pt x="8902" y="16935"/>
                </a:lnTo>
                <a:lnTo>
                  <a:pt x="7636" y="15654"/>
                </a:lnTo>
                <a:lnTo>
                  <a:pt x="6324" y="16983"/>
                </a:lnTo>
                <a:lnTo>
                  <a:pt x="6345" y="17003"/>
                </a:lnTo>
                <a:lnTo>
                  <a:pt x="6345" y="19124"/>
                </a:lnTo>
                <a:lnTo>
                  <a:pt x="5712" y="19765"/>
                </a:lnTo>
                <a:lnTo>
                  <a:pt x="5106" y="20378"/>
                </a:lnTo>
                <a:lnTo>
                  <a:pt x="4499" y="19765"/>
                </a:lnTo>
                <a:lnTo>
                  <a:pt x="3866" y="19124"/>
                </a:lnTo>
                <a:lnTo>
                  <a:pt x="3866" y="17003"/>
                </a:lnTo>
                <a:lnTo>
                  <a:pt x="3888" y="16983"/>
                </a:lnTo>
                <a:lnTo>
                  <a:pt x="2576" y="15654"/>
                </a:lnTo>
                <a:lnTo>
                  <a:pt x="1264" y="16983"/>
                </a:lnTo>
                <a:lnTo>
                  <a:pt x="1285" y="17003"/>
                </a:lnTo>
                <a:lnTo>
                  <a:pt x="1285" y="19124"/>
                </a:lnTo>
                <a:lnTo>
                  <a:pt x="0" y="20426"/>
                </a:lnTo>
                <a:lnTo>
                  <a:pt x="21" y="20446"/>
                </a:lnTo>
                <a:lnTo>
                  <a:pt x="21" y="21600"/>
                </a:lnTo>
                <a:lnTo>
                  <a:pt x="75" y="21600"/>
                </a:lnTo>
                <a:lnTo>
                  <a:pt x="75" y="20501"/>
                </a:lnTo>
                <a:lnTo>
                  <a:pt x="1162" y="21600"/>
                </a:lnTo>
                <a:lnTo>
                  <a:pt x="1258" y="21600"/>
                </a:lnTo>
                <a:lnTo>
                  <a:pt x="97" y="20426"/>
                </a:lnTo>
                <a:lnTo>
                  <a:pt x="1315" y="19196"/>
                </a:lnTo>
                <a:lnTo>
                  <a:pt x="2533" y="20426"/>
                </a:lnTo>
                <a:lnTo>
                  <a:pt x="1371" y="21600"/>
                </a:lnTo>
                <a:lnTo>
                  <a:pt x="1468" y="21600"/>
                </a:lnTo>
                <a:lnTo>
                  <a:pt x="2554" y="20501"/>
                </a:lnTo>
                <a:lnTo>
                  <a:pt x="2554" y="21600"/>
                </a:lnTo>
                <a:lnTo>
                  <a:pt x="2608" y="21600"/>
                </a:lnTo>
                <a:lnTo>
                  <a:pt x="2608" y="20501"/>
                </a:lnTo>
                <a:lnTo>
                  <a:pt x="3694" y="21600"/>
                </a:lnTo>
                <a:lnTo>
                  <a:pt x="3791" y="21600"/>
                </a:lnTo>
                <a:lnTo>
                  <a:pt x="2629" y="20426"/>
                </a:lnTo>
                <a:lnTo>
                  <a:pt x="3847" y="19196"/>
                </a:lnTo>
                <a:lnTo>
                  <a:pt x="5065" y="20426"/>
                </a:lnTo>
                <a:lnTo>
                  <a:pt x="3904" y="21600"/>
                </a:lnTo>
                <a:lnTo>
                  <a:pt x="4000" y="21600"/>
                </a:lnTo>
                <a:lnTo>
                  <a:pt x="5087" y="20501"/>
                </a:lnTo>
                <a:lnTo>
                  <a:pt x="5087" y="21600"/>
                </a:lnTo>
                <a:lnTo>
                  <a:pt x="5140" y="21600"/>
                </a:lnTo>
                <a:lnTo>
                  <a:pt x="5140" y="20501"/>
                </a:lnTo>
                <a:lnTo>
                  <a:pt x="6227" y="21600"/>
                </a:lnTo>
                <a:lnTo>
                  <a:pt x="6324" y="21600"/>
                </a:lnTo>
                <a:lnTo>
                  <a:pt x="5162" y="20426"/>
                </a:lnTo>
                <a:lnTo>
                  <a:pt x="6380" y="19196"/>
                </a:lnTo>
                <a:lnTo>
                  <a:pt x="7598" y="20426"/>
                </a:lnTo>
                <a:lnTo>
                  <a:pt x="6436" y="21600"/>
                </a:lnTo>
                <a:lnTo>
                  <a:pt x="6533" y="21600"/>
                </a:lnTo>
                <a:lnTo>
                  <a:pt x="7619" y="20501"/>
                </a:lnTo>
                <a:lnTo>
                  <a:pt x="7619" y="21600"/>
                </a:lnTo>
                <a:lnTo>
                  <a:pt x="7673" y="21600"/>
                </a:lnTo>
                <a:lnTo>
                  <a:pt x="7673" y="20501"/>
                </a:lnTo>
                <a:lnTo>
                  <a:pt x="8760" y="21600"/>
                </a:lnTo>
                <a:lnTo>
                  <a:pt x="8856" y="21600"/>
                </a:lnTo>
                <a:lnTo>
                  <a:pt x="7695" y="20426"/>
                </a:lnTo>
                <a:lnTo>
                  <a:pt x="8913" y="19196"/>
                </a:lnTo>
                <a:lnTo>
                  <a:pt x="10131" y="20426"/>
                </a:lnTo>
                <a:lnTo>
                  <a:pt x="8969" y="21600"/>
                </a:lnTo>
                <a:lnTo>
                  <a:pt x="9066" y="21600"/>
                </a:lnTo>
                <a:lnTo>
                  <a:pt x="10152" y="20501"/>
                </a:lnTo>
                <a:lnTo>
                  <a:pt x="10152" y="21600"/>
                </a:lnTo>
                <a:lnTo>
                  <a:pt x="10206" y="21600"/>
                </a:lnTo>
                <a:lnTo>
                  <a:pt x="10206" y="20442"/>
                </a:lnTo>
                <a:close/>
                <a:moveTo>
                  <a:pt x="2549" y="20346"/>
                </a:moveTo>
                <a:lnTo>
                  <a:pt x="1945" y="19733"/>
                </a:lnTo>
                <a:lnTo>
                  <a:pt x="1339" y="19120"/>
                </a:lnTo>
                <a:lnTo>
                  <a:pt x="1339" y="17055"/>
                </a:lnTo>
                <a:lnTo>
                  <a:pt x="2551" y="18281"/>
                </a:lnTo>
                <a:lnTo>
                  <a:pt x="2551" y="20346"/>
                </a:lnTo>
                <a:close/>
                <a:moveTo>
                  <a:pt x="2576" y="18213"/>
                </a:moveTo>
                <a:lnTo>
                  <a:pt x="1358" y="16983"/>
                </a:lnTo>
                <a:lnTo>
                  <a:pt x="2576" y="15753"/>
                </a:lnTo>
                <a:lnTo>
                  <a:pt x="3794" y="16983"/>
                </a:lnTo>
                <a:lnTo>
                  <a:pt x="2576" y="18213"/>
                </a:lnTo>
                <a:close/>
                <a:moveTo>
                  <a:pt x="3815" y="19120"/>
                </a:moveTo>
                <a:lnTo>
                  <a:pt x="3182" y="19761"/>
                </a:lnTo>
                <a:lnTo>
                  <a:pt x="2602" y="20346"/>
                </a:lnTo>
                <a:lnTo>
                  <a:pt x="2602" y="18281"/>
                </a:lnTo>
                <a:lnTo>
                  <a:pt x="3815" y="17055"/>
                </a:lnTo>
                <a:lnTo>
                  <a:pt x="3815" y="19120"/>
                </a:lnTo>
                <a:close/>
                <a:moveTo>
                  <a:pt x="7609" y="20346"/>
                </a:moveTo>
                <a:lnTo>
                  <a:pt x="7005" y="19733"/>
                </a:lnTo>
                <a:lnTo>
                  <a:pt x="6399" y="19120"/>
                </a:lnTo>
                <a:lnTo>
                  <a:pt x="6399" y="17055"/>
                </a:lnTo>
                <a:lnTo>
                  <a:pt x="7611" y="18281"/>
                </a:lnTo>
                <a:lnTo>
                  <a:pt x="7611" y="20346"/>
                </a:lnTo>
                <a:close/>
                <a:moveTo>
                  <a:pt x="7636" y="18213"/>
                </a:moveTo>
                <a:lnTo>
                  <a:pt x="6417" y="16983"/>
                </a:lnTo>
                <a:lnTo>
                  <a:pt x="7636" y="15753"/>
                </a:lnTo>
                <a:lnTo>
                  <a:pt x="8854" y="16983"/>
                </a:lnTo>
                <a:lnTo>
                  <a:pt x="7636" y="18213"/>
                </a:lnTo>
                <a:close/>
                <a:moveTo>
                  <a:pt x="8875" y="19120"/>
                </a:moveTo>
                <a:lnTo>
                  <a:pt x="8242" y="19761"/>
                </a:lnTo>
                <a:lnTo>
                  <a:pt x="7662" y="20346"/>
                </a:lnTo>
                <a:lnTo>
                  <a:pt x="7662" y="18281"/>
                </a:lnTo>
                <a:lnTo>
                  <a:pt x="8875" y="17055"/>
                </a:lnTo>
                <a:lnTo>
                  <a:pt x="8875" y="19120"/>
                </a:lnTo>
                <a:close/>
                <a:moveTo>
                  <a:pt x="11405" y="19120"/>
                </a:moveTo>
                <a:lnTo>
                  <a:pt x="10192" y="20346"/>
                </a:lnTo>
                <a:lnTo>
                  <a:pt x="10192" y="18281"/>
                </a:lnTo>
                <a:lnTo>
                  <a:pt x="11405" y="17055"/>
                </a:lnTo>
                <a:lnTo>
                  <a:pt x="11405" y="19120"/>
                </a:lnTo>
                <a:close/>
                <a:moveTo>
                  <a:pt x="10168" y="15749"/>
                </a:moveTo>
                <a:lnTo>
                  <a:pt x="11386" y="16979"/>
                </a:lnTo>
                <a:lnTo>
                  <a:pt x="10168" y="18209"/>
                </a:lnTo>
                <a:lnTo>
                  <a:pt x="8950" y="16979"/>
                </a:lnTo>
                <a:lnTo>
                  <a:pt x="10168" y="15749"/>
                </a:lnTo>
                <a:close/>
                <a:moveTo>
                  <a:pt x="10141" y="20346"/>
                </a:moveTo>
                <a:lnTo>
                  <a:pt x="9562" y="19761"/>
                </a:lnTo>
                <a:lnTo>
                  <a:pt x="8929" y="19120"/>
                </a:lnTo>
                <a:lnTo>
                  <a:pt x="8929" y="17055"/>
                </a:lnTo>
                <a:lnTo>
                  <a:pt x="10141" y="18281"/>
                </a:lnTo>
                <a:lnTo>
                  <a:pt x="10141" y="20346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D08B00A-9A13-4AB1-A72D-2F499BA2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89DC5E6-DDCD-4B67-B47F-0BD6C54B8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69104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768C53B7-7FCD-400A-9752-7BFFD8BB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A102378-A50C-4DC3-9C77-A872D3183ECF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0C428BE-FED7-45A5-9425-7445C51F3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18FDE52B-46E4-490F-8D9A-1A96457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3EF5F1-89EA-417C-9354-6DB829590D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9697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">
            <a:extLst>
              <a:ext uri="{FF2B5EF4-FFF2-40B4-BE49-F238E27FC236}">
                <a16:creationId xmlns:a16="http://schemas.microsoft.com/office/drawing/2014/main" id="{0F5A16E7-A03A-AA4F-84B9-62478DD700C7}"/>
              </a:ext>
            </a:extLst>
          </p:cNvPr>
          <p:cNvSpPr/>
          <p:nvPr/>
        </p:nvSpPr>
        <p:spPr>
          <a:xfrm>
            <a:off x="983611" y="0"/>
            <a:ext cx="10224778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06" y="1007"/>
                </a:moveTo>
                <a:lnTo>
                  <a:pt x="20288" y="2237"/>
                </a:lnTo>
                <a:lnTo>
                  <a:pt x="19070" y="1007"/>
                </a:lnTo>
                <a:lnTo>
                  <a:pt x="20063" y="4"/>
                </a:lnTo>
                <a:lnTo>
                  <a:pt x="19966" y="4"/>
                </a:lnTo>
                <a:lnTo>
                  <a:pt x="19875" y="96"/>
                </a:lnTo>
                <a:lnTo>
                  <a:pt x="19049" y="931"/>
                </a:lnTo>
                <a:lnTo>
                  <a:pt x="19049" y="0"/>
                </a:lnTo>
                <a:lnTo>
                  <a:pt x="18995" y="0"/>
                </a:lnTo>
                <a:lnTo>
                  <a:pt x="18995" y="931"/>
                </a:lnTo>
                <a:lnTo>
                  <a:pt x="18169" y="96"/>
                </a:lnTo>
                <a:lnTo>
                  <a:pt x="18077" y="4"/>
                </a:lnTo>
                <a:lnTo>
                  <a:pt x="17981" y="4"/>
                </a:lnTo>
                <a:lnTo>
                  <a:pt x="18973" y="1007"/>
                </a:lnTo>
                <a:lnTo>
                  <a:pt x="17755" y="2237"/>
                </a:lnTo>
                <a:lnTo>
                  <a:pt x="16537" y="1007"/>
                </a:lnTo>
                <a:lnTo>
                  <a:pt x="17530" y="4"/>
                </a:lnTo>
                <a:lnTo>
                  <a:pt x="17433" y="4"/>
                </a:lnTo>
                <a:lnTo>
                  <a:pt x="17342" y="96"/>
                </a:lnTo>
                <a:lnTo>
                  <a:pt x="16516" y="931"/>
                </a:lnTo>
                <a:lnTo>
                  <a:pt x="16516" y="0"/>
                </a:lnTo>
                <a:lnTo>
                  <a:pt x="16462" y="0"/>
                </a:lnTo>
                <a:lnTo>
                  <a:pt x="16462" y="931"/>
                </a:lnTo>
                <a:lnTo>
                  <a:pt x="15545" y="0"/>
                </a:lnTo>
                <a:lnTo>
                  <a:pt x="15451" y="0"/>
                </a:lnTo>
                <a:lnTo>
                  <a:pt x="16443" y="1003"/>
                </a:lnTo>
                <a:lnTo>
                  <a:pt x="16443" y="1003"/>
                </a:lnTo>
                <a:lnTo>
                  <a:pt x="16465" y="1023"/>
                </a:lnTo>
                <a:lnTo>
                  <a:pt x="16465" y="3164"/>
                </a:lnTo>
                <a:lnTo>
                  <a:pt x="16492" y="3164"/>
                </a:lnTo>
                <a:lnTo>
                  <a:pt x="16476" y="3196"/>
                </a:lnTo>
                <a:lnTo>
                  <a:pt x="17755" y="4490"/>
                </a:lnTo>
                <a:lnTo>
                  <a:pt x="19022" y="3208"/>
                </a:lnTo>
                <a:lnTo>
                  <a:pt x="20288" y="4490"/>
                </a:lnTo>
                <a:lnTo>
                  <a:pt x="21568" y="3196"/>
                </a:lnTo>
                <a:lnTo>
                  <a:pt x="21552" y="3164"/>
                </a:lnTo>
                <a:lnTo>
                  <a:pt x="21579" y="3164"/>
                </a:lnTo>
                <a:lnTo>
                  <a:pt x="21579" y="1023"/>
                </a:lnTo>
                <a:lnTo>
                  <a:pt x="21600" y="1003"/>
                </a:lnTo>
                <a:lnTo>
                  <a:pt x="20607" y="0"/>
                </a:lnTo>
                <a:lnTo>
                  <a:pt x="20513" y="0"/>
                </a:lnTo>
                <a:lnTo>
                  <a:pt x="21506" y="1007"/>
                </a:lnTo>
                <a:close/>
                <a:moveTo>
                  <a:pt x="17731" y="4374"/>
                </a:moveTo>
                <a:lnTo>
                  <a:pt x="16519" y="3148"/>
                </a:lnTo>
                <a:lnTo>
                  <a:pt x="16519" y="1083"/>
                </a:lnTo>
                <a:lnTo>
                  <a:pt x="17731" y="2308"/>
                </a:lnTo>
                <a:lnTo>
                  <a:pt x="17731" y="4374"/>
                </a:lnTo>
                <a:close/>
                <a:moveTo>
                  <a:pt x="18998" y="3148"/>
                </a:moveTo>
                <a:lnTo>
                  <a:pt x="17785" y="4374"/>
                </a:lnTo>
                <a:lnTo>
                  <a:pt x="17785" y="2308"/>
                </a:lnTo>
                <a:lnTo>
                  <a:pt x="18998" y="1083"/>
                </a:lnTo>
                <a:lnTo>
                  <a:pt x="18998" y="3148"/>
                </a:lnTo>
                <a:close/>
                <a:moveTo>
                  <a:pt x="20261" y="4374"/>
                </a:moveTo>
                <a:lnTo>
                  <a:pt x="19049" y="3148"/>
                </a:lnTo>
                <a:lnTo>
                  <a:pt x="19049" y="1083"/>
                </a:lnTo>
                <a:lnTo>
                  <a:pt x="20261" y="2308"/>
                </a:lnTo>
                <a:lnTo>
                  <a:pt x="20261" y="4374"/>
                </a:lnTo>
                <a:close/>
                <a:moveTo>
                  <a:pt x="21528" y="3148"/>
                </a:moveTo>
                <a:lnTo>
                  <a:pt x="20315" y="4374"/>
                </a:lnTo>
                <a:lnTo>
                  <a:pt x="20315" y="2308"/>
                </a:lnTo>
                <a:lnTo>
                  <a:pt x="21528" y="1083"/>
                </a:lnTo>
                <a:lnTo>
                  <a:pt x="21528" y="3148"/>
                </a:lnTo>
                <a:close/>
                <a:moveTo>
                  <a:pt x="72" y="4"/>
                </a:moveTo>
                <a:lnTo>
                  <a:pt x="72" y="625"/>
                </a:lnTo>
                <a:lnTo>
                  <a:pt x="1285" y="1851"/>
                </a:lnTo>
                <a:lnTo>
                  <a:pt x="1285" y="4"/>
                </a:lnTo>
                <a:lnTo>
                  <a:pt x="1339" y="4"/>
                </a:lnTo>
                <a:lnTo>
                  <a:pt x="1339" y="1851"/>
                </a:lnTo>
                <a:lnTo>
                  <a:pt x="2551" y="625"/>
                </a:lnTo>
                <a:lnTo>
                  <a:pt x="2551" y="4"/>
                </a:lnTo>
                <a:lnTo>
                  <a:pt x="2605" y="4"/>
                </a:lnTo>
                <a:lnTo>
                  <a:pt x="2605" y="645"/>
                </a:lnTo>
                <a:lnTo>
                  <a:pt x="2578" y="645"/>
                </a:lnTo>
                <a:lnTo>
                  <a:pt x="2594" y="677"/>
                </a:lnTo>
                <a:lnTo>
                  <a:pt x="1315" y="1970"/>
                </a:lnTo>
                <a:lnTo>
                  <a:pt x="35" y="677"/>
                </a:lnTo>
                <a:lnTo>
                  <a:pt x="51" y="645"/>
                </a:lnTo>
                <a:lnTo>
                  <a:pt x="24" y="645"/>
                </a:lnTo>
                <a:lnTo>
                  <a:pt x="24" y="4"/>
                </a:lnTo>
                <a:lnTo>
                  <a:pt x="72" y="4"/>
                </a:lnTo>
                <a:close/>
                <a:moveTo>
                  <a:pt x="6372" y="1055"/>
                </a:moveTo>
                <a:lnTo>
                  <a:pt x="5331" y="0"/>
                </a:lnTo>
                <a:lnTo>
                  <a:pt x="5425" y="0"/>
                </a:lnTo>
                <a:lnTo>
                  <a:pt x="6342" y="931"/>
                </a:lnTo>
                <a:lnTo>
                  <a:pt x="6342" y="0"/>
                </a:lnTo>
                <a:lnTo>
                  <a:pt x="6396" y="0"/>
                </a:lnTo>
                <a:lnTo>
                  <a:pt x="6396" y="931"/>
                </a:lnTo>
                <a:lnTo>
                  <a:pt x="7314" y="0"/>
                </a:lnTo>
                <a:lnTo>
                  <a:pt x="7408" y="0"/>
                </a:lnTo>
                <a:lnTo>
                  <a:pt x="6372" y="1055"/>
                </a:lnTo>
                <a:close/>
                <a:moveTo>
                  <a:pt x="20315" y="20442"/>
                </a:moveTo>
                <a:lnTo>
                  <a:pt x="20336" y="20422"/>
                </a:lnTo>
                <a:lnTo>
                  <a:pt x="20336" y="20422"/>
                </a:lnTo>
                <a:lnTo>
                  <a:pt x="21568" y="19176"/>
                </a:lnTo>
                <a:lnTo>
                  <a:pt x="21552" y="19144"/>
                </a:lnTo>
                <a:lnTo>
                  <a:pt x="21579" y="19144"/>
                </a:lnTo>
                <a:lnTo>
                  <a:pt x="21579" y="17003"/>
                </a:lnTo>
                <a:lnTo>
                  <a:pt x="21600" y="16983"/>
                </a:lnTo>
                <a:lnTo>
                  <a:pt x="20288" y="15654"/>
                </a:lnTo>
                <a:lnTo>
                  <a:pt x="18976" y="16983"/>
                </a:lnTo>
                <a:lnTo>
                  <a:pt x="18998" y="17003"/>
                </a:lnTo>
                <a:lnTo>
                  <a:pt x="18998" y="19124"/>
                </a:lnTo>
                <a:lnTo>
                  <a:pt x="17758" y="20378"/>
                </a:lnTo>
                <a:lnTo>
                  <a:pt x="16492" y="19097"/>
                </a:lnTo>
                <a:lnTo>
                  <a:pt x="15225" y="20378"/>
                </a:lnTo>
                <a:lnTo>
                  <a:pt x="13959" y="19097"/>
                </a:lnTo>
                <a:lnTo>
                  <a:pt x="12647" y="20426"/>
                </a:lnTo>
                <a:lnTo>
                  <a:pt x="12669" y="20446"/>
                </a:lnTo>
                <a:lnTo>
                  <a:pt x="12669" y="21600"/>
                </a:lnTo>
                <a:lnTo>
                  <a:pt x="12722" y="21600"/>
                </a:lnTo>
                <a:lnTo>
                  <a:pt x="12722" y="20501"/>
                </a:lnTo>
                <a:lnTo>
                  <a:pt x="13809" y="21600"/>
                </a:lnTo>
                <a:lnTo>
                  <a:pt x="13905" y="21600"/>
                </a:lnTo>
                <a:lnTo>
                  <a:pt x="12744" y="20426"/>
                </a:lnTo>
                <a:lnTo>
                  <a:pt x="13962" y="19196"/>
                </a:lnTo>
                <a:lnTo>
                  <a:pt x="15180" y="20426"/>
                </a:lnTo>
                <a:lnTo>
                  <a:pt x="14018" y="21600"/>
                </a:lnTo>
                <a:lnTo>
                  <a:pt x="14115" y="21600"/>
                </a:lnTo>
                <a:lnTo>
                  <a:pt x="15201" y="20501"/>
                </a:lnTo>
                <a:lnTo>
                  <a:pt x="15201" y="21600"/>
                </a:lnTo>
                <a:lnTo>
                  <a:pt x="15255" y="21600"/>
                </a:lnTo>
                <a:lnTo>
                  <a:pt x="15255" y="20501"/>
                </a:lnTo>
                <a:lnTo>
                  <a:pt x="16341" y="21600"/>
                </a:lnTo>
                <a:lnTo>
                  <a:pt x="16438" y="21600"/>
                </a:lnTo>
                <a:lnTo>
                  <a:pt x="15276" y="20426"/>
                </a:lnTo>
                <a:lnTo>
                  <a:pt x="16494" y="19196"/>
                </a:lnTo>
                <a:lnTo>
                  <a:pt x="17712" y="20426"/>
                </a:lnTo>
                <a:lnTo>
                  <a:pt x="16551" y="21600"/>
                </a:lnTo>
                <a:lnTo>
                  <a:pt x="16647" y="21600"/>
                </a:lnTo>
                <a:lnTo>
                  <a:pt x="17734" y="20501"/>
                </a:lnTo>
                <a:lnTo>
                  <a:pt x="17734" y="21600"/>
                </a:lnTo>
                <a:lnTo>
                  <a:pt x="17788" y="21600"/>
                </a:lnTo>
                <a:lnTo>
                  <a:pt x="17788" y="20501"/>
                </a:lnTo>
                <a:lnTo>
                  <a:pt x="18874" y="21600"/>
                </a:lnTo>
                <a:lnTo>
                  <a:pt x="18971" y="21600"/>
                </a:lnTo>
                <a:lnTo>
                  <a:pt x="17809" y="20426"/>
                </a:lnTo>
                <a:lnTo>
                  <a:pt x="19027" y="19196"/>
                </a:lnTo>
                <a:lnTo>
                  <a:pt x="20245" y="20426"/>
                </a:lnTo>
                <a:lnTo>
                  <a:pt x="19083" y="21600"/>
                </a:lnTo>
                <a:lnTo>
                  <a:pt x="19180" y="21600"/>
                </a:lnTo>
                <a:lnTo>
                  <a:pt x="20267" y="20501"/>
                </a:lnTo>
                <a:lnTo>
                  <a:pt x="20267" y="21600"/>
                </a:lnTo>
                <a:lnTo>
                  <a:pt x="20320" y="21600"/>
                </a:lnTo>
                <a:lnTo>
                  <a:pt x="20320" y="20442"/>
                </a:lnTo>
                <a:close/>
                <a:moveTo>
                  <a:pt x="21528" y="19120"/>
                </a:moveTo>
                <a:lnTo>
                  <a:pt x="20315" y="20346"/>
                </a:lnTo>
                <a:lnTo>
                  <a:pt x="20315" y="18281"/>
                </a:lnTo>
                <a:lnTo>
                  <a:pt x="21528" y="17055"/>
                </a:lnTo>
                <a:lnTo>
                  <a:pt x="21528" y="19120"/>
                </a:lnTo>
                <a:close/>
                <a:moveTo>
                  <a:pt x="20288" y="15749"/>
                </a:moveTo>
                <a:lnTo>
                  <a:pt x="21506" y="16979"/>
                </a:lnTo>
                <a:lnTo>
                  <a:pt x="20288" y="18209"/>
                </a:lnTo>
                <a:lnTo>
                  <a:pt x="19070" y="16979"/>
                </a:lnTo>
                <a:lnTo>
                  <a:pt x="20288" y="15749"/>
                </a:lnTo>
                <a:close/>
                <a:moveTo>
                  <a:pt x="20261" y="20346"/>
                </a:moveTo>
                <a:lnTo>
                  <a:pt x="19682" y="19761"/>
                </a:lnTo>
                <a:lnTo>
                  <a:pt x="19049" y="19120"/>
                </a:lnTo>
                <a:lnTo>
                  <a:pt x="19049" y="17055"/>
                </a:lnTo>
                <a:lnTo>
                  <a:pt x="20261" y="18281"/>
                </a:lnTo>
                <a:lnTo>
                  <a:pt x="20261" y="20346"/>
                </a:lnTo>
                <a:close/>
                <a:moveTo>
                  <a:pt x="8854" y="1007"/>
                </a:moveTo>
                <a:lnTo>
                  <a:pt x="8854" y="1007"/>
                </a:lnTo>
                <a:lnTo>
                  <a:pt x="8875" y="1027"/>
                </a:lnTo>
                <a:lnTo>
                  <a:pt x="8875" y="3168"/>
                </a:lnTo>
                <a:lnTo>
                  <a:pt x="8902" y="3168"/>
                </a:lnTo>
                <a:lnTo>
                  <a:pt x="8886" y="3200"/>
                </a:lnTo>
                <a:lnTo>
                  <a:pt x="10166" y="4494"/>
                </a:lnTo>
                <a:lnTo>
                  <a:pt x="11445" y="3200"/>
                </a:lnTo>
                <a:lnTo>
                  <a:pt x="11429" y="3168"/>
                </a:lnTo>
                <a:lnTo>
                  <a:pt x="11456" y="3168"/>
                </a:lnTo>
                <a:lnTo>
                  <a:pt x="11456" y="1027"/>
                </a:lnTo>
                <a:lnTo>
                  <a:pt x="11477" y="1007"/>
                </a:lnTo>
                <a:lnTo>
                  <a:pt x="11477" y="1007"/>
                </a:lnTo>
                <a:lnTo>
                  <a:pt x="12470" y="4"/>
                </a:lnTo>
                <a:lnTo>
                  <a:pt x="12376" y="4"/>
                </a:lnTo>
                <a:lnTo>
                  <a:pt x="11459" y="935"/>
                </a:lnTo>
                <a:lnTo>
                  <a:pt x="11459" y="4"/>
                </a:lnTo>
                <a:lnTo>
                  <a:pt x="11405" y="4"/>
                </a:lnTo>
                <a:lnTo>
                  <a:pt x="11405" y="935"/>
                </a:lnTo>
                <a:lnTo>
                  <a:pt x="10579" y="100"/>
                </a:lnTo>
                <a:lnTo>
                  <a:pt x="10487" y="8"/>
                </a:lnTo>
                <a:lnTo>
                  <a:pt x="10391" y="8"/>
                </a:lnTo>
                <a:lnTo>
                  <a:pt x="11384" y="1011"/>
                </a:lnTo>
                <a:lnTo>
                  <a:pt x="10166" y="2241"/>
                </a:lnTo>
                <a:lnTo>
                  <a:pt x="8947" y="1011"/>
                </a:lnTo>
                <a:lnTo>
                  <a:pt x="9940" y="8"/>
                </a:lnTo>
                <a:lnTo>
                  <a:pt x="9844" y="8"/>
                </a:lnTo>
                <a:lnTo>
                  <a:pt x="9752" y="100"/>
                </a:lnTo>
                <a:lnTo>
                  <a:pt x="8926" y="935"/>
                </a:lnTo>
                <a:lnTo>
                  <a:pt x="8926" y="4"/>
                </a:lnTo>
                <a:lnTo>
                  <a:pt x="8872" y="4"/>
                </a:lnTo>
                <a:lnTo>
                  <a:pt x="8872" y="935"/>
                </a:lnTo>
                <a:lnTo>
                  <a:pt x="7955" y="4"/>
                </a:lnTo>
                <a:lnTo>
                  <a:pt x="7861" y="4"/>
                </a:lnTo>
                <a:lnTo>
                  <a:pt x="8854" y="1007"/>
                </a:lnTo>
                <a:close/>
                <a:moveTo>
                  <a:pt x="10195" y="2308"/>
                </a:moveTo>
                <a:lnTo>
                  <a:pt x="11408" y="1083"/>
                </a:lnTo>
                <a:lnTo>
                  <a:pt x="11408" y="3148"/>
                </a:lnTo>
                <a:lnTo>
                  <a:pt x="10195" y="4374"/>
                </a:lnTo>
                <a:lnTo>
                  <a:pt x="10195" y="2308"/>
                </a:lnTo>
                <a:close/>
                <a:moveTo>
                  <a:pt x="8929" y="1083"/>
                </a:moveTo>
                <a:lnTo>
                  <a:pt x="10141" y="2308"/>
                </a:lnTo>
                <a:lnTo>
                  <a:pt x="10141" y="4374"/>
                </a:lnTo>
                <a:lnTo>
                  <a:pt x="8929" y="3148"/>
                </a:lnTo>
                <a:lnTo>
                  <a:pt x="8929" y="1083"/>
                </a:lnTo>
                <a:close/>
                <a:moveTo>
                  <a:pt x="10195" y="20442"/>
                </a:moveTo>
                <a:lnTo>
                  <a:pt x="10216" y="20422"/>
                </a:lnTo>
                <a:lnTo>
                  <a:pt x="10216" y="20422"/>
                </a:lnTo>
                <a:lnTo>
                  <a:pt x="11448" y="19176"/>
                </a:lnTo>
                <a:lnTo>
                  <a:pt x="11432" y="19144"/>
                </a:lnTo>
                <a:lnTo>
                  <a:pt x="11459" y="19144"/>
                </a:lnTo>
                <a:lnTo>
                  <a:pt x="11459" y="17003"/>
                </a:lnTo>
                <a:lnTo>
                  <a:pt x="11480" y="16983"/>
                </a:lnTo>
                <a:lnTo>
                  <a:pt x="10168" y="15654"/>
                </a:lnTo>
                <a:lnTo>
                  <a:pt x="8902" y="16935"/>
                </a:lnTo>
                <a:lnTo>
                  <a:pt x="7636" y="15654"/>
                </a:lnTo>
                <a:lnTo>
                  <a:pt x="6324" y="16983"/>
                </a:lnTo>
                <a:lnTo>
                  <a:pt x="6345" y="17003"/>
                </a:lnTo>
                <a:lnTo>
                  <a:pt x="6345" y="19124"/>
                </a:lnTo>
                <a:lnTo>
                  <a:pt x="5712" y="19765"/>
                </a:lnTo>
                <a:lnTo>
                  <a:pt x="5106" y="20378"/>
                </a:lnTo>
                <a:lnTo>
                  <a:pt x="4499" y="19765"/>
                </a:lnTo>
                <a:lnTo>
                  <a:pt x="3866" y="19124"/>
                </a:lnTo>
                <a:lnTo>
                  <a:pt x="3866" y="17003"/>
                </a:lnTo>
                <a:lnTo>
                  <a:pt x="3888" y="16983"/>
                </a:lnTo>
                <a:lnTo>
                  <a:pt x="2576" y="15654"/>
                </a:lnTo>
                <a:lnTo>
                  <a:pt x="1264" y="16983"/>
                </a:lnTo>
                <a:lnTo>
                  <a:pt x="1285" y="17003"/>
                </a:lnTo>
                <a:lnTo>
                  <a:pt x="1285" y="19124"/>
                </a:lnTo>
                <a:lnTo>
                  <a:pt x="0" y="20426"/>
                </a:lnTo>
                <a:lnTo>
                  <a:pt x="21" y="20446"/>
                </a:lnTo>
                <a:lnTo>
                  <a:pt x="21" y="21600"/>
                </a:lnTo>
                <a:lnTo>
                  <a:pt x="75" y="21600"/>
                </a:lnTo>
                <a:lnTo>
                  <a:pt x="75" y="20501"/>
                </a:lnTo>
                <a:lnTo>
                  <a:pt x="1162" y="21600"/>
                </a:lnTo>
                <a:lnTo>
                  <a:pt x="1258" y="21600"/>
                </a:lnTo>
                <a:lnTo>
                  <a:pt x="97" y="20426"/>
                </a:lnTo>
                <a:lnTo>
                  <a:pt x="1315" y="19196"/>
                </a:lnTo>
                <a:lnTo>
                  <a:pt x="2533" y="20426"/>
                </a:lnTo>
                <a:lnTo>
                  <a:pt x="1371" y="21600"/>
                </a:lnTo>
                <a:lnTo>
                  <a:pt x="1468" y="21600"/>
                </a:lnTo>
                <a:lnTo>
                  <a:pt x="2554" y="20501"/>
                </a:lnTo>
                <a:lnTo>
                  <a:pt x="2554" y="21600"/>
                </a:lnTo>
                <a:lnTo>
                  <a:pt x="2608" y="21600"/>
                </a:lnTo>
                <a:lnTo>
                  <a:pt x="2608" y="20501"/>
                </a:lnTo>
                <a:lnTo>
                  <a:pt x="3694" y="21600"/>
                </a:lnTo>
                <a:lnTo>
                  <a:pt x="3791" y="21600"/>
                </a:lnTo>
                <a:lnTo>
                  <a:pt x="2629" y="20426"/>
                </a:lnTo>
                <a:lnTo>
                  <a:pt x="3847" y="19196"/>
                </a:lnTo>
                <a:lnTo>
                  <a:pt x="5065" y="20426"/>
                </a:lnTo>
                <a:lnTo>
                  <a:pt x="3904" y="21600"/>
                </a:lnTo>
                <a:lnTo>
                  <a:pt x="4000" y="21600"/>
                </a:lnTo>
                <a:lnTo>
                  <a:pt x="5087" y="20501"/>
                </a:lnTo>
                <a:lnTo>
                  <a:pt x="5087" y="21600"/>
                </a:lnTo>
                <a:lnTo>
                  <a:pt x="5140" y="21600"/>
                </a:lnTo>
                <a:lnTo>
                  <a:pt x="5140" y="20501"/>
                </a:lnTo>
                <a:lnTo>
                  <a:pt x="6227" y="21600"/>
                </a:lnTo>
                <a:lnTo>
                  <a:pt x="6324" y="21600"/>
                </a:lnTo>
                <a:lnTo>
                  <a:pt x="5162" y="20426"/>
                </a:lnTo>
                <a:lnTo>
                  <a:pt x="6380" y="19196"/>
                </a:lnTo>
                <a:lnTo>
                  <a:pt x="7598" y="20426"/>
                </a:lnTo>
                <a:lnTo>
                  <a:pt x="6436" y="21600"/>
                </a:lnTo>
                <a:lnTo>
                  <a:pt x="6533" y="21600"/>
                </a:lnTo>
                <a:lnTo>
                  <a:pt x="7619" y="20501"/>
                </a:lnTo>
                <a:lnTo>
                  <a:pt x="7619" y="21600"/>
                </a:lnTo>
                <a:lnTo>
                  <a:pt x="7673" y="21600"/>
                </a:lnTo>
                <a:lnTo>
                  <a:pt x="7673" y="20501"/>
                </a:lnTo>
                <a:lnTo>
                  <a:pt x="8760" y="21600"/>
                </a:lnTo>
                <a:lnTo>
                  <a:pt x="8856" y="21600"/>
                </a:lnTo>
                <a:lnTo>
                  <a:pt x="7695" y="20426"/>
                </a:lnTo>
                <a:lnTo>
                  <a:pt x="8913" y="19196"/>
                </a:lnTo>
                <a:lnTo>
                  <a:pt x="10131" y="20426"/>
                </a:lnTo>
                <a:lnTo>
                  <a:pt x="8969" y="21600"/>
                </a:lnTo>
                <a:lnTo>
                  <a:pt x="9066" y="21600"/>
                </a:lnTo>
                <a:lnTo>
                  <a:pt x="10152" y="20501"/>
                </a:lnTo>
                <a:lnTo>
                  <a:pt x="10152" y="21600"/>
                </a:lnTo>
                <a:lnTo>
                  <a:pt x="10206" y="21600"/>
                </a:lnTo>
                <a:lnTo>
                  <a:pt x="10206" y="20442"/>
                </a:lnTo>
                <a:close/>
                <a:moveTo>
                  <a:pt x="2549" y="20346"/>
                </a:moveTo>
                <a:lnTo>
                  <a:pt x="1945" y="19733"/>
                </a:lnTo>
                <a:lnTo>
                  <a:pt x="1339" y="19120"/>
                </a:lnTo>
                <a:lnTo>
                  <a:pt x="1339" y="17055"/>
                </a:lnTo>
                <a:lnTo>
                  <a:pt x="2551" y="18281"/>
                </a:lnTo>
                <a:lnTo>
                  <a:pt x="2551" y="20346"/>
                </a:lnTo>
                <a:close/>
                <a:moveTo>
                  <a:pt x="2576" y="18213"/>
                </a:moveTo>
                <a:lnTo>
                  <a:pt x="1358" y="16983"/>
                </a:lnTo>
                <a:lnTo>
                  <a:pt x="2576" y="15753"/>
                </a:lnTo>
                <a:lnTo>
                  <a:pt x="3794" y="16983"/>
                </a:lnTo>
                <a:lnTo>
                  <a:pt x="2576" y="18213"/>
                </a:lnTo>
                <a:close/>
                <a:moveTo>
                  <a:pt x="3815" y="19120"/>
                </a:moveTo>
                <a:lnTo>
                  <a:pt x="3182" y="19761"/>
                </a:lnTo>
                <a:lnTo>
                  <a:pt x="2602" y="20346"/>
                </a:lnTo>
                <a:lnTo>
                  <a:pt x="2602" y="18281"/>
                </a:lnTo>
                <a:lnTo>
                  <a:pt x="3815" y="17055"/>
                </a:lnTo>
                <a:lnTo>
                  <a:pt x="3815" y="19120"/>
                </a:lnTo>
                <a:close/>
                <a:moveTo>
                  <a:pt x="7609" y="20346"/>
                </a:moveTo>
                <a:lnTo>
                  <a:pt x="7005" y="19733"/>
                </a:lnTo>
                <a:lnTo>
                  <a:pt x="6399" y="19120"/>
                </a:lnTo>
                <a:lnTo>
                  <a:pt x="6399" y="17055"/>
                </a:lnTo>
                <a:lnTo>
                  <a:pt x="7611" y="18281"/>
                </a:lnTo>
                <a:lnTo>
                  <a:pt x="7611" y="20346"/>
                </a:lnTo>
                <a:close/>
                <a:moveTo>
                  <a:pt x="7636" y="18213"/>
                </a:moveTo>
                <a:lnTo>
                  <a:pt x="6417" y="16983"/>
                </a:lnTo>
                <a:lnTo>
                  <a:pt x="7636" y="15753"/>
                </a:lnTo>
                <a:lnTo>
                  <a:pt x="8854" y="16983"/>
                </a:lnTo>
                <a:lnTo>
                  <a:pt x="7636" y="18213"/>
                </a:lnTo>
                <a:close/>
                <a:moveTo>
                  <a:pt x="8875" y="19120"/>
                </a:moveTo>
                <a:lnTo>
                  <a:pt x="8242" y="19761"/>
                </a:lnTo>
                <a:lnTo>
                  <a:pt x="7662" y="20346"/>
                </a:lnTo>
                <a:lnTo>
                  <a:pt x="7662" y="18281"/>
                </a:lnTo>
                <a:lnTo>
                  <a:pt x="8875" y="17055"/>
                </a:lnTo>
                <a:lnTo>
                  <a:pt x="8875" y="19120"/>
                </a:lnTo>
                <a:close/>
                <a:moveTo>
                  <a:pt x="11405" y="19120"/>
                </a:moveTo>
                <a:lnTo>
                  <a:pt x="10192" y="20346"/>
                </a:lnTo>
                <a:lnTo>
                  <a:pt x="10192" y="18281"/>
                </a:lnTo>
                <a:lnTo>
                  <a:pt x="11405" y="17055"/>
                </a:lnTo>
                <a:lnTo>
                  <a:pt x="11405" y="19120"/>
                </a:lnTo>
                <a:close/>
                <a:moveTo>
                  <a:pt x="10168" y="15749"/>
                </a:moveTo>
                <a:lnTo>
                  <a:pt x="11386" y="16979"/>
                </a:lnTo>
                <a:lnTo>
                  <a:pt x="10168" y="18209"/>
                </a:lnTo>
                <a:lnTo>
                  <a:pt x="8950" y="16979"/>
                </a:lnTo>
                <a:lnTo>
                  <a:pt x="10168" y="15749"/>
                </a:lnTo>
                <a:close/>
                <a:moveTo>
                  <a:pt x="10141" y="20346"/>
                </a:moveTo>
                <a:lnTo>
                  <a:pt x="9562" y="19761"/>
                </a:lnTo>
                <a:lnTo>
                  <a:pt x="8929" y="19120"/>
                </a:lnTo>
                <a:lnTo>
                  <a:pt x="8929" y="17055"/>
                </a:lnTo>
                <a:lnTo>
                  <a:pt x="10141" y="18281"/>
                </a:lnTo>
                <a:lnTo>
                  <a:pt x="10141" y="20346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888851-8419-4D40-B1E3-9D279F24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CCD0F33-6122-4DA2-AA9D-CA48CEFB9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8504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7A8A3FA1-377F-4383-B7E8-14D9409AF6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A102378-A50C-4DC3-9C77-A872D3183ECF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566F5CF8-699B-4A09-9AD0-718B0175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7C55771C-35B2-4842-A572-EEE14A727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3EF5F1-89EA-417C-9354-6DB829590D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0189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">
            <a:extLst>
              <a:ext uri="{FF2B5EF4-FFF2-40B4-BE49-F238E27FC236}">
                <a16:creationId xmlns:a16="http://schemas.microsoft.com/office/drawing/2014/main" id="{FF810035-8D72-284E-8AFA-434AE02B1087}"/>
              </a:ext>
            </a:extLst>
          </p:cNvPr>
          <p:cNvSpPr/>
          <p:nvPr/>
        </p:nvSpPr>
        <p:spPr>
          <a:xfrm>
            <a:off x="625456" y="0"/>
            <a:ext cx="10928388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137" y="1007"/>
                </a:moveTo>
                <a:lnTo>
                  <a:pt x="18997" y="2237"/>
                </a:lnTo>
                <a:lnTo>
                  <a:pt x="17857" y="1007"/>
                </a:lnTo>
                <a:lnTo>
                  <a:pt x="18786" y="4"/>
                </a:lnTo>
                <a:lnTo>
                  <a:pt x="18696" y="4"/>
                </a:lnTo>
                <a:lnTo>
                  <a:pt x="18610" y="96"/>
                </a:lnTo>
                <a:lnTo>
                  <a:pt x="17837" y="932"/>
                </a:lnTo>
                <a:lnTo>
                  <a:pt x="17837" y="0"/>
                </a:lnTo>
                <a:lnTo>
                  <a:pt x="17787" y="0"/>
                </a:lnTo>
                <a:lnTo>
                  <a:pt x="17787" y="932"/>
                </a:lnTo>
                <a:lnTo>
                  <a:pt x="17014" y="96"/>
                </a:lnTo>
                <a:lnTo>
                  <a:pt x="16929" y="4"/>
                </a:lnTo>
                <a:lnTo>
                  <a:pt x="16838" y="4"/>
                </a:lnTo>
                <a:lnTo>
                  <a:pt x="17767" y="1007"/>
                </a:lnTo>
                <a:lnTo>
                  <a:pt x="16627" y="2237"/>
                </a:lnTo>
                <a:lnTo>
                  <a:pt x="15488" y="1007"/>
                </a:lnTo>
                <a:lnTo>
                  <a:pt x="16417" y="4"/>
                </a:lnTo>
                <a:lnTo>
                  <a:pt x="16326" y="4"/>
                </a:lnTo>
                <a:lnTo>
                  <a:pt x="16241" y="96"/>
                </a:lnTo>
                <a:lnTo>
                  <a:pt x="15468" y="932"/>
                </a:lnTo>
                <a:lnTo>
                  <a:pt x="15468" y="0"/>
                </a:lnTo>
                <a:lnTo>
                  <a:pt x="15417" y="0"/>
                </a:lnTo>
                <a:lnTo>
                  <a:pt x="15417" y="932"/>
                </a:lnTo>
                <a:lnTo>
                  <a:pt x="14639" y="92"/>
                </a:lnTo>
                <a:lnTo>
                  <a:pt x="14557" y="4"/>
                </a:lnTo>
                <a:lnTo>
                  <a:pt x="14469" y="4"/>
                </a:lnTo>
                <a:lnTo>
                  <a:pt x="15397" y="1007"/>
                </a:lnTo>
                <a:lnTo>
                  <a:pt x="14258" y="2237"/>
                </a:lnTo>
                <a:lnTo>
                  <a:pt x="13118" y="1007"/>
                </a:lnTo>
                <a:lnTo>
                  <a:pt x="14047" y="4"/>
                </a:lnTo>
                <a:lnTo>
                  <a:pt x="13957" y="4"/>
                </a:lnTo>
                <a:lnTo>
                  <a:pt x="13871" y="96"/>
                </a:lnTo>
                <a:lnTo>
                  <a:pt x="13098" y="932"/>
                </a:lnTo>
                <a:lnTo>
                  <a:pt x="13098" y="0"/>
                </a:lnTo>
                <a:lnTo>
                  <a:pt x="13048" y="0"/>
                </a:lnTo>
                <a:lnTo>
                  <a:pt x="13048" y="932"/>
                </a:lnTo>
                <a:lnTo>
                  <a:pt x="12275" y="96"/>
                </a:lnTo>
                <a:lnTo>
                  <a:pt x="12189" y="4"/>
                </a:lnTo>
                <a:lnTo>
                  <a:pt x="12099" y="4"/>
                </a:lnTo>
                <a:lnTo>
                  <a:pt x="13028" y="1007"/>
                </a:lnTo>
                <a:lnTo>
                  <a:pt x="11888" y="2237"/>
                </a:lnTo>
                <a:lnTo>
                  <a:pt x="10749" y="1007"/>
                </a:lnTo>
                <a:lnTo>
                  <a:pt x="11677" y="4"/>
                </a:lnTo>
                <a:lnTo>
                  <a:pt x="11589" y="4"/>
                </a:lnTo>
                <a:lnTo>
                  <a:pt x="11507" y="92"/>
                </a:lnTo>
                <a:lnTo>
                  <a:pt x="10728" y="932"/>
                </a:lnTo>
                <a:lnTo>
                  <a:pt x="10728" y="0"/>
                </a:lnTo>
                <a:lnTo>
                  <a:pt x="10678" y="0"/>
                </a:lnTo>
                <a:lnTo>
                  <a:pt x="10678" y="932"/>
                </a:lnTo>
                <a:lnTo>
                  <a:pt x="9905" y="96"/>
                </a:lnTo>
                <a:lnTo>
                  <a:pt x="9820" y="4"/>
                </a:lnTo>
                <a:lnTo>
                  <a:pt x="9729" y="4"/>
                </a:lnTo>
                <a:lnTo>
                  <a:pt x="10658" y="1007"/>
                </a:lnTo>
                <a:lnTo>
                  <a:pt x="9519" y="2237"/>
                </a:lnTo>
                <a:lnTo>
                  <a:pt x="8379" y="1007"/>
                </a:lnTo>
                <a:lnTo>
                  <a:pt x="9308" y="4"/>
                </a:lnTo>
                <a:lnTo>
                  <a:pt x="9217" y="4"/>
                </a:lnTo>
                <a:lnTo>
                  <a:pt x="9132" y="96"/>
                </a:lnTo>
                <a:lnTo>
                  <a:pt x="8359" y="932"/>
                </a:lnTo>
                <a:lnTo>
                  <a:pt x="8359" y="0"/>
                </a:lnTo>
                <a:lnTo>
                  <a:pt x="8309" y="0"/>
                </a:lnTo>
                <a:lnTo>
                  <a:pt x="8309" y="932"/>
                </a:lnTo>
                <a:lnTo>
                  <a:pt x="7536" y="96"/>
                </a:lnTo>
                <a:lnTo>
                  <a:pt x="7450" y="4"/>
                </a:lnTo>
                <a:lnTo>
                  <a:pt x="7360" y="4"/>
                </a:lnTo>
                <a:lnTo>
                  <a:pt x="8289" y="1007"/>
                </a:lnTo>
                <a:lnTo>
                  <a:pt x="7149" y="2237"/>
                </a:lnTo>
                <a:lnTo>
                  <a:pt x="6009" y="1007"/>
                </a:lnTo>
                <a:lnTo>
                  <a:pt x="6938" y="4"/>
                </a:lnTo>
                <a:lnTo>
                  <a:pt x="6850" y="4"/>
                </a:lnTo>
                <a:lnTo>
                  <a:pt x="6767" y="92"/>
                </a:lnTo>
                <a:lnTo>
                  <a:pt x="5989" y="932"/>
                </a:lnTo>
                <a:lnTo>
                  <a:pt x="5989" y="0"/>
                </a:lnTo>
                <a:lnTo>
                  <a:pt x="5939" y="0"/>
                </a:lnTo>
                <a:lnTo>
                  <a:pt x="5939" y="932"/>
                </a:lnTo>
                <a:lnTo>
                  <a:pt x="5166" y="96"/>
                </a:lnTo>
                <a:lnTo>
                  <a:pt x="5081" y="4"/>
                </a:lnTo>
                <a:lnTo>
                  <a:pt x="4990" y="4"/>
                </a:lnTo>
                <a:lnTo>
                  <a:pt x="5919" y="1007"/>
                </a:lnTo>
                <a:lnTo>
                  <a:pt x="4779" y="2237"/>
                </a:lnTo>
                <a:lnTo>
                  <a:pt x="3640" y="1007"/>
                </a:lnTo>
                <a:lnTo>
                  <a:pt x="4569" y="4"/>
                </a:lnTo>
                <a:lnTo>
                  <a:pt x="4478" y="4"/>
                </a:lnTo>
                <a:lnTo>
                  <a:pt x="4393" y="96"/>
                </a:lnTo>
                <a:lnTo>
                  <a:pt x="3620" y="932"/>
                </a:lnTo>
                <a:lnTo>
                  <a:pt x="3620" y="0"/>
                </a:lnTo>
                <a:lnTo>
                  <a:pt x="3569" y="0"/>
                </a:lnTo>
                <a:lnTo>
                  <a:pt x="3569" y="932"/>
                </a:lnTo>
                <a:lnTo>
                  <a:pt x="2796" y="96"/>
                </a:lnTo>
                <a:lnTo>
                  <a:pt x="2711" y="4"/>
                </a:lnTo>
                <a:lnTo>
                  <a:pt x="2621" y="4"/>
                </a:lnTo>
                <a:lnTo>
                  <a:pt x="3549" y="1007"/>
                </a:lnTo>
                <a:lnTo>
                  <a:pt x="2410" y="2237"/>
                </a:lnTo>
                <a:lnTo>
                  <a:pt x="1270" y="1007"/>
                </a:lnTo>
                <a:lnTo>
                  <a:pt x="2199" y="4"/>
                </a:lnTo>
                <a:lnTo>
                  <a:pt x="2111" y="4"/>
                </a:lnTo>
                <a:lnTo>
                  <a:pt x="2028" y="92"/>
                </a:lnTo>
                <a:lnTo>
                  <a:pt x="1250" y="932"/>
                </a:lnTo>
                <a:lnTo>
                  <a:pt x="1250" y="0"/>
                </a:lnTo>
                <a:lnTo>
                  <a:pt x="1200" y="0"/>
                </a:lnTo>
                <a:lnTo>
                  <a:pt x="1200" y="932"/>
                </a:lnTo>
                <a:lnTo>
                  <a:pt x="341" y="0"/>
                </a:lnTo>
                <a:lnTo>
                  <a:pt x="254" y="0"/>
                </a:lnTo>
                <a:lnTo>
                  <a:pt x="1182" y="1003"/>
                </a:lnTo>
                <a:lnTo>
                  <a:pt x="1182" y="1003"/>
                </a:lnTo>
                <a:lnTo>
                  <a:pt x="1202" y="1023"/>
                </a:lnTo>
                <a:lnTo>
                  <a:pt x="1202" y="3145"/>
                </a:lnTo>
                <a:lnTo>
                  <a:pt x="0" y="4447"/>
                </a:lnTo>
                <a:lnTo>
                  <a:pt x="20" y="4466"/>
                </a:lnTo>
                <a:lnTo>
                  <a:pt x="20" y="6608"/>
                </a:lnTo>
                <a:lnTo>
                  <a:pt x="45" y="6608"/>
                </a:lnTo>
                <a:lnTo>
                  <a:pt x="30" y="6640"/>
                </a:lnTo>
                <a:lnTo>
                  <a:pt x="1227" y="7934"/>
                </a:lnTo>
                <a:lnTo>
                  <a:pt x="2412" y="6652"/>
                </a:lnTo>
                <a:lnTo>
                  <a:pt x="3597" y="7934"/>
                </a:lnTo>
                <a:lnTo>
                  <a:pt x="4782" y="6652"/>
                </a:lnTo>
                <a:lnTo>
                  <a:pt x="5967" y="7934"/>
                </a:lnTo>
                <a:lnTo>
                  <a:pt x="7151" y="6652"/>
                </a:lnTo>
                <a:lnTo>
                  <a:pt x="8336" y="7934"/>
                </a:lnTo>
                <a:lnTo>
                  <a:pt x="9521" y="6652"/>
                </a:lnTo>
                <a:lnTo>
                  <a:pt x="10706" y="7934"/>
                </a:lnTo>
                <a:lnTo>
                  <a:pt x="11891" y="6652"/>
                </a:lnTo>
                <a:lnTo>
                  <a:pt x="13075" y="7934"/>
                </a:lnTo>
                <a:lnTo>
                  <a:pt x="14260" y="6652"/>
                </a:lnTo>
                <a:lnTo>
                  <a:pt x="15445" y="7934"/>
                </a:lnTo>
                <a:lnTo>
                  <a:pt x="16630" y="6652"/>
                </a:lnTo>
                <a:lnTo>
                  <a:pt x="17815" y="7934"/>
                </a:lnTo>
                <a:lnTo>
                  <a:pt x="19012" y="6640"/>
                </a:lnTo>
                <a:lnTo>
                  <a:pt x="18997" y="6608"/>
                </a:lnTo>
                <a:lnTo>
                  <a:pt x="19022" y="6608"/>
                </a:lnTo>
                <a:lnTo>
                  <a:pt x="19022" y="4466"/>
                </a:lnTo>
                <a:lnTo>
                  <a:pt x="19042" y="4447"/>
                </a:lnTo>
                <a:lnTo>
                  <a:pt x="19042" y="4447"/>
                </a:lnTo>
                <a:lnTo>
                  <a:pt x="20194" y="3201"/>
                </a:lnTo>
                <a:lnTo>
                  <a:pt x="20179" y="3169"/>
                </a:lnTo>
                <a:lnTo>
                  <a:pt x="20204" y="3169"/>
                </a:lnTo>
                <a:lnTo>
                  <a:pt x="20204" y="1027"/>
                </a:lnTo>
                <a:lnTo>
                  <a:pt x="20224" y="1007"/>
                </a:lnTo>
                <a:lnTo>
                  <a:pt x="19296" y="4"/>
                </a:lnTo>
                <a:lnTo>
                  <a:pt x="19208" y="4"/>
                </a:lnTo>
                <a:lnTo>
                  <a:pt x="20137" y="1007"/>
                </a:lnTo>
                <a:close/>
                <a:moveTo>
                  <a:pt x="1215" y="7818"/>
                </a:moveTo>
                <a:lnTo>
                  <a:pt x="80" y="6592"/>
                </a:lnTo>
                <a:lnTo>
                  <a:pt x="80" y="4526"/>
                </a:lnTo>
                <a:lnTo>
                  <a:pt x="1215" y="5752"/>
                </a:lnTo>
                <a:lnTo>
                  <a:pt x="1215" y="7818"/>
                </a:lnTo>
                <a:close/>
                <a:moveTo>
                  <a:pt x="101" y="4451"/>
                </a:moveTo>
                <a:lnTo>
                  <a:pt x="1240" y="3220"/>
                </a:lnTo>
                <a:lnTo>
                  <a:pt x="2380" y="4451"/>
                </a:lnTo>
                <a:lnTo>
                  <a:pt x="1240" y="5681"/>
                </a:lnTo>
                <a:lnTo>
                  <a:pt x="101" y="4451"/>
                </a:lnTo>
                <a:close/>
                <a:moveTo>
                  <a:pt x="2397" y="6592"/>
                </a:moveTo>
                <a:lnTo>
                  <a:pt x="1263" y="7818"/>
                </a:lnTo>
                <a:lnTo>
                  <a:pt x="1263" y="5752"/>
                </a:lnTo>
                <a:lnTo>
                  <a:pt x="2397" y="4526"/>
                </a:lnTo>
                <a:lnTo>
                  <a:pt x="2397" y="6592"/>
                </a:lnTo>
                <a:close/>
                <a:moveTo>
                  <a:pt x="2397" y="4375"/>
                </a:moveTo>
                <a:lnTo>
                  <a:pt x="1833" y="3766"/>
                </a:lnTo>
                <a:lnTo>
                  <a:pt x="1263" y="3149"/>
                </a:lnTo>
                <a:lnTo>
                  <a:pt x="1263" y="1083"/>
                </a:lnTo>
                <a:lnTo>
                  <a:pt x="2397" y="2309"/>
                </a:lnTo>
                <a:lnTo>
                  <a:pt x="2397" y="4375"/>
                </a:lnTo>
                <a:close/>
                <a:moveTo>
                  <a:pt x="2448" y="2309"/>
                </a:moveTo>
                <a:lnTo>
                  <a:pt x="3582" y="1083"/>
                </a:lnTo>
                <a:lnTo>
                  <a:pt x="3582" y="3149"/>
                </a:lnTo>
                <a:lnTo>
                  <a:pt x="2997" y="3782"/>
                </a:lnTo>
                <a:lnTo>
                  <a:pt x="2448" y="4375"/>
                </a:lnTo>
                <a:lnTo>
                  <a:pt x="2448" y="2309"/>
                </a:lnTo>
                <a:close/>
                <a:moveTo>
                  <a:pt x="3582" y="7818"/>
                </a:moveTo>
                <a:lnTo>
                  <a:pt x="2448" y="6592"/>
                </a:lnTo>
                <a:lnTo>
                  <a:pt x="2448" y="4526"/>
                </a:lnTo>
                <a:lnTo>
                  <a:pt x="3582" y="5752"/>
                </a:lnTo>
                <a:lnTo>
                  <a:pt x="3582" y="7818"/>
                </a:lnTo>
                <a:close/>
                <a:moveTo>
                  <a:pt x="2468" y="4451"/>
                </a:moveTo>
                <a:lnTo>
                  <a:pt x="3607" y="3220"/>
                </a:lnTo>
                <a:lnTo>
                  <a:pt x="4747" y="4451"/>
                </a:lnTo>
                <a:lnTo>
                  <a:pt x="3607" y="5681"/>
                </a:lnTo>
                <a:lnTo>
                  <a:pt x="2468" y="4451"/>
                </a:lnTo>
                <a:close/>
                <a:moveTo>
                  <a:pt x="4767" y="6592"/>
                </a:moveTo>
                <a:lnTo>
                  <a:pt x="3632" y="7818"/>
                </a:lnTo>
                <a:lnTo>
                  <a:pt x="3632" y="5752"/>
                </a:lnTo>
                <a:lnTo>
                  <a:pt x="4767" y="4526"/>
                </a:lnTo>
                <a:lnTo>
                  <a:pt x="4767" y="6592"/>
                </a:lnTo>
                <a:close/>
                <a:moveTo>
                  <a:pt x="4767" y="4375"/>
                </a:moveTo>
                <a:lnTo>
                  <a:pt x="4217" y="3782"/>
                </a:lnTo>
                <a:lnTo>
                  <a:pt x="3632" y="3149"/>
                </a:lnTo>
                <a:lnTo>
                  <a:pt x="3632" y="1083"/>
                </a:lnTo>
                <a:lnTo>
                  <a:pt x="4767" y="2309"/>
                </a:lnTo>
                <a:lnTo>
                  <a:pt x="4767" y="4375"/>
                </a:lnTo>
                <a:close/>
                <a:moveTo>
                  <a:pt x="4817" y="2309"/>
                </a:moveTo>
                <a:lnTo>
                  <a:pt x="5952" y="1083"/>
                </a:lnTo>
                <a:lnTo>
                  <a:pt x="5952" y="3149"/>
                </a:lnTo>
                <a:lnTo>
                  <a:pt x="5367" y="3782"/>
                </a:lnTo>
                <a:lnTo>
                  <a:pt x="4817" y="4375"/>
                </a:lnTo>
                <a:lnTo>
                  <a:pt x="4817" y="2309"/>
                </a:lnTo>
                <a:close/>
                <a:moveTo>
                  <a:pt x="5949" y="7818"/>
                </a:moveTo>
                <a:lnTo>
                  <a:pt x="4815" y="6592"/>
                </a:lnTo>
                <a:lnTo>
                  <a:pt x="4815" y="4526"/>
                </a:lnTo>
                <a:lnTo>
                  <a:pt x="5949" y="5752"/>
                </a:lnTo>
                <a:lnTo>
                  <a:pt x="5949" y="7818"/>
                </a:lnTo>
                <a:close/>
                <a:moveTo>
                  <a:pt x="4835" y="4451"/>
                </a:moveTo>
                <a:lnTo>
                  <a:pt x="5974" y="3220"/>
                </a:lnTo>
                <a:lnTo>
                  <a:pt x="7114" y="4451"/>
                </a:lnTo>
                <a:lnTo>
                  <a:pt x="5974" y="5681"/>
                </a:lnTo>
                <a:lnTo>
                  <a:pt x="4835" y="4451"/>
                </a:lnTo>
                <a:close/>
                <a:moveTo>
                  <a:pt x="7134" y="6592"/>
                </a:moveTo>
                <a:lnTo>
                  <a:pt x="5999" y="7818"/>
                </a:lnTo>
                <a:lnTo>
                  <a:pt x="5999" y="5752"/>
                </a:lnTo>
                <a:lnTo>
                  <a:pt x="7134" y="4526"/>
                </a:lnTo>
                <a:lnTo>
                  <a:pt x="7134" y="6592"/>
                </a:lnTo>
                <a:close/>
                <a:moveTo>
                  <a:pt x="7134" y="4375"/>
                </a:moveTo>
                <a:lnTo>
                  <a:pt x="6569" y="3766"/>
                </a:lnTo>
                <a:lnTo>
                  <a:pt x="5999" y="3149"/>
                </a:lnTo>
                <a:lnTo>
                  <a:pt x="5999" y="1083"/>
                </a:lnTo>
                <a:lnTo>
                  <a:pt x="7134" y="2309"/>
                </a:lnTo>
                <a:lnTo>
                  <a:pt x="7134" y="4375"/>
                </a:lnTo>
                <a:close/>
                <a:moveTo>
                  <a:pt x="7184" y="2309"/>
                </a:moveTo>
                <a:lnTo>
                  <a:pt x="8319" y="1083"/>
                </a:lnTo>
                <a:lnTo>
                  <a:pt x="8319" y="3149"/>
                </a:lnTo>
                <a:lnTo>
                  <a:pt x="7734" y="3782"/>
                </a:lnTo>
                <a:lnTo>
                  <a:pt x="7184" y="4375"/>
                </a:lnTo>
                <a:lnTo>
                  <a:pt x="7184" y="2309"/>
                </a:lnTo>
                <a:close/>
                <a:moveTo>
                  <a:pt x="8316" y="7818"/>
                </a:moveTo>
                <a:lnTo>
                  <a:pt x="7182" y="6592"/>
                </a:lnTo>
                <a:lnTo>
                  <a:pt x="7182" y="4526"/>
                </a:lnTo>
                <a:lnTo>
                  <a:pt x="8316" y="5752"/>
                </a:lnTo>
                <a:lnTo>
                  <a:pt x="8316" y="7818"/>
                </a:lnTo>
                <a:close/>
                <a:moveTo>
                  <a:pt x="7204" y="4451"/>
                </a:moveTo>
                <a:lnTo>
                  <a:pt x="8344" y="3220"/>
                </a:lnTo>
                <a:lnTo>
                  <a:pt x="9484" y="4451"/>
                </a:lnTo>
                <a:lnTo>
                  <a:pt x="8344" y="5681"/>
                </a:lnTo>
                <a:lnTo>
                  <a:pt x="7204" y="4451"/>
                </a:lnTo>
                <a:close/>
                <a:moveTo>
                  <a:pt x="9501" y="6592"/>
                </a:moveTo>
                <a:lnTo>
                  <a:pt x="8366" y="7818"/>
                </a:lnTo>
                <a:lnTo>
                  <a:pt x="8366" y="5752"/>
                </a:lnTo>
                <a:lnTo>
                  <a:pt x="9501" y="4526"/>
                </a:lnTo>
                <a:lnTo>
                  <a:pt x="9501" y="6592"/>
                </a:lnTo>
                <a:close/>
                <a:moveTo>
                  <a:pt x="9501" y="4375"/>
                </a:moveTo>
                <a:lnTo>
                  <a:pt x="8951" y="3782"/>
                </a:lnTo>
                <a:lnTo>
                  <a:pt x="8366" y="3149"/>
                </a:lnTo>
                <a:lnTo>
                  <a:pt x="8366" y="1083"/>
                </a:lnTo>
                <a:lnTo>
                  <a:pt x="9501" y="2309"/>
                </a:lnTo>
                <a:lnTo>
                  <a:pt x="9501" y="4375"/>
                </a:lnTo>
                <a:close/>
                <a:moveTo>
                  <a:pt x="9551" y="2309"/>
                </a:moveTo>
                <a:lnTo>
                  <a:pt x="10686" y="1083"/>
                </a:lnTo>
                <a:lnTo>
                  <a:pt x="10686" y="3149"/>
                </a:lnTo>
                <a:lnTo>
                  <a:pt x="10101" y="3782"/>
                </a:lnTo>
                <a:lnTo>
                  <a:pt x="9551" y="4375"/>
                </a:lnTo>
                <a:lnTo>
                  <a:pt x="9551" y="2309"/>
                </a:lnTo>
                <a:close/>
                <a:moveTo>
                  <a:pt x="10686" y="7818"/>
                </a:moveTo>
                <a:lnTo>
                  <a:pt x="9551" y="6592"/>
                </a:lnTo>
                <a:lnTo>
                  <a:pt x="9551" y="4526"/>
                </a:lnTo>
                <a:lnTo>
                  <a:pt x="10686" y="5752"/>
                </a:lnTo>
                <a:lnTo>
                  <a:pt x="10686" y="7818"/>
                </a:lnTo>
                <a:close/>
                <a:moveTo>
                  <a:pt x="9571" y="4451"/>
                </a:moveTo>
                <a:lnTo>
                  <a:pt x="10711" y="3220"/>
                </a:lnTo>
                <a:lnTo>
                  <a:pt x="11851" y="4451"/>
                </a:lnTo>
                <a:lnTo>
                  <a:pt x="10711" y="5681"/>
                </a:lnTo>
                <a:lnTo>
                  <a:pt x="9571" y="4451"/>
                </a:lnTo>
                <a:close/>
                <a:moveTo>
                  <a:pt x="11868" y="6592"/>
                </a:moveTo>
                <a:lnTo>
                  <a:pt x="10734" y="7818"/>
                </a:lnTo>
                <a:lnTo>
                  <a:pt x="10734" y="5752"/>
                </a:lnTo>
                <a:lnTo>
                  <a:pt x="11868" y="4526"/>
                </a:lnTo>
                <a:lnTo>
                  <a:pt x="11868" y="6592"/>
                </a:lnTo>
                <a:close/>
                <a:moveTo>
                  <a:pt x="11868" y="4375"/>
                </a:moveTo>
                <a:lnTo>
                  <a:pt x="11303" y="3766"/>
                </a:lnTo>
                <a:lnTo>
                  <a:pt x="10734" y="3149"/>
                </a:lnTo>
                <a:lnTo>
                  <a:pt x="10734" y="1083"/>
                </a:lnTo>
                <a:lnTo>
                  <a:pt x="11868" y="2309"/>
                </a:lnTo>
                <a:lnTo>
                  <a:pt x="11868" y="4375"/>
                </a:lnTo>
                <a:close/>
                <a:moveTo>
                  <a:pt x="11918" y="2309"/>
                </a:moveTo>
                <a:lnTo>
                  <a:pt x="13053" y="1083"/>
                </a:lnTo>
                <a:lnTo>
                  <a:pt x="13053" y="3149"/>
                </a:lnTo>
                <a:lnTo>
                  <a:pt x="12468" y="3782"/>
                </a:lnTo>
                <a:lnTo>
                  <a:pt x="11918" y="4375"/>
                </a:lnTo>
                <a:lnTo>
                  <a:pt x="11918" y="2309"/>
                </a:lnTo>
                <a:close/>
                <a:moveTo>
                  <a:pt x="13053" y="7818"/>
                </a:moveTo>
                <a:lnTo>
                  <a:pt x="11918" y="6592"/>
                </a:lnTo>
                <a:lnTo>
                  <a:pt x="11918" y="4526"/>
                </a:lnTo>
                <a:lnTo>
                  <a:pt x="13053" y="5752"/>
                </a:lnTo>
                <a:lnTo>
                  <a:pt x="13053" y="7818"/>
                </a:lnTo>
                <a:close/>
                <a:moveTo>
                  <a:pt x="11938" y="4451"/>
                </a:moveTo>
                <a:lnTo>
                  <a:pt x="13078" y="3220"/>
                </a:lnTo>
                <a:lnTo>
                  <a:pt x="14218" y="4451"/>
                </a:lnTo>
                <a:lnTo>
                  <a:pt x="13078" y="5681"/>
                </a:lnTo>
                <a:lnTo>
                  <a:pt x="11938" y="4451"/>
                </a:lnTo>
                <a:close/>
                <a:moveTo>
                  <a:pt x="14235" y="6592"/>
                </a:moveTo>
                <a:lnTo>
                  <a:pt x="13101" y="7818"/>
                </a:lnTo>
                <a:lnTo>
                  <a:pt x="13101" y="5752"/>
                </a:lnTo>
                <a:lnTo>
                  <a:pt x="14235" y="4526"/>
                </a:lnTo>
                <a:lnTo>
                  <a:pt x="14235" y="6592"/>
                </a:lnTo>
                <a:close/>
                <a:moveTo>
                  <a:pt x="14235" y="4375"/>
                </a:moveTo>
                <a:lnTo>
                  <a:pt x="13685" y="3782"/>
                </a:lnTo>
                <a:lnTo>
                  <a:pt x="13101" y="3149"/>
                </a:lnTo>
                <a:lnTo>
                  <a:pt x="13101" y="1083"/>
                </a:lnTo>
                <a:lnTo>
                  <a:pt x="14235" y="2309"/>
                </a:lnTo>
                <a:lnTo>
                  <a:pt x="14235" y="4375"/>
                </a:lnTo>
                <a:close/>
                <a:moveTo>
                  <a:pt x="14285" y="2309"/>
                </a:moveTo>
                <a:lnTo>
                  <a:pt x="15420" y="1083"/>
                </a:lnTo>
                <a:lnTo>
                  <a:pt x="15420" y="3149"/>
                </a:lnTo>
                <a:lnTo>
                  <a:pt x="14850" y="3766"/>
                </a:lnTo>
                <a:lnTo>
                  <a:pt x="14285" y="4375"/>
                </a:lnTo>
                <a:lnTo>
                  <a:pt x="14285" y="2309"/>
                </a:lnTo>
                <a:close/>
                <a:moveTo>
                  <a:pt x="15420" y="7818"/>
                </a:moveTo>
                <a:lnTo>
                  <a:pt x="14285" y="6592"/>
                </a:lnTo>
                <a:lnTo>
                  <a:pt x="14285" y="4526"/>
                </a:lnTo>
                <a:lnTo>
                  <a:pt x="15420" y="5752"/>
                </a:lnTo>
                <a:lnTo>
                  <a:pt x="15420" y="7818"/>
                </a:lnTo>
                <a:close/>
                <a:moveTo>
                  <a:pt x="14305" y="4451"/>
                </a:moveTo>
                <a:lnTo>
                  <a:pt x="15445" y="3220"/>
                </a:lnTo>
                <a:lnTo>
                  <a:pt x="16585" y="4451"/>
                </a:lnTo>
                <a:lnTo>
                  <a:pt x="15445" y="5681"/>
                </a:lnTo>
                <a:lnTo>
                  <a:pt x="14305" y="4451"/>
                </a:lnTo>
                <a:close/>
                <a:moveTo>
                  <a:pt x="16605" y="6592"/>
                </a:moveTo>
                <a:lnTo>
                  <a:pt x="15470" y="7818"/>
                </a:lnTo>
                <a:lnTo>
                  <a:pt x="15470" y="5752"/>
                </a:lnTo>
                <a:lnTo>
                  <a:pt x="16605" y="4526"/>
                </a:lnTo>
                <a:lnTo>
                  <a:pt x="16605" y="6592"/>
                </a:lnTo>
                <a:close/>
                <a:moveTo>
                  <a:pt x="16605" y="4375"/>
                </a:moveTo>
                <a:lnTo>
                  <a:pt x="16055" y="3782"/>
                </a:lnTo>
                <a:lnTo>
                  <a:pt x="15470" y="3149"/>
                </a:lnTo>
                <a:lnTo>
                  <a:pt x="15470" y="1083"/>
                </a:lnTo>
                <a:lnTo>
                  <a:pt x="16605" y="2309"/>
                </a:lnTo>
                <a:lnTo>
                  <a:pt x="16605" y="4375"/>
                </a:lnTo>
                <a:close/>
                <a:moveTo>
                  <a:pt x="16655" y="2309"/>
                </a:moveTo>
                <a:lnTo>
                  <a:pt x="17790" y="1083"/>
                </a:lnTo>
                <a:lnTo>
                  <a:pt x="17790" y="3149"/>
                </a:lnTo>
                <a:lnTo>
                  <a:pt x="17205" y="3782"/>
                </a:lnTo>
                <a:lnTo>
                  <a:pt x="16655" y="4375"/>
                </a:lnTo>
                <a:lnTo>
                  <a:pt x="16655" y="2309"/>
                </a:lnTo>
                <a:close/>
                <a:moveTo>
                  <a:pt x="17787" y="7818"/>
                </a:moveTo>
                <a:lnTo>
                  <a:pt x="16652" y="6592"/>
                </a:lnTo>
                <a:lnTo>
                  <a:pt x="16652" y="4526"/>
                </a:lnTo>
                <a:lnTo>
                  <a:pt x="17787" y="5752"/>
                </a:lnTo>
                <a:lnTo>
                  <a:pt x="17787" y="7818"/>
                </a:lnTo>
                <a:close/>
                <a:moveTo>
                  <a:pt x="16673" y="4451"/>
                </a:moveTo>
                <a:lnTo>
                  <a:pt x="17812" y="3220"/>
                </a:lnTo>
                <a:lnTo>
                  <a:pt x="18952" y="4451"/>
                </a:lnTo>
                <a:lnTo>
                  <a:pt x="17812" y="5681"/>
                </a:lnTo>
                <a:lnTo>
                  <a:pt x="16673" y="4451"/>
                </a:lnTo>
                <a:close/>
                <a:moveTo>
                  <a:pt x="18972" y="6592"/>
                </a:moveTo>
                <a:lnTo>
                  <a:pt x="17837" y="7818"/>
                </a:lnTo>
                <a:lnTo>
                  <a:pt x="17837" y="5752"/>
                </a:lnTo>
                <a:lnTo>
                  <a:pt x="18972" y="4526"/>
                </a:lnTo>
                <a:lnTo>
                  <a:pt x="18972" y="6592"/>
                </a:lnTo>
                <a:close/>
                <a:moveTo>
                  <a:pt x="18972" y="4375"/>
                </a:moveTo>
                <a:lnTo>
                  <a:pt x="18422" y="3782"/>
                </a:lnTo>
                <a:lnTo>
                  <a:pt x="17837" y="3149"/>
                </a:lnTo>
                <a:lnTo>
                  <a:pt x="17837" y="1083"/>
                </a:lnTo>
                <a:lnTo>
                  <a:pt x="18972" y="2309"/>
                </a:lnTo>
                <a:lnTo>
                  <a:pt x="18972" y="4375"/>
                </a:lnTo>
                <a:close/>
                <a:moveTo>
                  <a:pt x="20154" y="3149"/>
                </a:moveTo>
                <a:lnTo>
                  <a:pt x="19020" y="4375"/>
                </a:lnTo>
                <a:lnTo>
                  <a:pt x="19020" y="2309"/>
                </a:lnTo>
                <a:lnTo>
                  <a:pt x="20154" y="1083"/>
                </a:lnTo>
                <a:lnTo>
                  <a:pt x="20154" y="3149"/>
                </a:lnTo>
                <a:close/>
                <a:moveTo>
                  <a:pt x="7159" y="21433"/>
                </a:moveTo>
                <a:lnTo>
                  <a:pt x="7184" y="21433"/>
                </a:lnTo>
                <a:lnTo>
                  <a:pt x="7184" y="19291"/>
                </a:lnTo>
                <a:lnTo>
                  <a:pt x="7204" y="19271"/>
                </a:lnTo>
                <a:lnTo>
                  <a:pt x="5977" y="17942"/>
                </a:lnTo>
                <a:lnTo>
                  <a:pt x="5962" y="17958"/>
                </a:lnTo>
                <a:lnTo>
                  <a:pt x="5962" y="17958"/>
                </a:lnTo>
                <a:lnTo>
                  <a:pt x="5359" y="18610"/>
                </a:lnTo>
                <a:lnTo>
                  <a:pt x="4792" y="19223"/>
                </a:lnTo>
                <a:lnTo>
                  <a:pt x="4225" y="18610"/>
                </a:lnTo>
                <a:lnTo>
                  <a:pt x="3622" y="17958"/>
                </a:lnTo>
                <a:lnTo>
                  <a:pt x="3622" y="17958"/>
                </a:lnTo>
                <a:lnTo>
                  <a:pt x="3607" y="17942"/>
                </a:lnTo>
                <a:lnTo>
                  <a:pt x="3592" y="17958"/>
                </a:lnTo>
                <a:lnTo>
                  <a:pt x="3592" y="17958"/>
                </a:lnTo>
                <a:lnTo>
                  <a:pt x="2990" y="18610"/>
                </a:lnTo>
                <a:lnTo>
                  <a:pt x="2422" y="19223"/>
                </a:lnTo>
                <a:lnTo>
                  <a:pt x="1833" y="18583"/>
                </a:lnTo>
                <a:lnTo>
                  <a:pt x="1253" y="17958"/>
                </a:lnTo>
                <a:lnTo>
                  <a:pt x="1253" y="17958"/>
                </a:lnTo>
                <a:lnTo>
                  <a:pt x="1238" y="17942"/>
                </a:lnTo>
                <a:lnTo>
                  <a:pt x="10" y="19271"/>
                </a:lnTo>
                <a:lnTo>
                  <a:pt x="30" y="19291"/>
                </a:lnTo>
                <a:lnTo>
                  <a:pt x="30" y="21433"/>
                </a:lnTo>
                <a:lnTo>
                  <a:pt x="55" y="21433"/>
                </a:lnTo>
                <a:lnTo>
                  <a:pt x="40" y="21465"/>
                </a:lnTo>
                <a:lnTo>
                  <a:pt x="166" y="21600"/>
                </a:lnTo>
                <a:lnTo>
                  <a:pt x="256" y="21600"/>
                </a:lnTo>
                <a:lnTo>
                  <a:pt x="83" y="21413"/>
                </a:lnTo>
                <a:lnTo>
                  <a:pt x="83" y="19347"/>
                </a:lnTo>
                <a:lnTo>
                  <a:pt x="1218" y="20573"/>
                </a:lnTo>
                <a:lnTo>
                  <a:pt x="1218" y="21600"/>
                </a:lnTo>
                <a:lnTo>
                  <a:pt x="1268" y="21600"/>
                </a:lnTo>
                <a:lnTo>
                  <a:pt x="1268" y="20573"/>
                </a:lnTo>
                <a:lnTo>
                  <a:pt x="2402" y="19347"/>
                </a:lnTo>
                <a:lnTo>
                  <a:pt x="2402" y="21413"/>
                </a:lnTo>
                <a:lnTo>
                  <a:pt x="2229" y="21600"/>
                </a:lnTo>
                <a:lnTo>
                  <a:pt x="2317" y="21600"/>
                </a:lnTo>
                <a:lnTo>
                  <a:pt x="2427" y="21481"/>
                </a:lnTo>
                <a:lnTo>
                  <a:pt x="2538" y="21600"/>
                </a:lnTo>
                <a:lnTo>
                  <a:pt x="2626" y="21600"/>
                </a:lnTo>
                <a:lnTo>
                  <a:pt x="2453" y="21413"/>
                </a:lnTo>
                <a:lnTo>
                  <a:pt x="2453" y="19347"/>
                </a:lnTo>
                <a:lnTo>
                  <a:pt x="3587" y="20573"/>
                </a:lnTo>
                <a:lnTo>
                  <a:pt x="3587" y="21600"/>
                </a:lnTo>
                <a:lnTo>
                  <a:pt x="3637" y="21600"/>
                </a:lnTo>
                <a:lnTo>
                  <a:pt x="3637" y="20573"/>
                </a:lnTo>
                <a:lnTo>
                  <a:pt x="4772" y="19347"/>
                </a:lnTo>
                <a:lnTo>
                  <a:pt x="4772" y="21413"/>
                </a:lnTo>
                <a:lnTo>
                  <a:pt x="4599" y="21600"/>
                </a:lnTo>
                <a:lnTo>
                  <a:pt x="4687" y="21600"/>
                </a:lnTo>
                <a:lnTo>
                  <a:pt x="4797" y="21481"/>
                </a:lnTo>
                <a:lnTo>
                  <a:pt x="4908" y="21600"/>
                </a:lnTo>
                <a:lnTo>
                  <a:pt x="4995" y="21600"/>
                </a:lnTo>
                <a:lnTo>
                  <a:pt x="4822" y="21413"/>
                </a:lnTo>
                <a:lnTo>
                  <a:pt x="4822" y="19347"/>
                </a:lnTo>
                <a:lnTo>
                  <a:pt x="5957" y="20573"/>
                </a:lnTo>
                <a:lnTo>
                  <a:pt x="5957" y="21600"/>
                </a:lnTo>
                <a:lnTo>
                  <a:pt x="6007" y="21600"/>
                </a:lnTo>
                <a:lnTo>
                  <a:pt x="6007" y="20573"/>
                </a:lnTo>
                <a:lnTo>
                  <a:pt x="7142" y="19347"/>
                </a:lnTo>
                <a:lnTo>
                  <a:pt x="7142" y="21413"/>
                </a:lnTo>
                <a:lnTo>
                  <a:pt x="6968" y="21600"/>
                </a:lnTo>
                <a:lnTo>
                  <a:pt x="7059" y="21600"/>
                </a:lnTo>
                <a:lnTo>
                  <a:pt x="7184" y="21465"/>
                </a:lnTo>
                <a:lnTo>
                  <a:pt x="7159" y="21433"/>
                </a:lnTo>
                <a:close/>
                <a:moveTo>
                  <a:pt x="1240" y="20505"/>
                </a:moveTo>
                <a:lnTo>
                  <a:pt x="100" y="19275"/>
                </a:lnTo>
                <a:lnTo>
                  <a:pt x="1240" y="18045"/>
                </a:lnTo>
                <a:lnTo>
                  <a:pt x="2380" y="19275"/>
                </a:lnTo>
                <a:lnTo>
                  <a:pt x="1240" y="20505"/>
                </a:lnTo>
                <a:close/>
                <a:moveTo>
                  <a:pt x="3607" y="20505"/>
                </a:moveTo>
                <a:lnTo>
                  <a:pt x="2468" y="19275"/>
                </a:lnTo>
                <a:lnTo>
                  <a:pt x="3607" y="18045"/>
                </a:lnTo>
                <a:lnTo>
                  <a:pt x="4747" y="19275"/>
                </a:lnTo>
                <a:lnTo>
                  <a:pt x="3607" y="20505"/>
                </a:lnTo>
                <a:close/>
                <a:moveTo>
                  <a:pt x="5974" y="20505"/>
                </a:moveTo>
                <a:lnTo>
                  <a:pt x="4835" y="19275"/>
                </a:lnTo>
                <a:lnTo>
                  <a:pt x="5974" y="18045"/>
                </a:lnTo>
                <a:lnTo>
                  <a:pt x="7114" y="19275"/>
                </a:lnTo>
                <a:lnTo>
                  <a:pt x="5974" y="20505"/>
                </a:lnTo>
                <a:close/>
                <a:moveTo>
                  <a:pt x="19180" y="15780"/>
                </a:moveTo>
                <a:lnTo>
                  <a:pt x="17995" y="14498"/>
                </a:lnTo>
                <a:lnTo>
                  <a:pt x="16768" y="15828"/>
                </a:lnTo>
                <a:lnTo>
                  <a:pt x="16788" y="15848"/>
                </a:lnTo>
                <a:lnTo>
                  <a:pt x="16788" y="17969"/>
                </a:lnTo>
                <a:lnTo>
                  <a:pt x="15586" y="19271"/>
                </a:lnTo>
                <a:lnTo>
                  <a:pt x="15606" y="19291"/>
                </a:lnTo>
                <a:lnTo>
                  <a:pt x="15606" y="21433"/>
                </a:lnTo>
                <a:lnTo>
                  <a:pt x="15631" y="21433"/>
                </a:lnTo>
                <a:lnTo>
                  <a:pt x="15616" y="21465"/>
                </a:lnTo>
                <a:lnTo>
                  <a:pt x="15741" y="21600"/>
                </a:lnTo>
                <a:lnTo>
                  <a:pt x="15832" y="21600"/>
                </a:lnTo>
                <a:lnTo>
                  <a:pt x="15658" y="21413"/>
                </a:lnTo>
                <a:lnTo>
                  <a:pt x="15658" y="19347"/>
                </a:lnTo>
                <a:lnTo>
                  <a:pt x="16793" y="20573"/>
                </a:lnTo>
                <a:lnTo>
                  <a:pt x="16793" y="21600"/>
                </a:lnTo>
                <a:lnTo>
                  <a:pt x="16843" y="21600"/>
                </a:lnTo>
                <a:lnTo>
                  <a:pt x="16843" y="20573"/>
                </a:lnTo>
                <a:lnTo>
                  <a:pt x="17978" y="19347"/>
                </a:lnTo>
                <a:lnTo>
                  <a:pt x="17978" y="21413"/>
                </a:lnTo>
                <a:lnTo>
                  <a:pt x="17805" y="21600"/>
                </a:lnTo>
                <a:lnTo>
                  <a:pt x="17892" y="21600"/>
                </a:lnTo>
                <a:lnTo>
                  <a:pt x="18003" y="21481"/>
                </a:lnTo>
                <a:lnTo>
                  <a:pt x="18113" y="21600"/>
                </a:lnTo>
                <a:lnTo>
                  <a:pt x="18201" y="21600"/>
                </a:lnTo>
                <a:lnTo>
                  <a:pt x="18028" y="21413"/>
                </a:lnTo>
                <a:lnTo>
                  <a:pt x="18028" y="19347"/>
                </a:lnTo>
                <a:lnTo>
                  <a:pt x="19163" y="20573"/>
                </a:lnTo>
                <a:lnTo>
                  <a:pt x="19163" y="21600"/>
                </a:lnTo>
                <a:lnTo>
                  <a:pt x="19213" y="21600"/>
                </a:lnTo>
                <a:lnTo>
                  <a:pt x="19213" y="20573"/>
                </a:lnTo>
                <a:lnTo>
                  <a:pt x="20347" y="19347"/>
                </a:lnTo>
                <a:lnTo>
                  <a:pt x="20347" y="21413"/>
                </a:lnTo>
                <a:lnTo>
                  <a:pt x="20174" y="21600"/>
                </a:lnTo>
                <a:lnTo>
                  <a:pt x="20262" y="21600"/>
                </a:lnTo>
                <a:lnTo>
                  <a:pt x="20388" y="21465"/>
                </a:lnTo>
                <a:lnTo>
                  <a:pt x="20373" y="21433"/>
                </a:lnTo>
                <a:lnTo>
                  <a:pt x="20398" y="21433"/>
                </a:lnTo>
                <a:lnTo>
                  <a:pt x="20398" y="19291"/>
                </a:lnTo>
                <a:lnTo>
                  <a:pt x="20418" y="19271"/>
                </a:lnTo>
                <a:lnTo>
                  <a:pt x="21570" y="18025"/>
                </a:lnTo>
                <a:lnTo>
                  <a:pt x="21555" y="17993"/>
                </a:lnTo>
                <a:lnTo>
                  <a:pt x="21580" y="17993"/>
                </a:lnTo>
                <a:lnTo>
                  <a:pt x="21580" y="15852"/>
                </a:lnTo>
                <a:lnTo>
                  <a:pt x="21600" y="15832"/>
                </a:lnTo>
                <a:lnTo>
                  <a:pt x="20373" y="14502"/>
                </a:lnTo>
                <a:lnTo>
                  <a:pt x="19180" y="15780"/>
                </a:lnTo>
                <a:close/>
                <a:moveTo>
                  <a:pt x="16813" y="20505"/>
                </a:moveTo>
                <a:lnTo>
                  <a:pt x="15674" y="19275"/>
                </a:lnTo>
                <a:lnTo>
                  <a:pt x="16813" y="18045"/>
                </a:lnTo>
                <a:lnTo>
                  <a:pt x="17953" y="19275"/>
                </a:lnTo>
                <a:lnTo>
                  <a:pt x="16813" y="20505"/>
                </a:lnTo>
                <a:close/>
                <a:moveTo>
                  <a:pt x="17973" y="19196"/>
                </a:moveTo>
                <a:lnTo>
                  <a:pt x="17408" y="18583"/>
                </a:lnTo>
                <a:lnTo>
                  <a:pt x="16841" y="17969"/>
                </a:lnTo>
                <a:lnTo>
                  <a:pt x="16841" y="15903"/>
                </a:lnTo>
                <a:lnTo>
                  <a:pt x="17975" y="17130"/>
                </a:lnTo>
                <a:lnTo>
                  <a:pt x="17975" y="19196"/>
                </a:lnTo>
                <a:close/>
                <a:moveTo>
                  <a:pt x="17998" y="17062"/>
                </a:moveTo>
                <a:lnTo>
                  <a:pt x="16858" y="15832"/>
                </a:lnTo>
                <a:lnTo>
                  <a:pt x="17998" y="14602"/>
                </a:lnTo>
                <a:lnTo>
                  <a:pt x="19138" y="15832"/>
                </a:lnTo>
                <a:lnTo>
                  <a:pt x="17998" y="17062"/>
                </a:lnTo>
                <a:close/>
                <a:moveTo>
                  <a:pt x="18023" y="17130"/>
                </a:moveTo>
                <a:lnTo>
                  <a:pt x="19158" y="15903"/>
                </a:lnTo>
                <a:lnTo>
                  <a:pt x="19158" y="17969"/>
                </a:lnTo>
                <a:lnTo>
                  <a:pt x="18565" y="18610"/>
                </a:lnTo>
                <a:lnTo>
                  <a:pt x="18023" y="19196"/>
                </a:lnTo>
                <a:lnTo>
                  <a:pt x="18023" y="17130"/>
                </a:lnTo>
                <a:close/>
                <a:moveTo>
                  <a:pt x="19180" y="20505"/>
                </a:moveTo>
                <a:lnTo>
                  <a:pt x="18041" y="19275"/>
                </a:lnTo>
                <a:lnTo>
                  <a:pt x="19180" y="18045"/>
                </a:lnTo>
                <a:lnTo>
                  <a:pt x="20320" y="19275"/>
                </a:lnTo>
                <a:lnTo>
                  <a:pt x="19180" y="20505"/>
                </a:lnTo>
                <a:close/>
                <a:moveTo>
                  <a:pt x="20340" y="19196"/>
                </a:moveTo>
                <a:lnTo>
                  <a:pt x="19798" y="18610"/>
                </a:lnTo>
                <a:lnTo>
                  <a:pt x="19205" y="17969"/>
                </a:lnTo>
                <a:lnTo>
                  <a:pt x="19205" y="15903"/>
                </a:lnTo>
                <a:lnTo>
                  <a:pt x="20340" y="17130"/>
                </a:lnTo>
                <a:lnTo>
                  <a:pt x="20340" y="19196"/>
                </a:lnTo>
                <a:close/>
                <a:moveTo>
                  <a:pt x="21522" y="17969"/>
                </a:moveTo>
                <a:lnTo>
                  <a:pt x="20390" y="19196"/>
                </a:lnTo>
                <a:lnTo>
                  <a:pt x="20390" y="17130"/>
                </a:lnTo>
                <a:lnTo>
                  <a:pt x="21525" y="15903"/>
                </a:lnTo>
                <a:lnTo>
                  <a:pt x="21525" y="17969"/>
                </a:lnTo>
                <a:close/>
                <a:moveTo>
                  <a:pt x="20365" y="17062"/>
                </a:moveTo>
                <a:lnTo>
                  <a:pt x="19225" y="15832"/>
                </a:lnTo>
                <a:lnTo>
                  <a:pt x="20365" y="14602"/>
                </a:lnTo>
                <a:lnTo>
                  <a:pt x="21505" y="15832"/>
                </a:lnTo>
                <a:lnTo>
                  <a:pt x="20365" y="17062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7E228BF-1CA5-4856-ADE1-3CF4E8475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33337"/>
            <a:ext cx="10515600" cy="1287775"/>
          </a:xfrm>
        </p:spPr>
        <p:txBody>
          <a:bodyPr anchor="b"/>
          <a:lstStyle>
            <a:lvl1pPr algn="ctr"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75560DB-B208-41C1-AC26-ACACF8AE7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953972"/>
            <a:ext cx="10515600" cy="85787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8CD13F7-FE5E-4564-955B-78635E1D6B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A102378-A50C-4DC3-9C77-A872D3183ECF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FEC6B85-2D6C-4E54-AFB1-FC9C8C5BC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0A08B1B-1C08-468B-84FB-AF1608C8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3EF5F1-89EA-417C-9354-6DB829590D1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7CF43-89AE-46EA-9B3C-051F4C791CA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65571" y="1637940"/>
            <a:ext cx="771525" cy="771525"/>
          </a:xfrm>
          <a:scene3d>
            <a:camera prst="isometricRightUp"/>
            <a:lightRig rig="threePt" dir="t"/>
          </a:scene3d>
        </p:spPr>
        <p:txBody>
          <a:bodyPr anchor="ctr">
            <a:normAutofit/>
          </a:bodyPr>
          <a:lstStyle>
            <a:lvl1pPr marL="0" indent="0" algn="ctr">
              <a:buNone/>
              <a:defRPr sz="4800"/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3339177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">
            <a:extLst>
              <a:ext uri="{FF2B5EF4-FFF2-40B4-BE49-F238E27FC236}">
                <a16:creationId xmlns:a16="http://schemas.microsoft.com/office/drawing/2014/main" id="{042CA659-DF98-F64B-B2F7-95536A1D1E1D}"/>
              </a:ext>
            </a:extLst>
          </p:cNvPr>
          <p:cNvSpPr/>
          <p:nvPr/>
        </p:nvSpPr>
        <p:spPr>
          <a:xfrm>
            <a:off x="625456" y="0"/>
            <a:ext cx="10928388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137" y="1007"/>
                </a:moveTo>
                <a:lnTo>
                  <a:pt x="18997" y="2237"/>
                </a:lnTo>
                <a:lnTo>
                  <a:pt x="17857" y="1007"/>
                </a:lnTo>
                <a:lnTo>
                  <a:pt x="18786" y="4"/>
                </a:lnTo>
                <a:lnTo>
                  <a:pt x="18696" y="4"/>
                </a:lnTo>
                <a:lnTo>
                  <a:pt x="18610" y="96"/>
                </a:lnTo>
                <a:lnTo>
                  <a:pt x="17837" y="932"/>
                </a:lnTo>
                <a:lnTo>
                  <a:pt x="17837" y="0"/>
                </a:lnTo>
                <a:lnTo>
                  <a:pt x="17787" y="0"/>
                </a:lnTo>
                <a:lnTo>
                  <a:pt x="17787" y="932"/>
                </a:lnTo>
                <a:lnTo>
                  <a:pt x="17014" y="96"/>
                </a:lnTo>
                <a:lnTo>
                  <a:pt x="16929" y="4"/>
                </a:lnTo>
                <a:lnTo>
                  <a:pt x="16838" y="4"/>
                </a:lnTo>
                <a:lnTo>
                  <a:pt x="17767" y="1007"/>
                </a:lnTo>
                <a:lnTo>
                  <a:pt x="16627" y="2237"/>
                </a:lnTo>
                <a:lnTo>
                  <a:pt x="15488" y="1007"/>
                </a:lnTo>
                <a:lnTo>
                  <a:pt x="16417" y="4"/>
                </a:lnTo>
                <a:lnTo>
                  <a:pt x="16326" y="4"/>
                </a:lnTo>
                <a:lnTo>
                  <a:pt x="16241" y="96"/>
                </a:lnTo>
                <a:lnTo>
                  <a:pt x="15468" y="932"/>
                </a:lnTo>
                <a:lnTo>
                  <a:pt x="15468" y="0"/>
                </a:lnTo>
                <a:lnTo>
                  <a:pt x="15417" y="0"/>
                </a:lnTo>
                <a:lnTo>
                  <a:pt x="15417" y="932"/>
                </a:lnTo>
                <a:lnTo>
                  <a:pt x="14639" y="92"/>
                </a:lnTo>
                <a:lnTo>
                  <a:pt x="14557" y="4"/>
                </a:lnTo>
                <a:lnTo>
                  <a:pt x="14469" y="4"/>
                </a:lnTo>
                <a:lnTo>
                  <a:pt x="15397" y="1007"/>
                </a:lnTo>
                <a:lnTo>
                  <a:pt x="14258" y="2237"/>
                </a:lnTo>
                <a:lnTo>
                  <a:pt x="13118" y="1007"/>
                </a:lnTo>
                <a:lnTo>
                  <a:pt x="14047" y="4"/>
                </a:lnTo>
                <a:lnTo>
                  <a:pt x="13957" y="4"/>
                </a:lnTo>
                <a:lnTo>
                  <a:pt x="13871" y="96"/>
                </a:lnTo>
                <a:lnTo>
                  <a:pt x="13098" y="932"/>
                </a:lnTo>
                <a:lnTo>
                  <a:pt x="13098" y="0"/>
                </a:lnTo>
                <a:lnTo>
                  <a:pt x="13048" y="0"/>
                </a:lnTo>
                <a:lnTo>
                  <a:pt x="13048" y="932"/>
                </a:lnTo>
                <a:lnTo>
                  <a:pt x="12275" y="96"/>
                </a:lnTo>
                <a:lnTo>
                  <a:pt x="12189" y="4"/>
                </a:lnTo>
                <a:lnTo>
                  <a:pt x="12099" y="4"/>
                </a:lnTo>
                <a:lnTo>
                  <a:pt x="13028" y="1007"/>
                </a:lnTo>
                <a:lnTo>
                  <a:pt x="11888" y="2237"/>
                </a:lnTo>
                <a:lnTo>
                  <a:pt x="10749" y="1007"/>
                </a:lnTo>
                <a:lnTo>
                  <a:pt x="11677" y="4"/>
                </a:lnTo>
                <a:lnTo>
                  <a:pt x="11589" y="4"/>
                </a:lnTo>
                <a:lnTo>
                  <a:pt x="11507" y="92"/>
                </a:lnTo>
                <a:lnTo>
                  <a:pt x="10728" y="932"/>
                </a:lnTo>
                <a:lnTo>
                  <a:pt x="10728" y="0"/>
                </a:lnTo>
                <a:lnTo>
                  <a:pt x="10678" y="0"/>
                </a:lnTo>
                <a:lnTo>
                  <a:pt x="10678" y="932"/>
                </a:lnTo>
                <a:lnTo>
                  <a:pt x="9905" y="96"/>
                </a:lnTo>
                <a:lnTo>
                  <a:pt x="9820" y="4"/>
                </a:lnTo>
                <a:lnTo>
                  <a:pt x="9729" y="4"/>
                </a:lnTo>
                <a:lnTo>
                  <a:pt x="10658" y="1007"/>
                </a:lnTo>
                <a:lnTo>
                  <a:pt x="9519" y="2237"/>
                </a:lnTo>
                <a:lnTo>
                  <a:pt x="8379" y="1007"/>
                </a:lnTo>
                <a:lnTo>
                  <a:pt x="9308" y="4"/>
                </a:lnTo>
                <a:lnTo>
                  <a:pt x="9217" y="4"/>
                </a:lnTo>
                <a:lnTo>
                  <a:pt x="9132" y="96"/>
                </a:lnTo>
                <a:lnTo>
                  <a:pt x="8359" y="932"/>
                </a:lnTo>
                <a:lnTo>
                  <a:pt x="8359" y="0"/>
                </a:lnTo>
                <a:lnTo>
                  <a:pt x="8309" y="0"/>
                </a:lnTo>
                <a:lnTo>
                  <a:pt x="8309" y="932"/>
                </a:lnTo>
                <a:lnTo>
                  <a:pt x="7536" y="96"/>
                </a:lnTo>
                <a:lnTo>
                  <a:pt x="7450" y="4"/>
                </a:lnTo>
                <a:lnTo>
                  <a:pt x="7360" y="4"/>
                </a:lnTo>
                <a:lnTo>
                  <a:pt x="8289" y="1007"/>
                </a:lnTo>
                <a:lnTo>
                  <a:pt x="7149" y="2237"/>
                </a:lnTo>
                <a:lnTo>
                  <a:pt x="6009" y="1007"/>
                </a:lnTo>
                <a:lnTo>
                  <a:pt x="6938" y="4"/>
                </a:lnTo>
                <a:lnTo>
                  <a:pt x="6850" y="4"/>
                </a:lnTo>
                <a:lnTo>
                  <a:pt x="6767" y="92"/>
                </a:lnTo>
                <a:lnTo>
                  <a:pt x="5989" y="932"/>
                </a:lnTo>
                <a:lnTo>
                  <a:pt x="5989" y="0"/>
                </a:lnTo>
                <a:lnTo>
                  <a:pt x="5939" y="0"/>
                </a:lnTo>
                <a:lnTo>
                  <a:pt x="5939" y="932"/>
                </a:lnTo>
                <a:lnTo>
                  <a:pt x="5166" y="96"/>
                </a:lnTo>
                <a:lnTo>
                  <a:pt x="5081" y="4"/>
                </a:lnTo>
                <a:lnTo>
                  <a:pt x="4990" y="4"/>
                </a:lnTo>
                <a:lnTo>
                  <a:pt x="5919" y="1007"/>
                </a:lnTo>
                <a:lnTo>
                  <a:pt x="4779" y="2237"/>
                </a:lnTo>
                <a:lnTo>
                  <a:pt x="3640" y="1007"/>
                </a:lnTo>
                <a:lnTo>
                  <a:pt x="4569" y="4"/>
                </a:lnTo>
                <a:lnTo>
                  <a:pt x="4478" y="4"/>
                </a:lnTo>
                <a:lnTo>
                  <a:pt x="4393" y="96"/>
                </a:lnTo>
                <a:lnTo>
                  <a:pt x="3620" y="932"/>
                </a:lnTo>
                <a:lnTo>
                  <a:pt x="3620" y="0"/>
                </a:lnTo>
                <a:lnTo>
                  <a:pt x="3569" y="0"/>
                </a:lnTo>
                <a:lnTo>
                  <a:pt x="3569" y="932"/>
                </a:lnTo>
                <a:lnTo>
                  <a:pt x="2796" y="96"/>
                </a:lnTo>
                <a:lnTo>
                  <a:pt x="2711" y="4"/>
                </a:lnTo>
                <a:lnTo>
                  <a:pt x="2621" y="4"/>
                </a:lnTo>
                <a:lnTo>
                  <a:pt x="3549" y="1007"/>
                </a:lnTo>
                <a:lnTo>
                  <a:pt x="2410" y="2237"/>
                </a:lnTo>
                <a:lnTo>
                  <a:pt x="1270" y="1007"/>
                </a:lnTo>
                <a:lnTo>
                  <a:pt x="2199" y="4"/>
                </a:lnTo>
                <a:lnTo>
                  <a:pt x="2111" y="4"/>
                </a:lnTo>
                <a:lnTo>
                  <a:pt x="2028" y="92"/>
                </a:lnTo>
                <a:lnTo>
                  <a:pt x="1250" y="932"/>
                </a:lnTo>
                <a:lnTo>
                  <a:pt x="1250" y="0"/>
                </a:lnTo>
                <a:lnTo>
                  <a:pt x="1200" y="0"/>
                </a:lnTo>
                <a:lnTo>
                  <a:pt x="1200" y="932"/>
                </a:lnTo>
                <a:lnTo>
                  <a:pt x="341" y="0"/>
                </a:lnTo>
                <a:lnTo>
                  <a:pt x="254" y="0"/>
                </a:lnTo>
                <a:lnTo>
                  <a:pt x="1182" y="1003"/>
                </a:lnTo>
                <a:lnTo>
                  <a:pt x="1182" y="1003"/>
                </a:lnTo>
                <a:lnTo>
                  <a:pt x="1202" y="1023"/>
                </a:lnTo>
                <a:lnTo>
                  <a:pt x="1202" y="3145"/>
                </a:lnTo>
                <a:lnTo>
                  <a:pt x="0" y="4447"/>
                </a:lnTo>
                <a:lnTo>
                  <a:pt x="20" y="4466"/>
                </a:lnTo>
                <a:lnTo>
                  <a:pt x="20" y="6608"/>
                </a:lnTo>
                <a:lnTo>
                  <a:pt x="45" y="6608"/>
                </a:lnTo>
                <a:lnTo>
                  <a:pt x="30" y="6640"/>
                </a:lnTo>
                <a:lnTo>
                  <a:pt x="1227" y="7934"/>
                </a:lnTo>
                <a:lnTo>
                  <a:pt x="2412" y="6652"/>
                </a:lnTo>
                <a:lnTo>
                  <a:pt x="3597" y="7934"/>
                </a:lnTo>
                <a:lnTo>
                  <a:pt x="4782" y="6652"/>
                </a:lnTo>
                <a:lnTo>
                  <a:pt x="5967" y="7934"/>
                </a:lnTo>
                <a:lnTo>
                  <a:pt x="7151" y="6652"/>
                </a:lnTo>
                <a:lnTo>
                  <a:pt x="8336" y="7934"/>
                </a:lnTo>
                <a:lnTo>
                  <a:pt x="9521" y="6652"/>
                </a:lnTo>
                <a:lnTo>
                  <a:pt x="10706" y="7934"/>
                </a:lnTo>
                <a:lnTo>
                  <a:pt x="11891" y="6652"/>
                </a:lnTo>
                <a:lnTo>
                  <a:pt x="13075" y="7934"/>
                </a:lnTo>
                <a:lnTo>
                  <a:pt x="14260" y="6652"/>
                </a:lnTo>
                <a:lnTo>
                  <a:pt x="15445" y="7934"/>
                </a:lnTo>
                <a:lnTo>
                  <a:pt x="16630" y="6652"/>
                </a:lnTo>
                <a:lnTo>
                  <a:pt x="17815" y="7934"/>
                </a:lnTo>
                <a:lnTo>
                  <a:pt x="19012" y="6640"/>
                </a:lnTo>
                <a:lnTo>
                  <a:pt x="18997" y="6608"/>
                </a:lnTo>
                <a:lnTo>
                  <a:pt x="19022" y="6608"/>
                </a:lnTo>
                <a:lnTo>
                  <a:pt x="19022" y="4466"/>
                </a:lnTo>
                <a:lnTo>
                  <a:pt x="19042" y="4447"/>
                </a:lnTo>
                <a:lnTo>
                  <a:pt x="19042" y="4447"/>
                </a:lnTo>
                <a:lnTo>
                  <a:pt x="20194" y="3201"/>
                </a:lnTo>
                <a:lnTo>
                  <a:pt x="20179" y="3169"/>
                </a:lnTo>
                <a:lnTo>
                  <a:pt x="20204" y="3169"/>
                </a:lnTo>
                <a:lnTo>
                  <a:pt x="20204" y="1027"/>
                </a:lnTo>
                <a:lnTo>
                  <a:pt x="20224" y="1007"/>
                </a:lnTo>
                <a:lnTo>
                  <a:pt x="19296" y="4"/>
                </a:lnTo>
                <a:lnTo>
                  <a:pt x="19208" y="4"/>
                </a:lnTo>
                <a:lnTo>
                  <a:pt x="20137" y="1007"/>
                </a:lnTo>
                <a:close/>
                <a:moveTo>
                  <a:pt x="1215" y="7818"/>
                </a:moveTo>
                <a:lnTo>
                  <a:pt x="80" y="6592"/>
                </a:lnTo>
                <a:lnTo>
                  <a:pt x="80" y="4526"/>
                </a:lnTo>
                <a:lnTo>
                  <a:pt x="1215" y="5752"/>
                </a:lnTo>
                <a:lnTo>
                  <a:pt x="1215" y="7818"/>
                </a:lnTo>
                <a:close/>
                <a:moveTo>
                  <a:pt x="101" y="4451"/>
                </a:moveTo>
                <a:lnTo>
                  <a:pt x="1240" y="3220"/>
                </a:lnTo>
                <a:lnTo>
                  <a:pt x="2380" y="4451"/>
                </a:lnTo>
                <a:lnTo>
                  <a:pt x="1240" y="5681"/>
                </a:lnTo>
                <a:lnTo>
                  <a:pt x="101" y="4451"/>
                </a:lnTo>
                <a:close/>
                <a:moveTo>
                  <a:pt x="2397" y="6592"/>
                </a:moveTo>
                <a:lnTo>
                  <a:pt x="1263" y="7818"/>
                </a:lnTo>
                <a:lnTo>
                  <a:pt x="1263" y="5752"/>
                </a:lnTo>
                <a:lnTo>
                  <a:pt x="2397" y="4526"/>
                </a:lnTo>
                <a:lnTo>
                  <a:pt x="2397" y="6592"/>
                </a:lnTo>
                <a:close/>
                <a:moveTo>
                  <a:pt x="2397" y="4375"/>
                </a:moveTo>
                <a:lnTo>
                  <a:pt x="1833" y="3766"/>
                </a:lnTo>
                <a:lnTo>
                  <a:pt x="1263" y="3149"/>
                </a:lnTo>
                <a:lnTo>
                  <a:pt x="1263" y="1083"/>
                </a:lnTo>
                <a:lnTo>
                  <a:pt x="2397" y="2309"/>
                </a:lnTo>
                <a:lnTo>
                  <a:pt x="2397" y="4375"/>
                </a:lnTo>
                <a:close/>
                <a:moveTo>
                  <a:pt x="2448" y="2309"/>
                </a:moveTo>
                <a:lnTo>
                  <a:pt x="3582" y="1083"/>
                </a:lnTo>
                <a:lnTo>
                  <a:pt x="3582" y="3149"/>
                </a:lnTo>
                <a:lnTo>
                  <a:pt x="2997" y="3782"/>
                </a:lnTo>
                <a:lnTo>
                  <a:pt x="2448" y="4375"/>
                </a:lnTo>
                <a:lnTo>
                  <a:pt x="2448" y="2309"/>
                </a:lnTo>
                <a:close/>
                <a:moveTo>
                  <a:pt x="3582" y="7818"/>
                </a:moveTo>
                <a:lnTo>
                  <a:pt x="2448" y="6592"/>
                </a:lnTo>
                <a:lnTo>
                  <a:pt x="2448" y="4526"/>
                </a:lnTo>
                <a:lnTo>
                  <a:pt x="3582" y="5752"/>
                </a:lnTo>
                <a:lnTo>
                  <a:pt x="3582" y="7818"/>
                </a:lnTo>
                <a:close/>
                <a:moveTo>
                  <a:pt x="2468" y="4451"/>
                </a:moveTo>
                <a:lnTo>
                  <a:pt x="3607" y="3220"/>
                </a:lnTo>
                <a:lnTo>
                  <a:pt x="4747" y="4451"/>
                </a:lnTo>
                <a:lnTo>
                  <a:pt x="3607" y="5681"/>
                </a:lnTo>
                <a:lnTo>
                  <a:pt x="2468" y="4451"/>
                </a:lnTo>
                <a:close/>
                <a:moveTo>
                  <a:pt x="4767" y="6592"/>
                </a:moveTo>
                <a:lnTo>
                  <a:pt x="3632" y="7818"/>
                </a:lnTo>
                <a:lnTo>
                  <a:pt x="3632" y="5752"/>
                </a:lnTo>
                <a:lnTo>
                  <a:pt x="4767" y="4526"/>
                </a:lnTo>
                <a:lnTo>
                  <a:pt x="4767" y="6592"/>
                </a:lnTo>
                <a:close/>
                <a:moveTo>
                  <a:pt x="4767" y="4375"/>
                </a:moveTo>
                <a:lnTo>
                  <a:pt x="4217" y="3782"/>
                </a:lnTo>
                <a:lnTo>
                  <a:pt x="3632" y="3149"/>
                </a:lnTo>
                <a:lnTo>
                  <a:pt x="3632" y="1083"/>
                </a:lnTo>
                <a:lnTo>
                  <a:pt x="4767" y="2309"/>
                </a:lnTo>
                <a:lnTo>
                  <a:pt x="4767" y="4375"/>
                </a:lnTo>
                <a:close/>
                <a:moveTo>
                  <a:pt x="4817" y="2309"/>
                </a:moveTo>
                <a:lnTo>
                  <a:pt x="5952" y="1083"/>
                </a:lnTo>
                <a:lnTo>
                  <a:pt x="5952" y="3149"/>
                </a:lnTo>
                <a:lnTo>
                  <a:pt x="5367" y="3782"/>
                </a:lnTo>
                <a:lnTo>
                  <a:pt x="4817" y="4375"/>
                </a:lnTo>
                <a:lnTo>
                  <a:pt x="4817" y="2309"/>
                </a:lnTo>
                <a:close/>
                <a:moveTo>
                  <a:pt x="5949" y="7818"/>
                </a:moveTo>
                <a:lnTo>
                  <a:pt x="4815" y="6592"/>
                </a:lnTo>
                <a:lnTo>
                  <a:pt x="4815" y="4526"/>
                </a:lnTo>
                <a:lnTo>
                  <a:pt x="5949" y="5752"/>
                </a:lnTo>
                <a:lnTo>
                  <a:pt x="5949" y="7818"/>
                </a:lnTo>
                <a:close/>
                <a:moveTo>
                  <a:pt x="4835" y="4451"/>
                </a:moveTo>
                <a:lnTo>
                  <a:pt x="5974" y="3220"/>
                </a:lnTo>
                <a:lnTo>
                  <a:pt x="7114" y="4451"/>
                </a:lnTo>
                <a:lnTo>
                  <a:pt x="5974" y="5681"/>
                </a:lnTo>
                <a:lnTo>
                  <a:pt x="4835" y="4451"/>
                </a:lnTo>
                <a:close/>
                <a:moveTo>
                  <a:pt x="7134" y="6592"/>
                </a:moveTo>
                <a:lnTo>
                  <a:pt x="5999" y="7818"/>
                </a:lnTo>
                <a:lnTo>
                  <a:pt x="5999" y="5752"/>
                </a:lnTo>
                <a:lnTo>
                  <a:pt x="7134" y="4526"/>
                </a:lnTo>
                <a:lnTo>
                  <a:pt x="7134" y="6592"/>
                </a:lnTo>
                <a:close/>
                <a:moveTo>
                  <a:pt x="7134" y="4375"/>
                </a:moveTo>
                <a:lnTo>
                  <a:pt x="6569" y="3766"/>
                </a:lnTo>
                <a:lnTo>
                  <a:pt x="5999" y="3149"/>
                </a:lnTo>
                <a:lnTo>
                  <a:pt x="5999" y="1083"/>
                </a:lnTo>
                <a:lnTo>
                  <a:pt x="7134" y="2309"/>
                </a:lnTo>
                <a:lnTo>
                  <a:pt x="7134" y="4375"/>
                </a:lnTo>
                <a:close/>
                <a:moveTo>
                  <a:pt x="7184" y="2309"/>
                </a:moveTo>
                <a:lnTo>
                  <a:pt x="8319" y="1083"/>
                </a:lnTo>
                <a:lnTo>
                  <a:pt x="8319" y="3149"/>
                </a:lnTo>
                <a:lnTo>
                  <a:pt x="7734" y="3782"/>
                </a:lnTo>
                <a:lnTo>
                  <a:pt x="7184" y="4375"/>
                </a:lnTo>
                <a:lnTo>
                  <a:pt x="7184" y="2309"/>
                </a:lnTo>
                <a:close/>
                <a:moveTo>
                  <a:pt x="8316" y="7818"/>
                </a:moveTo>
                <a:lnTo>
                  <a:pt x="7182" y="6592"/>
                </a:lnTo>
                <a:lnTo>
                  <a:pt x="7182" y="4526"/>
                </a:lnTo>
                <a:lnTo>
                  <a:pt x="8316" y="5752"/>
                </a:lnTo>
                <a:lnTo>
                  <a:pt x="8316" y="7818"/>
                </a:lnTo>
                <a:close/>
                <a:moveTo>
                  <a:pt x="7204" y="4451"/>
                </a:moveTo>
                <a:lnTo>
                  <a:pt x="8344" y="3220"/>
                </a:lnTo>
                <a:lnTo>
                  <a:pt x="9484" y="4451"/>
                </a:lnTo>
                <a:lnTo>
                  <a:pt x="8344" y="5681"/>
                </a:lnTo>
                <a:lnTo>
                  <a:pt x="7204" y="4451"/>
                </a:lnTo>
                <a:close/>
                <a:moveTo>
                  <a:pt x="9501" y="6592"/>
                </a:moveTo>
                <a:lnTo>
                  <a:pt x="8366" y="7818"/>
                </a:lnTo>
                <a:lnTo>
                  <a:pt x="8366" y="5752"/>
                </a:lnTo>
                <a:lnTo>
                  <a:pt x="9501" y="4526"/>
                </a:lnTo>
                <a:lnTo>
                  <a:pt x="9501" y="6592"/>
                </a:lnTo>
                <a:close/>
                <a:moveTo>
                  <a:pt x="9501" y="4375"/>
                </a:moveTo>
                <a:lnTo>
                  <a:pt x="8951" y="3782"/>
                </a:lnTo>
                <a:lnTo>
                  <a:pt x="8366" y="3149"/>
                </a:lnTo>
                <a:lnTo>
                  <a:pt x="8366" y="1083"/>
                </a:lnTo>
                <a:lnTo>
                  <a:pt x="9501" y="2309"/>
                </a:lnTo>
                <a:lnTo>
                  <a:pt x="9501" y="4375"/>
                </a:lnTo>
                <a:close/>
                <a:moveTo>
                  <a:pt x="9551" y="2309"/>
                </a:moveTo>
                <a:lnTo>
                  <a:pt x="10686" y="1083"/>
                </a:lnTo>
                <a:lnTo>
                  <a:pt x="10686" y="3149"/>
                </a:lnTo>
                <a:lnTo>
                  <a:pt x="10101" y="3782"/>
                </a:lnTo>
                <a:lnTo>
                  <a:pt x="9551" y="4375"/>
                </a:lnTo>
                <a:lnTo>
                  <a:pt x="9551" y="2309"/>
                </a:lnTo>
                <a:close/>
                <a:moveTo>
                  <a:pt x="10686" y="7818"/>
                </a:moveTo>
                <a:lnTo>
                  <a:pt x="9551" y="6592"/>
                </a:lnTo>
                <a:lnTo>
                  <a:pt x="9551" y="4526"/>
                </a:lnTo>
                <a:lnTo>
                  <a:pt x="10686" y="5752"/>
                </a:lnTo>
                <a:lnTo>
                  <a:pt x="10686" y="7818"/>
                </a:lnTo>
                <a:close/>
                <a:moveTo>
                  <a:pt x="9571" y="4451"/>
                </a:moveTo>
                <a:lnTo>
                  <a:pt x="10711" y="3220"/>
                </a:lnTo>
                <a:lnTo>
                  <a:pt x="11851" y="4451"/>
                </a:lnTo>
                <a:lnTo>
                  <a:pt x="10711" y="5681"/>
                </a:lnTo>
                <a:lnTo>
                  <a:pt x="9571" y="4451"/>
                </a:lnTo>
                <a:close/>
                <a:moveTo>
                  <a:pt x="11868" y="6592"/>
                </a:moveTo>
                <a:lnTo>
                  <a:pt x="10734" y="7818"/>
                </a:lnTo>
                <a:lnTo>
                  <a:pt x="10734" y="5752"/>
                </a:lnTo>
                <a:lnTo>
                  <a:pt x="11868" y="4526"/>
                </a:lnTo>
                <a:lnTo>
                  <a:pt x="11868" y="6592"/>
                </a:lnTo>
                <a:close/>
                <a:moveTo>
                  <a:pt x="11868" y="4375"/>
                </a:moveTo>
                <a:lnTo>
                  <a:pt x="11303" y="3766"/>
                </a:lnTo>
                <a:lnTo>
                  <a:pt x="10734" y="3149"/>
                </a:lnTo>
                <a:lnTo>
                  <a:pt x="10734" y="1083"/>
                </a:lnTo>
                <a:lnTo>
                  <a:pt x="11868" y="2309"/>
                </a:lnTo>
                <a:lnTo>
                  <a:pt x="11868" y="4375"/>
                </a:lnTo>
                <a:close/>
                <a:moveTo>
                  <a:pt x="11918" y="2309"/>
                </a:moveTo>
                <a:lnTo>
                  <a:pt x="13053" y="1083"/>
                </a:lnTo>
                <a:lnTo>
                  <a:pt x="13053" y="3149"/>
                </a:lnTo>
                <a:lnTo>
                  <a:pt x="12468" y="3782"/>
                </a:lnTo>
                <a:lnTo>
                  <a:pt x="11918" y="4375"/>
                </a:lnTo>
                <a:lnTo>
                  <a:pt x="11918" y="2309"/>
                </a:lnTo>
                <a:close/>
                <a:moveTo>
                  <a:pt x="13053" y="7818"/>
                </a:moveTo>
                <a:lnTo>
                  <a:pt x="11918" y="6592"/>
                </a:lnTo>
                <a:lnTo>
                  <a:pt x="11918" y="4526"/>
                </a:lnTo>
                <a:lnTo>
                  <a:pt x="13053" y="5752"/>
                </a:lnTo>
                <a:lnTo>
                  <a:pt x="13053" y="7818"/>
                </a:lnTo>
                <a:close/>
                <a:moveTo>
                  <a:pt x="11938" y="4451"/>
                </a:moveTo>
                <a:lnTo>
                  <a:pt x="13078" y="3220"/>
                </a:lnTo>
                <a:lnTo>
                  <a:pt x="14218" y="4451"/>
                </a:lnTo>
                <a:lnTo>
                  <a:pt x="13078" y="5681"/>
                </a:lnTo>
                <a:lnTo>
                  <a:pt x="11938" y="4451"/>
                </a:lnTo>
                <a:close/>
                <a:moveTo>
                  <a:pt x="14235" y="6592"/>
                </a:moveTo>
                <a:lnTo>
                  <a:pt x="13101" y="7818"/>
                </a:lnTo>
                <a:lnTo>
                  <a:pt x="13101" y="5752"/>
                </a:lnTo>
                <a:lnTo>
                  <a:pt x="14235" y="4526"/>
                </a:lnTo>
                <a:lnTo>
                  <a:pt x="14235" y="6592"/>
                </a:lnTo>
                <a:close/>
                <a:moveTo>
                  <a:pt x="14235" y="4375"/>
                </a:moveTo>
                <a:lnTo>
                  <a:pt x="13685" y="3782"/>
                </a:lnTo>
                <a:lnTo>
                  <a:pt x="13101" y="3149"/>
                </a:lnTo>
                <a:lnTo>
                  <a:pt x="13101" y="1083"/>
                </a:lnTo>
                <a:lnTo>
                  <a:pt x="14235" y="2309"/>
                </a:lnTo>
                <a:lnTo>
                  <a:pt x="14235" y="4375"/>
                </a:lnTo>
                <a:close/>
                <a:moveTo>
                  <a:pt x="14285" y="2309"/>
                </a:moveTo>
                <a:lnTo>
                  <a:pt x="15420" y="1083"/>
                </a:lnTo>
                <a:lnTo>
                  <a:pt x="15420" y="3149"/>
                </a:lnTo>
                <a:lnTo>
                  <a:pt x="14850" y="3766"/>
                </a:lnTo>
                <a:lnTo>
                  <a:pt x="14285" y="4375"/>
                </a:lnTo>
                <a:lnTo>
                  <a:pt x="14285" y="2309"/>
                </a:lnTo>
                <a:close/>
                <a:moveTo>
                  <a:pt x="15420" y="7818"/>
                </a:moveTo>
                <a:lnTo>
                  <a:pt x="14285" y="6592"/>
                </a:lnTo>
                <a:lnTo>
                  <a:pt x="14285" y="4526"/>
                </a:lnTo>
                <a:lnTo>
                  <a:pt x="15420" y="5752"/>
                </a:lnTo>
                <a:lnTo>
                  <a:pt x="15420" y="7818"/>
                </a:lnTo>
                <a:close/>
                <a:moveTo>
                  <a:pt x="14305" y="4451"/>
                </a:moveTo>
                <a:lnTo>
                  <a:pt x="15445" y="3220"/>
                </a:lnTo>
                <a:lnTo>
                  <a:pt x="16585" y="4451"/>
                </a:lnTo>
                <a:lnTo>
                  <a:pt x="15445" y="5681"/>
                </a:lnTo>
                <a:lnTo>
                  <a:pt x="14305" y="4451"/>
                </a:lnTo>
                <a:close/>
                <a:moveTo>
                  <a:pt x="16605" y="6592"/>
                </a:moveTo>
                <a:lnTo>
                  <a:pt x="15470" y="7818"/>
                </a:lnTo>
                <a:lnTo>
                  <a:pt x="15470" y="5752"/>
                </a:lnTo>
                <a:lnTo>
                  <a:pt x="16605" y="4526"/>
                </a:lnTo>
                <a:lnTo>
                  <a:pt x="16605" y="6592"/>
                </a:lnTo>
                <a:close/>
                <a:moveTo>
                  <a:pt x="16605" y="4375"/>
                </a:moveTo>
                <a:lnTo>
                  <a:pt x="16055" y="3782"/>
                </a:lnTo>
                <a:lnTo>
                  <a:pt x="15470" y="3149"/>
                </a:lnTo>
                <a:lnTo>
                  <a:pt x="15470" y="1083"/>
                </a:lnTo>
                <a:lnTo>
                  <a:pt x="16605" y="2309"/>
                </a:lnTo>
                <a:lnTo>
                  <a:pt x="16605" y="4375"/>
                </a:lnTo>
                <a:close/>
                <a:moveTo>
                  <a:pt x="16655" y="2309"/>
                </a:moveTo>
                <a:lnTo>
                  <a:pt x="17790" y="1083"/>
                </a:lnTo>
                <a:lnTo>
                  <a:pt x="17790" y="3149"/>
                </a:lnTo>
                <a:lnTo>
                  <a:pt x="17205" y="3782"/>
                </a:lnTo>
                <a:lnTo>
                  <a:pt x="16655" y="4375"/>
                </a:lnTo>
                <a:lnTo>
                  <a:pt x="16655" y="2309"/>
                </a:lnTo>
                <a:close/>
                <a:moveTo>
                  <a:pt x="17787" y="7818"/>
                </a:moveTo>
                <a:lnTo>
                  <a:pt x="16652" y="6592"/>
                </a:lnTo>
                <a:lnTo>
                  <a:pt x="16652" y="4526"/>
                </a:lnTo>
                <a:lnTo>
                  <a:pt x="17787" y="5752"/>
                </a:lnTo>
                <a:lnTo>
                  <a:pt x="17787" y="7818"/>
                </a:lnTo>
                <a:close/>
                <a:moveTo>
                  <a:pt x="16673" y="4451"/>
                </a:moveTo>
                <a:lnTo>
                  <a:pt x="17812" y="3220"/>
                </a:lnTo>
                <a:lnTo>
                  <a:pt x="18952" y="4451"/>
                </a:lnTo>
                <a:lnTo>
                  <a:pt x="17812" y="5681"/>
                </a:lnTo>
                <a:lnTo>
                  <a:pt x="16673" y="4451"/>
                </a:lnTo>
                <a:close/>
                <a:moveTo>
                  <a:pt x="18972" y="6592"/>
                </a:moveTo>
                <a:lnTo>
                  <a:pt x="17837" y="7818"/>
                </a:lnTo>
                <a:lnTo>
                  <a:pt x="17837" y="5752"/>
                </a:lnTo>
                <a:lnTo>
                  <a:pt x="18972" y="4526"/>
                </a:lnTo>
                <a:lnTo>
                  <a:pt x="18972" y="6592"/>
                </a:lnTo>
                <a:close/>
                <a:moveTo>
                  <a:pt x="18972" y="4375"/>
                </a:moveTo>
                <a:lnTo>
                  <a:pt x="18422" y="3782"/>
                </a:lnTo>
                <a:lnTo>
                  <a:pt x="17837" y="3149"/>
                </a:lnTo>
                <a:lnTo>
                  <a:pt x="17837" y="1083"/>
                </a:lnTo>
                <a:lnTo>
                  <a:pt x="18972" y="2309"/>
                </a:lnTo>
                <a:lnTo>
                  <a:pt x="18972" y="4375"/>
                </a:lnTo>
                <a:close/>
                <a:moveTo>
                  <a:pt x="20154" y="3149"/>
                </a:moveTo>
                <a:lnTo>
                  <a:pt x="19020" y="4375"/>
                </a:lnTo>
                <a:lnTo>
                  <a:pt x="19020" y="2309"/>
                </a:lnTo>
                <a:lnTo>
                  <a:pt x="20154" y="1083"/>
                </a:lnTo>
                <a:lnTo>
                  <a:pt x="20154" y="3149"/>
                </a:lnTo>
                <a:close/>
                <a:moveTo>
                  <a:pt x="7159" y="21433"/>
                </a:moveTo>
                <a:lnTo>
                  <a:pt x="7184" y="21433"/>
                </a:lnTo>
                <a:lnTo>
                  <a:pt x="7184" y="19291"/>
                </a:lnTo>
                <a:lnTo>
                  <a:pt x="7204" y="19271"/>
                </a:lnTo>
                <a:lnTo>
                  <a:pt x="5977" y="17942"/>
                </a:lnTo>
                <a:lnTo>
                  <a:pt x="5962" y="17958"/>
                </a:lnTo>
                <a:lnTo>
                  <a:pt x="5962" y="17958"/>
                </a:lnTo>
                <a:lnTo>
                  <a:pt x="5359" y="18610"/>
                </a:lnTo>
                <a:lnTo>
                  <a:pt x="4792" y="19223"/>
                </a:lnTo>
                <a:lnTo>
                  <a:pt x="4225" y="18610"/>
                </a:lnTo>
                <a:lnTo>
                  <a:pt x="3622" y="17958"/>
                </a:lnTo>
                <a:lnTo>
                  <a:pt x="3622" y="17958"/>
                </a:lnTo>
                <a:lnTo>
                  <a:pt x="3607" y="17942"/>
                </a:lnTo>
                <a:lnTo>
                  <a:pt x="3592" y="17958"/>
                </a:lnTo>
                <a:lnTo>
                  <a:pt x="3592" y="17958"/>
                </a:lnTo>
                <a:lnTo>
                  <a:pt x="2990" y="18610"/>
                </a:lnTo>
                <a:lnTo>
                  <a:pt x="2422" y="19223"/>
                </a:lnTo>
                <a:lnTo>
                  <a:pt x="1833" y="18583"/>
                </a:lnTo>
                <a:lnTo>
                  <a:pt x="1253" y="17958"/>
                </a:lnTo>
                <a:lnTo>
                  <a:pt x="1253" y="17958"/>
                </a:lnTo>
                <a:lnTo>
                  <a:pt x="1238" y="17942"/>
                </a:lnTo>
                <a:lnTo>
                  <a:pt x="10" y="19271"/>
                </a:lnTo>
                <a:lnTo>
                  <a:pt x="30" y="19291"/>
                </a:lnTo>
                <a:lnTo>
                  <a:pt x="30" y="21433"/>
                </a:lnTo>
                <a:lnTo>
                  <a:pt x="55" y="21433"/>
                </a:lnTo>
                <a:lnTo>
                  <a:pt x="40" y="21465"/>
                </a:lnTo>
                <a:lnTo>
                  <a:pt x="166" y="21600"/>
                </a:lnTo>
                <a:lnTo>
                  <a:pt x="256" y="21600"/>
                </a:lnTo>
                <a:lnTo>
                  <a:pt x="83" y="21413"/>
                </a:lnTo>
                <a:lnTo>
                  <a:pt x="83" y="19347"/>
                </a:lnTo>
                <a:lnTo>
                  <a:pt x="1218" y="20573"/>
                </a:lnTo>
                <a:lnTo>
                  <a:pt x="1218" y="21600"/>
                </a:lnTo>
                <a:lnTo>
                  <a:pt x="1268" y="21600"/>
                </a:lnTo>
                <a:lnTo>
                  <a:pt x="1268" y="20573"/>
                </a:lnTo>
                <a:lnTo>
                  <a:pt x="2402" y="19347"/>
                </a:lnTo>
                <a:lnTo>
                  <a:pt x="2402" y="21413"/>
                </a:lnTo>
                <a:lnTo>
                  <a:pt x="2229" y="21600"/>
                </a:lnTo>
                <a:lnTo>
                  <a:pt x="2317" y="21600"/>
                </a:lnTo>
                <a:lnTo>
                  <a:pt x="2427" y="21481"/>
                </a:lnTo>
                <a:lnTo>
                  <a:pt x="2538" y="21600"/>
                </a:lnTo>
                <a:lnTo>
                  <a:pt x="2626" y="21600"/>
                </a:lnTo>
                <a:lnTo>
                  <a:pt x="2453" y="21413"/>
                </a:lnTo>
                <a:lnTo>
                  <a:pt x="2453" y="19347"/>
                </a:lnTo>
                <a:lnTo>
                  <a:pt x="3587" y="20573"/>
                </a:lnTo>
                <a:lnTo>
                  <a:pt x="3587" y="21600"/>
                </a:lnTo>
                <a:lnTo>
                  <a:pt x="3637" y="21600"/>
                </a:lnTo>
                <a:lnTo>
                  <a:pt x="3637" y="20573"/>
                </a:lnTo>
                <a:lnTo>
                  <a:pt x="4772" y="19347"/>
                </a:lnTo>
                <a:lnTo>
                  <a:pt x="4772" y="21413"/>
                </a:lnTo>
                <a:lnTo>
                  <a:pt x="4599" y="21600"/>
                </a:lnTo>
                <a:lnTo>
                  <a:pt x="4687" y="21600"/>
                </a:lnTo>
                <a:lnTo>
                  <a:pt x="4797" y="21481"/>
                </a:lnTo>
                <a:lnTo>
                  <a:pt x="4908" y="21600"/>
                </a:lnTo>
                <a:lnTo>
                  <a:pt x="4995" y="21600"/>
                </a:lnTo>
                <a:lnTo>
                  <a:pt x="4822" y="21413"/>
                </a:lnTo>
                <a:lnTo>
                  <a:pt x="4822" y="19347"/>
                </a:lnTo>
                <a:lnTo>
                  <a:pt x="5957" y="20573"/>
                </a:lnTo>
                <a:lnTo>
                  <a:pt x="5957" y="21600"/>
                </a:lnTo>
                <a:lnTo>
                  <a:pt x="6007" y="21600"/>
                </a:lnTo>
                <a:lnTo>
                  <a:pt x="6007" y="20573"/>
                </a:lnTo>
                <a:lnTo>
                  <a:pt x="7142" y="19347"/>
                </a:lnTo>
                <a:lnTo>
                  <a:pt x="7142" y="21413"/>
                </a:lnTo>
                <a:lnTo>
                  <a:pt x="6968" y="21600"/>
                </a:lnTo>
                <a:lnTo>
                  <a:pt x="7059" y="21600"/>
                </a:lnTo>
                <a:lnTo>
                  <a:pt x="7184" y="21465"/>
                </a:lnTo>
                <a:lnTo>
                  <a:pt x="7159" y="21433"/>
                </a:lnTo>
                <a:close/>
                <a:moveTo>
                  <a:pt x="1240" y="20505"/>
                </a:moveTo>
                <a:lnTo>
                  <a:pt x="100" y="19275"/>
                </a:lnTo>
                <a:lnTo>
                  <a:pt x="1240" y="18045"/>
                </a:lnTo>
                <a:lnTo>
                  <a:pt x="2380" y="19275"/>
                </a:lnTo>
                <a:lnTo>
                  <a:pt x="1240" y="20505"/>
                </a:lnTo>
                <a:close/>
                <a:moveTo>
                  <a:pt x="3607" y="20505"/>
                </a:moveTo>
                <a:lnTo>
                  <a:pt x="2468" y="19275"/>
                </a:lnTo>
                <a:lnTo>
                  <a:pt x="3607" y="18045"/>
                </a:lnTo>
                <a:lnTo>
                  <a:pt x="4747" y="19275"/>
                </a:lnTo>
                <a:lnTo>
                  <a:pt x="3607" y="20505"/>
                </a:lnTo>
                <a:close/>
                <a:moveTo>
                  <a:pt x="5974" y="20505"/>
                </a:moveTo>
                <a:lnTo>
                  <a:pt x="4835" y="19275"/>
                </a:lnTo>
                <a:lnTo>
                  <a:pt x="5974" y="18045"/>
                </a:lnTo>
                <a:lnTo>
                  <a:pt x="7114" y="19275"/>
                </a:lnTo>
                <a:lnTo>
                  <a:pt x="5974" y="20505"/>
                </a:lnTo>
                <a:close/>
                <a:moveTo>
                  <a:pt x="19180" y="15780"/>
                </a:moveTo>
                <a:lnTo>
                  <a:pt x="17995" y="14498"/>
                </a:lnTo>
                <a:lnTo>
                  <a:pt x="16768" y="15828"/>
                </a:lnTo>
                <a:lnTo>
                  <a:pt x="16788" y="15848"/>
                </a:lnTo>
                <a:lnTo>
                  <a:pt x="16788" y="17969"/>
                </a:lnTo>
                <a:lnTo>
                  <a:pt x="15586" y="19271"/>
                </a:lnTo>
                <a:lnTo>
                  <a:pt x="15606" y="19291"/>
                </a:lnTo>
                <a:lnTo>
                  <a:pt x="15606" y="21433"/>
                </a:lnTo>
                <a:lnTo>
                  <a:pt x="15631" y="21433"/>
                </a:lnTo>
                <a:lnTo>
                  <a:pt x="15616" y="21465"/>
                </a:lnTo>
                <a:lnTo>
                  <a:pt x="15741" y="21600"/>
                </a:lnTo>
                <a:lnTo>
                  <a:pt x="15832" y="21600"/>
                </a:lnTo>
                <a:lnTo>
                  <a:pt x="15658" y="21413"/>
                </a:lnTo>
                <a:lnTo>
                  <a:pt x="15658" y="19347"/>
                </a:lnTo>
                <a:lnTo>
                  <a:pt x="16793" y="20573"/>
                </a:lnTo>
                <a:lnTo>
                  <a:pt x="16793" y="21600"/>
                </a:lnTo>
                <a:lnTo>
                  <a:pt x="16843" y="21600"/>
                </a:lnTo>
                <a:lnTo>
                  <a:pt x="16843" y="20573"/>
                </a:lnTo>
                <a:lnTo>
                  <a:pt x="17978" y="19347"/>
                </a:lnTo>
                <a:lnTo>
                  <a:pt x="17978" y="21413"/>
                </a:lnTo>
                <a:lnTo>
                  <a:pt x="17805" y="21600"/>
                </a:lnTo>
                <a:lnTo>
                  <a:pt x="17892" y="21600"/>
                </a:lnTo>
                <a:lnTo>
                  <a:pt x="18003" y="21481"/>
                </a:lnTo>
                <a:lnTo>
                  <a:pt x="18113" y="21600"/>
                </a:lnTo>
                <a:lnTo>
                  <a:pt x="18201" y="21600"/>
                </a:lnTo>
                <a:lnTo>
                  <a:pt x="18028" y="21413"/>
                </a:lnTo>
                <a:lnTo>
                  <a:pt x="18028" y="19347"/>
                </a:lnTo>
                <a:lnTo>
                  <a:pt x="19163" y="20573"/>
                </a:lnTo>
                <a:lnTo>
                  <a:pt x="19163" y="21600"/>
                </a:lnTo>
                <a:lnTo>
                  <a:pt x="19213" y="21600"/>
                </a:lnTo>
                <a:lnTo>
                  <a:pt x="19213" y="20573"/>
                </a:lnTo>
                <a:lnTo>
                  <a:pt x="20347" y="19347"/>
                </a:lnTo>
                <a:lnTo>
                  <a:pt x="20347" y="21413"/>
                </a:lnTo>
                <a:lnTo>
                  <a:pt x="20174" y="21600"/>
                </a:lnTo>
                <a:lnTo>
                  <a:pt x="20262" y="21600"/>
                </a:lnTo>
                <a:lnTo>
                  <a:pt x="20388" y="21465"/>
                </a:lnTo>
                <a:lnTo>
                  <a:pt x="20373" y="21433"/>
                </a:lnTo>
                <a:lnTo>
                  <a:pt x="20398" y="21433"/>
                </a:lnTo>
                <a:lnTo>
                  <a:pt x="20398" y="19291"/>
                </a:lnTo>
                <a:lnTo>
                  <a:pt x="20418" y="19271"/>
                </a:lnTo>
                <a:lnTo>
                  <a:pt x="21570" y="18025"/>
                </a:lnTo>
                <a:lnTo>
                  <a:pt x="21555" y="17993"/>
                </a:lnTo>
                <a:lnTo>
                  <a:pt x="21580" y="17993"/>
                </a:lnTo>
                <a:lnTo>
                  <a:pt x="21580" y="15852"/>
                </a:lnTo>
                <a:lnTo>
                  <a:pt x="21600" y="15832"/>
                </a:lnTo>
                <a:lnTo>
                  <a:pt x="20373" y="14502"/>
                </a:lnTo>
                <a:lnTo>
                  <a:pt x="19180" y="15780"/>
                </a:lnTo>
                <a:close/>
                <a:moveTo>
                  <a:pt x="16813" y="20505"/>
                </a:moveTo>
                <a:lnTo>
                  <a:pt x="15674" y="19275"/>
                </a:lnTo>
                <a:lnTo>
                  <a:pt x="16813" y="18045"/>
                </a:lnTo>
                <a:lnTo>
                  <a:pt x="17953" y="19275"/>
                </a:lnTo>
                <a:lnTo>
                  <a:pt x="16813" y="20505"/>
                </a:lnTo>
                <a:close/>
                <a:moveTo>
                  <a:pt x="17973" y="19196"/>
                </a:moveTo>
                <a:lnTo>
                  <a:pt x="17408" y="18583"/>
                </a:lnTo>
                <a:lnTo>
                  <a:pt x="16841" y="17969"/>
                </a:lnTo>
                <a:lnTo>
                  <a:pt x="16841" y="15903"/>
                </a:lnTo>
                <a:lnTo>
                  <a:pt x="17975" y="17130"/>
                </a:lnTo>
                <a:lnTo>
                  <a:pt x="17975" y="19196"/>
                </a:lnTo>
                <a:close/>
                <a:moveTo>
                  <a:pt x="17998" y="17062"/>
                </a:moveTo>
                <a:lnTo>
                  <a:pt x="16858" y="15832"/>
                </a:lnTo>
                <a:lnTo>
                  <a:pt x="17998" y="14602"/>
                </a:lnTo>
                <a:lnTo>
                  <a:pt x="19138" y="15832"/>
                </a:lnTo>
                <a:lnTo>
                  <a:pt x="17998" y="17062"/>
                </a:lnTo>
                <a:close/>
                <a:moveTo>
                  <a:pt x="18023" y="17130"/>
                </a:moveTo>
                <a:lnTo>
                  <a:pt x="19158" y="15903"/>
                </a:lnTo>
                <a:lnTo>
                  <a:pt x="19158" y="17969"/>
                </a:lnTo>
                <a:lnTo>
                  <a:pt x="18565" y="18610"/>
                </a:lnTo>
                <a:lnTo>
                  <a:pt x="18023" y="19196"/>
                </a:lnTo>
                <a:lnTo>
                  <a:pt x="18023" y="17130"/>
                </a:lnTo>
                <a:close/>
                <a:moveTo>
                  <a:pt x="19180" y="20505"/>
                </a:moveTo>
                <a:lnTo>
                  <a:pt x="18041" y="19275"/>
                </a:lnTo>
                <a:lnTo>
                  <a:pt x="19180" y="18045"/>
                </a:lnTo>
                <a:lnTo>
                  <a:pt x="20320" y="19275"/>
                </a:lnTo>
                <a:lnTo>
                  <a:pt x="19180" y="20505"/>
                </a:lnTo>
                <a:close/>
                <a:moveTo>
                  <a:pt x="20340" y="19196"/>
                </a:moveTo>
                <a:lnTo>
                  <a:pt x="19798" y="18610"/>
                </a:lnTo>
                <a:lnTo>
                  <a:pt x="19205" y="17969"/>
                </a:lnTo>
                <a:lnTo>
                  <a:pt x="19205" y="15903"/>
                </a:lnTo>
                <a:lnTo>
                  <a:pt x="20340" y="17130"/>
                </a:lnTo>
                <a:lnTo>
                  <a:pt x="20340" y="19196"/>
                </a:lnTo>
                <a:close/>
                <a:moveTo>
                  <a:pt x="21522" y="17969"/>
                </a:moveTo>
                <a:lnTo>
                  <a:pt x="20390" y="19196"/>
                </a:lnTo>
                <a:lnTo>
                  <a:pt x="20390" y="17130"/>
                </a:lnTo>
                <a:lnTo>
                  <a:pt x="21525" y="15903"/>
                </a:lnTo>
                <a:lnTo>
                  <a:pt x="21525" y="17969"/>
                </a:lnTo>
                <a:close/>
                <a:moveTo>
                  <a:pt x="20365" y="17062"/>
                </a:moveTo>
                <a:lnTo>
                  <a:pt x="19225" y="15832"/>
                </a:lnTo>
                <a:lnTo>
                  <a:pt x="20365" y="14602"/>
                </a:lnTo>
                <a:lnTo>
                  <a:pt x="21505" y="15832"/>
                </a:lnTo>
                <a:lnTo>
                  <a:pt x="20365" y="17062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67E5779-2729-4DED-A8C2-41F4FEE4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A102378-A50C-4DC3-9C77-A872D3183ECF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BD21987-FA22-47F7-B702-8D9638C10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03F40A7-0F3F-41D6-9058-1BE8DB27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3EF5F1-89EA-417C-9354-6DB829590D10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DD695A7-EC0F-2545-8625-E46094D45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33337"/>
            <a:ext cx="10515600" cy="1287775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4C28E0B-4F9F-084C-8962-155A06DD3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953972"/>
            <a:ext cx="10515600" cy="85787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E8889E2E-B93B-4D37-9B1F-F72C949B90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65571" y="1637940"/>
            <a:ext cx="771525" cy="771525"/>
          </a:xfrm>
          <a:scene3d>
            <a:camera prst="isometricRightUp"/>
            <a:lightRig rig="threePt" dir="t"/>
          </a:scene3d>
        </p:spPr>
        <p:txBody>
          <a:bodyPr anchor="ctr">
            <a:normAutofit/>
          </a:bodyPr>
          <a:lstStyle>
            <a:lvl1pPr marL="0" indent="0" algn="ctr">
              <a:buNone/>
              <a:defRPr sz="48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1156772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">
            <a:extLst>
              <a:ext uri="{FF2B5EF4-FFF2-40B4-BE49-F238E27FC236}">
                <a16:creationId xmlns:a16="http://schemas.microsoft.com/office/drawing/2014/main" id="{40EE2C16-CA1B-6549-BD32-AD5D248DB0DC}"/>
              </a:ext>
            </a:extLst>
          </p:cNvPr>
          <p:cNvSpPr/>
          <p:nvPr/>
        </p:nvSpPr>
        <p:spPr>
          <a:xfrm>
            <a:off x="974067" y="0"/>
            <a:ext cx="10231165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2" y="21409"/>
                </a:moveTo>
                <a:lnTo>
                  <a:pt x="72" y="19343"/>
                </a:lnTo>
                <a:lnTo>
                  <a:pt x="1284" y="20569"/>
                </a:lnTo>
                <a:lnTo>
                  <a:pt x="1284" y="21596"/>
                </a:lnTo>
                <a:lnTo>
                  <a:pt x="1338" y="21596"/>
                </a:lnTo>
                <a:lnTo>
                  <a:pt x="1338" y="20569"/>
                </a:lnTo>
                <a:lnTo>
                  <a:pt x="2550" y="19343"/>
                </a:lnTo>
                <a:lnTo>
                  <a:pt x="2550" y="21409"/>
                </a:lnTo>
                <a:lnTo>
                  <a:pt x="2365" y="21596"/>
                </a:lnTo>
                <a:lnTo>
                  <a:pt x="2459" y="21596"/>
                </a:lnTo>
                <a:lnTo>
                  <a:pt x="2577" y="21477"/>
                </a:lnTo>
                <a:lnTo>
                  <a:pt x="2695" y="21596"/>
                </a:lnTo>
                <a:lnTo>
                  <a:pt x="2789" y="21596"/>
                </a:lnTo>
                <a:lnTo>
                  <a:pt x="2604" y="21409"/>
                </a:lnTo>
                <a:lnTo>
                  <a:pt x="2604" y="19343"/>
                </a:lnTo>
                <a:lnTo>
                  <a:pt x="3815" y="20569"/>
                </a:lnTo>
                <a:lnTo>
                  <a:pt x="3815" y="21596"/>
                </a:lnTo>
                <a:lnTo>
                  <a:pt x="3869" y="21596"/>
                </a:lnTo>
                <a:lnTo>
                  <a:pt x="3869" y="20569"/>
                </a:lnTo>
                <a:lnTo>
                  <a:pt x="5081" y="19343"/>
                </a:lnTo>
                <a:lnTo>
                  <a:pt x="5081" y="21409"/>
                </a:lnTo>
                <a:lnTo>
                  <a:pt x="4896" y="21596"/>
                </a:lnTo>
                <a:lnTo>
                  <a:pt x="4990" y="21596"/>
                </a:lnTo>
                <a:lnTo>
                  <a:pt x="5108" y="21477"/>
                </a:lnTo>
                <a:lnTo>
                  <a:pt x="5226" y="21596"/>
                </a:lnTo>
                <a:lnTo>
                  <a:pt x="5320" y="21596"/>
                </a:lnTo>
                <a:lnTo>
                  <a:pt x="5135" y="21409"/>
                </a:lnTo>
                <a:lnTo>
                  <a:pt x="5135" y="19288"/>
                </a:lnTo>
                <a:lnTo>
                  <a:pt x="5156" y="19268"/>
                </a:lnTo>
                <a:lnTo>
                  <a:pt x="3845" y="17938"/>
                </a:lnTo>
                <a:lnTo>
                  <a:pt x="3829" y="17954"/>
                </a:lnTo>
                <a:lnTo>
                  <a:pt x="3829" y="17954"/>
                </a:lnTo>
                <a:lnTo>
                  <a:pt x="3209" y="18579"/>
                </a:lnTo>
                <a:lnTo>
                  <a:pt x="2579" y="19220"/>
                </a:lnTo>
                <a:lnTo>
                  <a:pt x="1973" y="18607"/>
                </a:lnTo>
                <a:lnTo>
                  <a:pt x="1330" y="17954"/>
                </a:lnTo>
                <a:lnTo>
                  <a:pt x="1330" y="17954"/>
                </a:lnTo>
                <a:lnTo>
                  <a:pt x="1314" y="17938"/>
                </a:lnTo>
                <a:lnTo>
                  <a:pt x="3" y="19268"/>
                </a:lnTo>
                <a:lnTo>
                  <a:pt x="24" y="19288"/>
                </a:lnTo>
                <a:lnTo>
                  <a:pt x="24" y="21429"/>
                </a:lnTo>
                <a:lnTo>
                  <a:pt x="51" y="21429"/>
                </a:lnTo>
                <a:lnTo>
                  <a:pt x="35" y="21461"/>
                </a:lnTo>
                <a:lnTo>
                  <a:pt x="169" y="21596"/>
                </a:lnTo>
                <a:lnTo>
                  <a:pt x="266" y="21596"/>
                </a:lnTo>
                <a:lnTo>
                  <a:pt x="72" y="21409"/>
                </a:lnTo>
                <a:close/>
                <a:moveTo>
                  <a:pt x="3840" y="18038"/>
                </a:moveTo>
                <a:lnTo>
                  <a:pt x="5057" y="19268"/>
                </a:lnTo>
                <a:lnTo>
                  <a:pt x="3840" y="20498"/>
                </a:lnTo>
                <a:lnTo>
                  <a:pt x="2622" y="19268"/>
                </a:lnTo>
                <a:lnTo>
                  <a:pt x="3840" y="18038"/>
                </a:lnTo>
                <a:close/>
                <a:moveTo>
                  <a:pt x="1311" y="18038"/>
                </a:moveTo>
                <a:lnTo>
                  <a:pt x="2528" y="19268"/>
                </a:lnTo>
                <a:lnTo>
                  <a:pt x="1311" y="20498"/>
                </a:lnTo>
                <a:lnTo>
                  <a:pt x="94" y="19268"/>
                </a:lnTo>
                <a:lnTo>
                  <a:pt x="1311" y="18038"/>
                </a:lnTo>
                <a:close/>
                <a:moveTo>
                  <a:pt x="19039" y="931"/>
                </a:moveTo>
                <a:lnTo>
                  <a:pt x="19039" y="0"/>
                </a:lnTo>
                <a:lnTo>
                  <a:pt x="18986" y="0"/>
                </a:lnTo>
                <a:lnTo>
                  <a:pt x="18986" y="931"/>
                </a:lnTo>
                <a:lnTo>
                  <a:pt x="18160" y="96"/>
                </a:lnTo>
                <a:lnTo>
                  <a:pt x="18069" y="4"/>
                </a:lnTo>
                <a:lnTo>
                  <a:pt x="17972" y="4"/>
                </a:lnTo>
                <a:lnTo>
                  <a:pt x="18964" y="1007"/>
                </a:lnTo>
                <a:lnTo>
                  <a:pt x="17747" y="2237"/>
                </a:lnTo>
                <a:lnTo>
                  <a:pt x="16530" y="1007"/>
                </a:lnTo>
                <a:lnTo>
                  <a:pt x="17522" y="4"/>
                </a:lnTo>
                <a:lnTo>
                  <a:pt x="17428" y="4"/>
                </a:lnTo>
                <a:lnTo>
                  <a:pt x="17339" y="92"/>
                </a:lnTo>
                <a:lnTo>
                  <a:pt x="16508" y="931"/>
                </a:lnTo>
                <a:lnTo>
                  <a:pt x="16508" y="0"/>
                </a:lnTo>
                <a:lnTo>
                  <a:pt x="16455" y="0"/>
                </a:lnTo>
                <a:lnTo>
                  <a:pt x="16455" y="931"/>
                </a:lnTo>
                <a:lnTo>
                  <a:pt x="15629" y="96"/>
                </a:lnTo>
                <a:lnTo>
                  <a:pt x="15538" y="4"/>
                </a:lnTo>
                <a:lnTo>
                  <a:pt x="15441" y="4"/>
                </a:lnTo>
                <a:lnTo>
                  <a:pt x="16433" y="1007"/>
                </a:lnTo>
                <a:lnTo>
                  <a:pt x="15216" y="2237"/>
                </a:lnTo>
                <a:lnTo>
                  <a:pt x="13999" y="1007"/>
                </a:lnTo>
                <a:lnTo>
                  <a:pt x="14991" y="4"/>
                </a:lnTo>
                <a:lnTo>
                  <a:pt x="14894" y="4"/>
                </a:lnTo>
                <a:lnTo>
                  <a:pt x="14803" y="96"/>
                </a:lnTo>
                <a:lnTo>
                  <a:pt x="13977" y="931"/>
                </a:lnTo>
                <a:lnTo>
                  <a:pt x="13977" y="0"/>
                </a:lnTo>
                <a:lnTo>
                  <a:pt x="13924" y="0"/>
                </a:lnTo>
                <a:lnTo>
                  <a:pt x="13924" y="931"/>
                </a:lnTo>
                <a:lnTo>
                  <a:pt x="13098" y="96"/>
                </a:lnTo>
                <a:lnTo>
                  <a:pt x="13007" y="4"/>
                </a:lnTo>
                <a:lnTo>
                  <a:pt x="12910" y="4"/>
                </a:lnTo>
                <a:lnTo>
                  <a:pt x="13902" y="1007"/>
                </a:lnTo>
                <a:lnTo>
                  <a:pt x="12685" y="2237"/>
                </a:lnTo>
                <a:lnTo>
                  <a:pt x="11468" y="1007"/>
                </a:lnTo>
                <a:lnTo>
                  <a:pt x="12460" y="4"/>
                </a:lnTo>
                <a:lnTo>
                  <a:pt x="12366" y="4"/>
                </a:lnTo>
                <a:lnTo>
                  <a:pt x="12277" y="92"/>
                </a:lnTo>
                <a:lnTo>
                  <a:pt x="11446" y="931"/>
                </a:lnTo>
                <a:lnTo>
                  <a:pt x="11446" y="0"/>
                </a:lnTo>
                <a:lnTo>
                  <a:pt x="11392" y="0"/>
                </a:lnTo>
                <a:lnTo>
                  <a:pt x="11392" y="931"/>
                </a:lnTo>
                <a:lnTo>
                  <a:pt x="10476" y="0"/>
                </a:lnTo>
                <a:lnTo>
                  <a:pt x="10382" y="0"/>
                </a:lnTo>
                <a:lnTo>
                  <a:pt x="11374" y="1003"/>
                </a:lnTo>
                <a:lnTo>
                  <a:pt x="11374" y="1003"/>
                </a:lnTo>
                <a:lnTo>
                  <a:pt x="11395" y="1023"/>
                </a:lnTo>
                <a:lnTo>
                  <a:pt x="11395" y="3144"/>
                </a:lnTo>
                <a:lnTo>
                  <a:pt x="10111" y="4446"/>
                </a:lnTo>
                <a:lnTo>
                  <a:pt x="10132" y="4466"/>
                </a:lnTo>
                <a:lnTo>
                  <a:pt x="10132" y="6607"/>
                </a:lnTo>
                <a:lnTo>
                  <a:pt x="10159" y="6607"/>
                </a:lnTo>
                <a:lnTo>
                  <a:pt x="10143" y="6639"/>
                </a:lnTo>
                <a:lnTo>
                  <a:pt x="11422" y="7932"/>
                </a:lnTo>
                <a:lnTo>
                  <a:pt x="12688" y="6651"/>
                </a:lnTo>
                <a:lnTo>
                  <a:pt x="13953" y="7932"/>
                </a:lnTo>
                <a:lnTo>
                  <a:pt x="15219" y="6651"/>
                </a:lnTo>
                <a:lnTo>
                  <a:pt x="16484" y="7932"/>
                </a:lnTo>
                <a:lnTo>
                  <a:pt x="17763" y="6639"/>
                </a:lnTo>
                <a:lnTo>
                  <a:pt x="17747" y="6607"/>
                </a:lnTo>
                <a:lnTo>
                  <a:pt x="17774" y="6607"/>
                </a:lnTo>
                <a:lnTo>
                  <a:pt x="17774" y="4466"/>
                </a:lnTo>
                <a:lnTo>
                  <a:pt x="17795" y="4446"/>
                </a:lnTo>
                <a:lnTo>
                  <a:pt x="17795" y="4446"/>
                </a:lnTo>
                <a:lnTo>
                  <a:pt x="19026" y="3200"/>
                </a:lnTo>
                <a:lnTo>
                  <a:pt x="19010" y="3168"/>
                </a:lnTo>
                <a:lnTo>
                  <a:pt x="19037" y="3168"/>
                </a:lnTo>
                <a:lnTo>
                  <a:pt x="19037" y="1027"/>
                </a:lnTo>
                <a:lnTo>
                  <a:pt x="19058" y="1007"/>
                </a:lnTo>
                <a:lnTo>
                  <a:pt x="19058" y="1007"/>
                </a:lnTo>
                <a:lnTo>
                  <a:pt x="20050" y="4"/>
                </a:lnTo>
                <a:lnTo>
                  <a:pt x="19956" y="4"/>
                </a:lnTo>
                <a:lnTo>
                  <a:pt x="19039" y="931"/>
                </a:lnTo>
                <a:close/>
                <a:moveTo>
                  <a:pt x="11401" y="7817"/>
                </a:moveTo>
                <a:lnTo>
                  <a:pt x="10189" y="6591"/>
                </a:lnTo>
                <a:lnTo>
                  <a:pt x="10189" y="4525"/>
                </a:lnTo>
                <a:lnTo>
                  <a:pt x="11401" y="5751"/>
                </a:lnTo>
                <a:lnTo>
                  <a:pt x="11401" y="7817"/>
                </a:lnTo>
                <a:close/>
                <a:moveTo>
                  <a:pt x="10210" y="4450"/>
                </a:moveTo>
                <a:lnTo>
                  <a:pt x="11427" y="3220"/>
                </a:lnTo>
                <a:lnTo>
                  <a:pt x="12645" y="4450"/>
                </a:lnTo>
                <a:lnTo>
                  <a:pt x="11427" y="5680"/>
                </a:lnTo>
                <a:lnTo>
                  <a:pt x="10210" y="4450"/>
                </a:lnTo>
                <a:close/>
                <a:moveTo>
                  <a:pt x="12663" y="6591"/>
                </a:moveTo>
                <a:lnTo>
                  <a:pt x="11452" y="7817"/>
                </a:lnTo>
                <a:lnTo>
                  <a:pt x="11452" y="5751"/>
                </a:lnTo>
                <a:lnTo>
                  <a:pt x="12663" y="4525"/>
                </a:lnTo>
                <a:lnTo>
                  <a:pt x="12663" y="6591"/>
                </a:lnTo>
                <a:close/>
                <a:moveTo>
                  <a:pt x="12663" y="4374"/>
                </a:moveTo>
                <a:lnTo>
                  <a:pt x="12060" y="3765"/>
                </a:lnTo>
                <a:lnTo>
                  <a:pt x="11452" y="3148"/>
                </a:lnTo>
                <a:lnTo>
                  <a:pt x="11452" y="1083"/>
                </a:lnTo>
                <a:lnTo>
                  <a:pt x="12663" y="2308"/>
                </a:lnTo>
                <a:lnTo>
                  <a:pt x="12663" y="4374"/>
                </a:lnTo>
                <a:close/>
                <a:moveTo>
                  <a:pt x="12717" y="2308"/>
                </a:moveTo>
                <a:lnTo>
                  <a:pt x="13929" y="1083"/>
                </a:lnTo>
                <a:lnTo>
                  <a:pt x="13929" y="3148"/>
                </a:lnTo>
                <a:lnTo>
                  <a:pt x="13304" y="3781"/>
                </a:lnTo>
                <a:lnTo>
                  <a:pt x="12717" y="4374"/>
                </a:lnTo>
                <a:lnTo>
                  <a:pt x="12717" y="2308"/>
                </a:lnTo>
                <a:close/>
                <a:moveTo>
                  <a:pt x="13929" y="7817"/>
                </a:moveTo>
                <a:lnTo>
                  <a:pt x="12717" y="6591"/>
                </a:lnTo>
                <a:lnTo>
                  <a:pt x="12717" y="4525"/>
                </a:lnTo>
                <a:lnTo>
                  <a:pt x="13929" y="5751"/>
                </a:lnTo>
                <a:lnTo>
                  <a:pt x="13929" y="7817"/>
                </a:lnTo>
                <a:close/>
                <a:moveTo>
                  <a:pt x="12738" y="4450"/>
                </a:moveTo>
                <a:lnTo>
                  <a:pt x="13956" y="3220"/>
                </a:lnTo>
                <a:lnTo>
                  <a:pt x="15173" y="4450"/>
                </a:lnTo>
                <a:lnTo>
                  <a:pt x="13956" y="5680"/>
                </a:lnTo>
                <a:lnTo>
                  <a:pt x="12738" y="4450"/>
                </a:lnTo>
                <a:close/>
                <a:moveTo>
                  <a:pt x="15192" y="6591"/>
                </a:moveTo>
                <a:lnTo>
                  <a:pt x="13980" y="7817"/>
                </a:lnTo>
                <a:lnTo>
                  <a:pt x="13980" y="5751"/>
                </a:lnTo>
                <a:lnTo>
                  <a:pt x="15192" y="4525"/>
                </a:lnTo>
                <a:lnTo>
                  <a:pt x="15192" y="6591"/>
                </a:lnTo>
                <a:close/>
                <a:moveTo>
                  <a:pt x="15192" y="4374"/>
                </a:moveTo>
                <a:lnTo>
                  <a:pt x="14605" y="3781"/>
                </a:lnTo>
                <a:lnTo>
                  <a:pt x="13980" y="3148"/>
                </a:lnTo>
                <a:lnTo>
                  <a:pt x="13980" y="1083"/>
                </a:lnTo>
                <a:lnTo>
                  <a:pt x="15192" y="2308"/>
                </a:lnTo>
                <a:lnTo>
                  <a:pt x="15192" y="4374"/>
                </a:lnTo>
                <a:close/>
                <a:moveTo>
                  <a:pt x="15245" y="2308"/>
                </a:moveTo>
                <a:lnTo>
                  <a:pt x="16457" y="1083"/>
                </a:lnTo>
                <a:lnTo>
                  <a:pt x="16457" y="3148"/>
                </a:lnTo>
                <a:lnTo>
                  <a:pt x="15833" y="3781"/>
                </a:lnTo>
                <a:lnTo>
                  <a:pt x="15245" y="4374"/>
                </a:lnTo>
                <a:lnTo>
                  <a:pt x="15245" y="2308"/>
                </a:lnTo>
                <a:close/>
                <a:moveTo>
                  <a:pt x="16457" y="7817"/>
                </a:moveTo>
                <a:lnTo>
                  <a:pt x="15245" y="6591"/>
                </a:lnTo>
                <a:lnTo>
                  <a:pt x="15245" y="4525"/>
                </a:lnTo>
                <a:lnTo>
                  <a:pt x="16457" y="5751"/>
                </a:lnTo>
                <a:lnTo>
                  <a:pt x="16457" y="7817"/>
                </a:lnTo>
                <a:close/>
                <a:moveTo>
                  <a:pt x="15267" y="4450"/>
                </a:moveTo>
                <a:lnTo>
                  <a:pt x="16484" y="3220"/>
                </a:lnTo>
                <a:lnTo>
                  <a:pt x="17701" y="4450"/>
                </a:lnTo>
                <a:lnTo>
                  <a:pt x="16484" y="5680"/>
                </a:lnTo>
                <a:lnTo>
                  <a:pt x="15267" y="4450"/>
                </a:lnTo>
                <a:close/>
                <a:moveTo>
                  <a:pt x="17723" y="6591"/>
                </a:moveTo>
                <a:lnTo>
                  <a:pt x="16511" y="7817"/>
                </a:lnTo>
                <a:lnTo>
                  <a:pt x="16511" y="5751"/>
                </a:lnTo>
                <a:lnTo>
                  <a:pt x="17723" y="4525"/>
                </a:lnTo>
                <a:lnTo>
                  <a:pt x="17723" y="6591"/>
                </a:lnTo>
                <a:close/>
                <a:moveTo>
                  <a:pt x="17723" y="4374"/>
                </a:moveTo>
                <a:lnTo>
                  <a:pt x="17120" y="3765"/>
                </a:lnTo>
                <a:lnTo>
                  <a:pt x="16511" y="3148"/>
                </a:lnTo>
                <a:lnTo>
                  <a:pt x="16511" y="1083"/>
                </a:lnTo>
                <a:lnTo>
                  <a:pt x="17723" y="2308"/>
                </a:lnTo>
                <a:lnTo>
                  <a:pt x="17723" y="4374"/>
                </a:lnTo>
                <a:close/>
                <a:moveTo>
                  <a:pt x="18986" y="3148"/>
                </a:moveTo>
                <a:lnTo>
                  <a:pt x="17774" y="4374"/>
                </a:lnTo>
                <a:lnTo>
                  <a:pt x="17774" y="2308"/>
                </a:lnTo>
                <a:lnTo>
                  <a:pt x="18986" y="1083"/>
                </a:lnTo>
                <a:lnTo>
                  <a:pt x="18986" y="3148"/>
                </a:lnTo>
                <a:close/>
                <a:moveTo>
                  <a:pt x="19013" y="15777"/>
                </a:moveTo>
                <a:lnTo>
                  <a:pt x="17747" y="14496"/>
                </a:lnTo>
                <a:lnTo>
                  <a:pt x="16436" y="15825"/>
                </a:lnTo>
                <a:lnTo>
                  <a:pt x="16457" y="15845"/>
                </a:lnTo>
                <a:lnTo>
                  <a:pt x="16457" y="17966"/>
                </a:lnTo>
                <a:lnTo>
                  <a:pt x="15825" y="18607"/>
                </a:lnTo>
                <a:lnTo>
                  <a:pt x="15219" y="19220"/>
                </a:lnTo>
                <a:lnTo>
                  <a:pt x="14613" y="18607"/>
                </a:lnTo>
                <a:lnTo>
                  <a:pt x="13980" y="17966"/>
                </a:lnTo>
                <a:lnTo>
                  <a:pt x="13980" y="15849"/>
                </a:lnTo>
                <a:lnTo>
                  <a:pt x="14001" y="15829"/>
                </a:lnTo>
                <a:lnTo>
                  <a:pt x="12690" y="14500"/>
                </a:lnTo>
                <a:lnTo>
                  <a:pt x="11379" y="15829"/>
                </a:lnTo>
                <a:lnTo>
                  <a:pt x="11401" y="15849"/>
                </a:lnTo>
                <a:lnTo>
                  <a:pt x="11401" y="17970"/>
                </a:lnTo>
                <a:lnTo>
                  <a:pt x="10768" y="18611"/>
                </a:lnTo>
                <a:lnTo>
                  <a:pt x="10162" y="19224"/>
                </a:lnTo>
                <a:lnTo>
                  <a:pt x="9556" y="18611"/>
                </a:lnTo>
                <a:lnTo>
                  <a:pt x="8912" y="17958"/>
                </a:lnTo>
                <a:lnTo>
                  <a:pt x="8912" y="17958"/>
                </a:lnTo>
                <a:lnTo>
                  <a:pt x="8896" y="17942"/>
                </a:lnTo>
                <a:lnTo>
                  <a:pt x="7585" y="19272"/>
                </a:lnTo>
                <a:lnTo>
                  <a:pt x="7607" y="19292"/>
                </a:lnTo>
                <a:lnTo>
                  <a:pt x="7607" y="21413"/>
                </a:lnTo>
                <a:lnTo>
                  <a:pt x="7422" y="21600"/>
                </a:lnTo>
                <a:lnTo>
                  <a:pt x="7515" y="21600"/>
                </a:lnTo>
                <a:lnTo>
                  <a:pt x="7633" y="21481"/>
                </a:lnTo>
                <a:lnTo>
                  <a:pt x="7751" y="21600"/>
                </a:lnTo>
                <a:lnTo>
                  <a:pt x="7845" y="21600"/>
                </a:lnTo>
                <a:lnTo>
                  <a:pt x="7660" y="21413"/>
                </a:lnTo>
                <a:lnTo>
                  <a:pt x="7660" y="19347"/>
                </a:lnTo>
                <a:lnTo>
                  <a:pt x="8872" y="20573"/>
                </a:lnTo>
                <a:lnTo>
                  <a:pt x="8872" y="21600"/>
                </a:lnTo>
                <a:lnTo>
                  <a:pt x="8926" y="21600"/>
                </a:lnTo>
                <a:lnTo>
                  <a:pt x="8926" y="20573"/>
                </a:lnTo>
                <a:lnTo>
                  <a:pt x="10138" y="19347"/>
                </a:lnTo>
                <a:lnTo>
                  <a:pt x="10138" y="21413"/>
                </a:lnTo>
                <a:lnTo>
                  <a:pt x="9953" y="21600"/>
                </a:lnTo>
                <a:lnTo>
                  <a:pt x="10047" y="21600"/>
                </a:lnTo>
                <a:lnTo>
                  <a:pt x="10165" y="21481"/>
                </a:lnTo>
                <a:lnTo>
                  <a:pt x="10283" y="21600"/>
                </a:lnTo>
                <a:lnTo>
                  <a:pt x="10376" y="21600"/>
                </a:lnTo>
                <a:lnTo>
                  <a:pt x="10191" y="21413"/>
                </a:lnTo>
                <a:lnTo>
                  <a:pt x="10191" y="19347"/>
                </a:lnTo>
                <a:lnTo>
                  <a:pt x="11403" y="20573"/>
                </a:lnTo>
                <a:lnTo>
                  <a:pt x="11403" y="21600"/>
                </a:lnTo>
                <a:lnTo>
                  <a:pt x="11457" y="21600"/>
                </a:lnTo>
                <a:lnTo>
                  <a:pt x="11457" y="20573"/>
                </a:lnTo>
                <a:lnTo>
                  <a:pt x="12669" y="19347"/>
                </a:lnTo>
                <a:lnTo>
                  <a:pt x="12669" y="21413"/>
                </a:lnTo>
                <a:lnTo>
                  <a:pt x="12484" y="21600"/>
                </a:lnTo>
                <a:lnTo>
                  <a:pt x="12578" y="21600"/>
                </a:lnTo>
                <a:lnTo>
                  <a:pt x="12696" y="21481"/>
                </a:lnTo>
                <a:lnTo>
                  <a:pt x="12814" y="21600"/>
                </a:lnTo>
                <a:lnTo>
                  <a:pt x="12907" y="21600"/>
                </a:lnTo>
                <a:lnTo>
                  <a:pt x="12722" y="21413"/>
                </a:lnTo>
                <a:lnTo>
                  <a:pt x="12722" y="19347"/>
                </a:lnTo>
                <a:lnTo>
                  <a:pt x="13934" y="20573"/>
                </a:lnTo>
                <a:lnTo>
                  <a:pt x="13934" y="21600"/>
                </a:lnTo>
                <a:lnTo>
                  <a:pt x="13988" y="21600"/>
                </a:lnTo>
                <a:lnTo>
                  <a:pt x="13988" y="20573"/>
                </a:lnTo>
                <a:lnTo>
                  <a:pt x="15200" y="19347"/>
                </a:lnTo>
                <a:lnTo>
                  <a:pt x="15200" y="21413"/>
                </a:lnTo>
                <a:lnTo>
                  <a:pt x="15015" y="21600"/>
                </a:lnTo>
                <a:lnTo>
                  <a:pt x="15109" y="21600"/>
                </a:lnTo>
                <a:lnTo>
                  <a:pt x="15227" y="21481"/>
                </a:lnTo>
                <a:lnTo>
                  <a:pt x="15345" y="21600"/>
                </a:lnTo>
                <a:lnTo>
                  <a:pt x="15439" y="21600"/>
                </a:lnTo>
                <a:lnTo>
                  <a:pt x="15254" y="21413"/>
                </a:lnTo>
                <a:lnTo>
                  <a:pt x="15254" y="19347"/>
                </a:lnTo>
                <a:lnTo>
                  <a:pt x="16465" y="20573"/>
                </a:lnTo>
                <a:lnTo>
                  <a:pt x="16465" y="21600"/>
                </a:lnTo>
                <a:lnTo>
                  <a:pt x="16519" y="21600"/>
                </a:lnTo>
                <a:lnTo>
                  <a:pt x="16519" y="20573"/>
                </a:lnTo>
                <a:lnTo>
                  <a:pt x="17731" y="19347"/>
                </a:lnTo>
                <a:lnTo>
                  <a:pt x="17731" y="21413"/>
                </a:lnTo>
                <a:lnTo>
                  <a:pt x="17546" y="21600"/>
                </a:lnTo>
                <a:lnTo>
                  <a:pt x="17640" y="21600"/>
                </a:lnTo>
                <a:lnTo>
                  <a:pt x="17758" y="21481"/>
                </a:lnTo>
                <a:lnTo>
                  <a:pt x="17876" y="21600"/>
                </a:lnTo>
                <a:lnTo>
                  <a:pt x="17970" y="21600"/>
                </a:lnTo>
                <a:lnTo>
                  <a:pt x="17785" y="21413"/>
                </a:lnTo>
                <a:lnTo>
                  <a:pt x="17785" y="19347"/>
                </a:lnTo>
                <a:lnTo>
                  <a:pt x="18997" y="20573"/>
                </a:lnTo>
                <a:lnTo>
                  <a:pt x="18997" y="21600"/>
                </a:lnTo>
                <a:lnTo>
                  <a:pt x="19050" y="21600"/>
                </a:lnTo>
                <a:lnTo>
                  <a:pt x="19050" y="20573"/>
                </a:lnTo>
                <a:lnTo>
                  <a:pt x="20262" y="19347"/>
                </a:lnTo>
                <a:lnTo>
                  <a:pt x="20262" y="21413"/>
                </a:lnTo>
                <a:lnTo>
                  <a:pt x="20077" y="21600"/>
                </a:lnTo>
                <a:lnTo>
                  <a:pt x="20171" y="21600"/>
                </a:lnTo>
                <a:lnTo>
                  <a:pt x="20289" y="21481"/>
                </a:lnTo>
                <a:lnTo>
                  <a:pt x="20407" y="21600"/>
                </a:lnTo>
                <a:lnTo>
                  <a:pt x="20501" y="21600"/>
                </a:lnTo>
                <a:lnTo>
                  <a:pt x="20316" y="21413"/>
                </a:lnTo>
                <a:lnTo>
                  <a:pt x="20316" y="19292"/>
                </a:lnTo>
                <a:lnTo>
                  <a:pt x="20337" y="19272"/>
                </a:lnTo>
                <a:lnTo>
                  <a:pt x="21568" y="18026"/>
                </a:lnTo>
                <a:lnTo>
                  <a:pt x="21552" y="17994"/>
                </a:lnTo>
                <a:lnTo>
                  <a:pt x="21579" y="17994"/>
                </a:lnTo>
                <a:lnTo>
                  <a:pt x="21579" y="15849"/>
                </a:lnTo>
                <a:lnTo>
                  <a:pt x="21600" y="15829"/>
                </a:lnTo>
                <a:lnTo>
                  <a:pt x="20289" y="14500"/>
                </a:lnTo>
                <a:lnTo>
                  <a:pt x="19013" y="15777"/>
                </a:lnTo>
                <a:close/>
                <a:moveTo>
                  <a:pt x="8896" y="20501"/>
                </a:moveTo>
                <a:lnTo>
                  <a:pt x="7679" y="19272"/>
                </a:lnTo>
                <a:lnTo>
                  <a:pt x="8896" y="18042"/>
                </a:lnTo>
                <a:lnTo>
                  <a:pt x="10114" y="19272"/>
                </a:lnTo>
                <a:lnTo>
                  <a:pt x="8896" y="20501"/>
                </a:lnTo>
                <a:close/>
                <a:moveTo>
                  <a:pt x="11427" y="20501"/>
                </a:moveTo>
                <a:lnTo>
                  <a:pt x="10210" y="19272"/>
                </a:lnTo>
                <a:lnTo>
                  <a:pt x="11427" y="18042"/>
                </a:lnTo>
                <a:lnTo>
                  <a:pt x="12645" y="19272"/>
                </a:lnTo>
                <a:lnTo>
                  <a:pt x="11427" y="20501"/>
                </a:lnTo>
                <a:close/>
                <a:moveTo>
                  <a:pt x="12663" y="19192"/>
                </a:moveTo>
                <a:lnTo>
                  <a:pt x="12060" y="18579"/>
                </a:lnTo>
                <a:lnTo>
                  <a:pt x="11454" y="17966"/>
                </a:lnTo>
                <a:lnTo>
                  <a:pt x="11454" y="15900"/>
                </a:lnTo>
                <a:lnTo>
                  <a:pt x="12666" y="17126"/>
                </a:lnTo>
                <a:lnTo>
                  <a:pt x="12666" y="19192"/>
                </a:lnTo>
                <a:close/>
                <a:moveTo>
                  <a:pt x="12690" y="17059"/>
                </a:moveTo>
                <a:lnTo>
                  <a:pt x="11473" y="15829"/>
                </a:lnTo>
                <a:lnTo>
                  <a:pt x="12690" y="14599"/>
                </a:lnTo>
                <a:lnTo>
                  <a:pt x="13908" y="15829"/>
                </a:lnTo>
                <a:lnTo>
                  <a:pt x="12690" y="17059"/>
                </a:lnTo>
                <a:close/>
                <a:moveTo>
                  <a:pt x="12717" y="17126"/>
                </a:moveTo>
                <a:lnTo>
                  <a:pt x="13929" y="15900"/>
                </a:lnTo>
                <a:lnTo>
                  <a:pt x="13929" y="17966"/>
                </a:lnTo>
                <a:lnTo>
                  <a:pt x="13296" y="18607"/>
                </a:lnTo>
                <a:lnTo>
                  <a:pt x="12717" y="19192"/>
                </a:lnTo>
                <a:lnTo>
                  <a:pt x="12717" y="17126"/>
                </a:lnTo>
                <a:close/>
                <a:moveTo>
                  <a:pt x="13956" y="20501"/>
                </a:moveTo>
                <a:lnTo>
                  <a:pt x="12738" y="19272"/>
                </a:lnTo>
                <a:lnTo>
                  <a:pt x="13956" y="18042"/>
                </a:lnTo>
                <a:lnTo>
                  <a:pt x="15173" y="19272"/>
                </a:lnTo>
                <a:lnTo>
                  <a:pt x="13956" y="20501"/>
                </a:lnTo>
                <a:close/>
                <a:moveTo>
                  <a:pt x="16484" y="20501"/>
                </a:moveTo>
                <a:lnTo>
                  <a:pt x="15267" y="19272"/>
                </a:lnTo>
                <a:lnTo>
                  <a:pt x="16484" y="18042"/>
                </a:lnTo>
                <a:lnTo>
                  <a:pt x="17701" y="19272"/>
                </a:lnTo>
                <a:lnTo>
                  <a:pt x="16484" y="20501"/>
                </a:lnTo>
                <a:close/>
                <a:moveTo>
                  <a:pt x="17723" y="19192"/>
                </a:moveTo>
                <a:lnTo>
                  <a:pt x="17120" y="18579"/>
                </a:lnTo>
                <a:lnTo>
                  <a:pt x="16514" y="17966"/>
                </a:lnTo>
                <a:lnTo>
                  <a:pt x="16514" y="15900"/>
                </a:lnTo>
                <a:lnTo>
                  <a:pt x="17726" y="17126"/>
                </a:lnTo>
                <a:lnTo>
                  <a:pt x="17726" y="19192"/>
                </a:lnTo>
                <a:close/>
                <a:moveTo>
                  <a:pt x="17750" y="17059"/>
                </a:moveTo>
                <a:lnTo>
                  <a:pt x="16532" y="15829"/>
                </a:lnTo>
                <a:lnTo>
                  <a:pt x="17750" y="14599"/>
                </a:lnTo>
                <a:lnTo>
                  <a:pt x="18967" y="15829"/>
                </a:lnTo>
                <a:lnTo>
                  <a:pt x="17750" y="17059"/>
                </a:lnTo>
                <a:close/>
                <a:moveTo>
                  <a:pt x="17777" y="17126"/>
                </a:moveTo>
                <a:lnTo>
                  <a:pt x="18988" y="15900"/>
                </a:lnTo>
                <a:lnTo>
                  <a:pt x="18988" y="17966"/>
                </a:lnTo>
                <a:lnTo>
                  <a:pt x="18356" y="18607"/>
                </a:lnTo>
                <a:lnTo>
                  <a:pt x="17777" y="19192"/>
                </a:lnTo>
                <a:lnTo>
                  <a:pt x="17777" y="17126"/>
                </a:lnTo>
                <a:close/>
                <a:moveTo>
                  <a:pt x="19013" y="20501"/>
                </a:moveTo>
                <a:lnTo>
                  <a:pt x="17795" y="19272"/>
                </a:lnTo>
                <a:lnTo>
                  <a:pt x="19013" y="18042"/>
                </a:lnTo>
                <a:lnTo>
                  <a:pt x="20230" y="19272"/>
                </a:lnTo>
                <a:lnTo>
                  <a:pt x="19013" y="20501"/>
                </a:lnTo>
                <a:close/>
                <a:moveTo>
                  <a:pt x="20251" y="19192"/>
                </a:moveTo>
                <a:lnTo>
                  <a:pt x="19672" y="18607"/>
                </a:lnTo>
                <a:lnTo>
                  <a:pt x="19039" y="17966"/>
                </a:lnTo>
                <a:lnTo>
                  <a:pt x="19039" y="15900"/>
                </a:lnTo>
                <a:lnTo>
                  <a:pt x="20251" y="17126"/>
                </a:lnTo>
                <a:lnTo>
                  <a:pt x="20251" y="19192"/>
                </a:lnTo>
                <a:close/>
                <a:moveTo>
                  <a:pt x="21514" y="17966"/>
                </a:moveTo>
                <a:lnTo>
                  <a:pt x="20302" y="19192"/>
                </a:lnTo>
                <a:lnTo>
                  <a:pt x="20302" y="17126"/>
                </a:lnTo>
                <a:lnTo>
                  <a:pt x="21514" y="15900"/>
                </a:lnTo>
                <a:lnTo>
                  <a:pt x="21514" y="17966"/>
                </a:lnTo>
                <a:close/>
                <a:moveTo>
                  <a:pt x="20278" y="17059"/>
                </a:moveTo>
                <a:lnTo>
                  <a:pt x="19061" y="15829"/>
                </a:lnTo>
                <a:lnTo>
                  <a:pt x="20278" y="14599"/>
                </a:lnTo>
                <a:lnTo>
                  <a:pt x="21495" y="15829"/>
                </a:lnTo>
                <a:lnTo>
                  <a:pt x="20278" y="17059"/>
                </a:lnTo>
                <a:close/>
                <a:moveTo>
                  <a:pt x="1263" y="1007"/>
                </a:moveTo>
                <a:lnTo>
                  <a:pt x="1284" y="1027"/>
                </a:lnTo>
                <a:lnTo>
                  <a:pt x="1284" y="3148"/>
                </a:lnTo>
                <a:lnTo>
                  <a:pt x="0" y="4450"/>
                </a:lnTo>
                <a:lnTo>
                  <a:pt x="21" y="4470"/>
                </a:lnTo>
                <a:lnTo>
                  <a:pt x="21" y="6611"/>
                </a:lnTo>
                <a:lnTo>
                  <a:pt x="48" y="6611"/>
                </a:lnTo>
                <a:lnTo>
                  <a:pt x="32" y="6643"/>
                </a:lnTo>
                <a:lnTo>
                  <a:pt x="1311" y="7936"/>
                </a:lnTo>
                <a:lnTo>
                  <a:pt x="2577" y="6655"/>
                </a:lnTo>
                <a:lnTo>
                  <a:pt x="3842" y="7936"/>
                </a:lnTo>
                <a:lnTo>
                  <a:pt x="5108" y="6655"/>
                </a:lnTo>
                <a:lnTo>
                  <a:pt x="6373" y="7936"/>
                </a:lnTo>
                <a:lnTo>
                  <a:pt x="7652" y="6643"/>
                </a:lnTo>
                <a:lnTo>
                  <a:pt x="7636" y="6611"/>
                </a:lnTo>
                <a:lnTo>
                  <a:pt x="7663" y="6611"/>
                </a:lnTo>
                <a:lnTo>
                  <a:pt x="7663" y="4470"/>
                </a:lnTo>
                <a:lnTo>
                  <a:pt x="7684" y="4450"/>
                </a:lnTo>
                <a:lnTo>
                  <a:pt x="6373" y="3120"/>
                </a:lnTo>
                <a:lnTo>
                  <a:pt x="6357" y="3136"/>
                </a:lnTo>
                <a:lnTo>
                  <a:pt x="5722" y="3781"/>
                </a:lnTo>
                <a:lnTo>
                  <a:pt x="5108" y="4402"/>
                </a:lnTo>
                <a:lnTo>
                  <a:pt x="4494" y="3781"/>
                </a:lnTo>
                <a:lnTo>
                  <a:pt x="3869" y="3148"/>
                </a:lnTo>
                <a:lnTo>
                  <a:pt x="3869" y="1027"/>
                </a:lnTo>
                <a:lnTo>
                  <a:pt x="3890" y="1007"/>
                </a:lnTo>
                <a:lnTo>
                  <a:pt x="3890" y="1007"/>
                </a:lnTo>
                <a:lnTo>
                  <a:pt x="4883" y="4"/>
                </a:lnTo>
                <a:lnTo>
                  <a:pt x="4789" y="4"/>
                </a:lnTo>
                <a:lnTo>
                  <a:pt x="3872" y="935"/>
                </a:lnTo>
                <a:lnTo>
                  <a:pt x="3872" y="4"/>
                </a:lnTo>
                <a:lnTo>
                  <a:pt x="3818" y="4"/>
                </a:lnTo>
                <a:lnTo>
                  <a:pt x="3818" y="935"/>
                </a:lnTo>
                <a:lnTo>
                  <a:pt x="2987" y="96"/>
                </a:lnTo>
                <a:lnTo>
                  <a:pt x="2898" y="8"/>
                </a:lnTo>
                <a:lnTo>
                  <a:pt x="2805" y="8"/>
                </a:lnTo>
                <a:lnTo>
                  <a:pt x="3797" y="1011"/>
                </a:lnTo>
                <a:lnTo>
                  <a:pt x="2579" y="2241"/>
                </a:lnTo>
                <a:lnTo>
                  <a:pt x="1362" y="1011"/>
                </a:lnTo>
                <a:lnTo>
                  <a:pt x="2354" y="8"/>
                </a:lnTo>
                <a:lnTo>
                  <a:pt x="2258" y="8"/>
                </a:lnTo>
                <a:lnTo>
                  <a:pt x="2166" y="100"/>
                </a:lnTo>
                <a:lnTo>
                  <a:pt x="1341" y="935"/>
                </a:lnTo>
                <a:lnTo>
                  <a:pt x="1341" y="4"/>
                </a:lnTo>
                <a:lnTo>
                  <a:pt x="1287" y="4"/>
                </a:lnTo>
                <a:lnTo>
                  <a:pt x="1287" y="935"/>
                </a:lnTo>
                <a:lnTo>
                  <a:pt x="370" y="4"/>
                </a:lnTo>
                <a:lnTo>
                  <a:pt x="276" y="4"/>
                </a:lnTo>
                <a:lnTo>
                  <a:pt x="1263" y="1007"/>
                </a:lnTo>
                <a:lnTo>
                  <a:pt x="1263" y="1007"/>
                </a:lnTo>
                <a:close/>
                <a:moveTo>
                  <a:pt x="7607" y="6591"/>
                </a:moveTo>
                <a:lnTo>
                  <a:pt x="6395" y="7817"/>
                </a:lnTo>
                <a:lnTo>
                  <a:pt x="6395" y="5751"/>
                </a:lnTo>
                <a:lnTo>
                  <a:pt x="7607" y="4525"/>
                </a:lnTo>
                <a:lnTo>
                  <a:pt x="7607" y="6591"/>
                </a:lnTo>
                <a:close/>
                <a:moveTo>
                  <a:pt x="6368" y="3216"/>
                </a:moveTo>
                <a:lnTo>
                  <a:pt x="7585" y="4446"/>
                </a:lnTo>
                <a:lnTo>
                  <a:pt x="6368" y="5676"/>
                </a:lnTo>
                <a:lnTo>
                  <a:pt x="5151" y="4446"/>
                </a:lnTo>
                <a:lnTo>
                  <a:pt x="6368" y="3216"/>
                </a:lnTo>
                <a:close/>
                <a:moveTo>
                  <a:pt x="5132" y="4525"/>
                </a:moveTo>
                <a:lnTo>
                  <a:pt x="6344" y="5751"/>
                </a:lnTo>
                <a:lnTo>
                  <a:pt x="6344" y="7817"/>
                </a:lnTo>
                <a:lnTo>
                  <a:pt x="5132" y="6591"/>
                </a:lnTo>
                <a:lnTo>
                  <a:pt x="5132" y="4525"/>
                </a:lnTo>
                <a:close/>
                <a:moveTo>
                  <a:pt x="5078" y="6591"/>
                </a:moveTo>
                <a:lnTo>
                  <a:pt x="3866" y="7817"/>
                </a:lnTo>
                <a:lnTo>
                  <a:pt x="3866" y="5751"/>
                </a:lnTo>
                <a:lnTo>
                  <a:pt x="5078" y="4525"/>
                </a:lnTo>
                <a:lnTo>
                  <a:pt x="5078" y="6591"/>
                </a:lnTo>
                <a:close/>
                <a:moveTo>
                  <a:pt x="3840" y="3216"/>
                </a:moveTo>
                <a:lnTo>
                  <a:pt x="5057" y="4446"/>
                </a:lnTo>
                <a:lnTo>
                  <a:pt x="3840" y="5676"/>
                </a:lnTo>
                <a:lnTo>
                  <a:pt x="2622" y="4446"/>
                </a:lnTo>
                <a:lnTo>
                  <a:pt x="3840" y="3216"/>
                </a:lnTo>
                <a:close/>
                <a:moveTo>
                  <a:pt x="2601" y="2308"/>
                </a:moveTo>
                <a:lnTo>
                  <a:pt x="3813" y="1083"/>
                </a:lnTo>
                <a:lnTo>
                  <a:pt x="3813" y="3148"/>
                </a:lnTo>
                <a:lnTo>
                  <a:pt x="3204" y="3765"/>
                </a:lnTo>
                <a:lnTo>
                  <a:pt x="2601" y="4374"/>
                </a:lnTo>
                <a:lnTo>
                  <a:pt x="2601" y="2308"/>
                </a:lnTo>
                <a:close/>
                <a:moveTo>
                  <a:pt x="2601" y="4525"/>
                </a:moveTo>
                <a:lnTo>
                  <a:pt x="3813" y="5751"/>
                </a:lnTo>
                <a:lnTo>
                  <a:pt x="3813" y="7817"/>
                </a:lnTo>
                <a:lnTo>
                  <a:pt x="2601" y="6591"/>
                </a:lnTo>
                <a:lnTo>
                  <a:pt x="2601" y="4525"/>
                </a:lnTo>
                <a:close/>
                <a:moveTo>
                  <a:pt x="1284" y="7817"/>
                </a:moveTo>
                <a:lnTo>
                  <a:pt x="72" y="6591"/>
                </a:lnTo>
                <a:lnTo>
                  <a:pt x="72" y="4525"/>
                </a:lnTo>
                <a:lnTo>
                  <a:pt x="1284" y="5751"/>
                </a:lnTo>
                <a:lnTo>
                  <a:pt x="1284" y="7817"/>
                </a:lnTo>
                <a:close/>
                <a:moveTo>
                  <a:pt x="2547" y="6591"/>
                </a:moveTo>
                <a:lnTo>
                  <a:pt x="1335" y="7817"/>
                </a:lnTo>
                <a:lnTo>
                  <a:pt x="1335" y="5751"/>
                </a:lnTo>
                <a:lnTo>
                  <a:pt x="2547" y="4525"/>
                </a:lnTo>
                <a:lnTo>
                  <a:pt x="2547" y="6591"/>
                </a:lnTo>
                <a:close/>
                <a:moveTo>
                  <a:pt x="1338" y="1083"/>
                </a:moveTo>
                <a:lnTo>
                  <a:pt x="2550" y="2308"/>
                </a:lnTo>
                <a:lnTo>
                  <a:pt x="2550" y="4374"/>
                </a:lnTo>
                <a:lnTo>
                  <a:pt x="1963" y="3781"/>
                </a:lnTo>
                <a:lnTo>
                  <a:pt x="1338" y="3148"/>
                </a:lnTo>
                <a:lnTo>
                  <a:pt x="1338" y="1083"/>
                </a:lnTo>
                <a:close/>
                <a:moveTo>
                  <a:pt x="1311" y="3216"/>
                </a:moveTo>
                <a:lnTo>
                  <a:pt x="2528" y="4446"/>
                </a:lnTo>
                <a:lnTo>
                  <a:pt x="1311" y="5676"/>
                </a:lnTo>
                <a:lnTo>
                  <a:pt x="94" y="4446"/>
                </a:lnTo>
                <a:lnTo>
                  <a:pt x="1311" y="3216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907DC5D-4F3E-4A99-A621-6F93F322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34117"/>
            <a:ext cx="9014279" cy="1186996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DA8F992-7750-4566-AB4F-B2E8F379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5499" y="3953782"/>
            <a:ext cx="52641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FEC4993-EF72-4ADC-8D11-1EB7C9409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A102378-A50C-4DC3-9C77-A872D3183ECF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145FAD1-5607-4570-9675-FE2648149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65FB8DD-A34F-4C06-9929-1E68FACD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3EF5F1-89EA-417C-9354-6DB829590D10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Picture Placeholder 15">
            <a:extLst>
              <a:ext uri="{FF2B5EF4-FFF2-40B4-BE49-F238E27FC236}">
                <a16:creationId xmlns:a16="http://schemas.microsoft.com/office/drawing/2014/main" id="{33CC49E4-6647-47F5-895A-9CFC416CE1C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08784" y="652440"/>
            <a:ext cx="1333500" cy="1333500"/>
          </a:xfrm>
          <a:prstGeom prst="ellipse">
            <a:avLst/>
          </a:prstGeom>
          <a:solidFill>
            <a:schemeClr val="accent5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A537F86F-E8D6-44FF-939F-7EB5A46935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224634" y="2050104"/>
            <a:ext cx="1701800" cy="228600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17C97F11-0CC0-4E01-8422-6143830432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24634" y="2277437"/>
            <a:ext cx="1701800" cy="228600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Mobile / email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22609FE-C556-4394-9CD9-CACD20BC72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24634" y="2504770"/>
            <a:ext cx="1701800" cy="228600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4604156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and Typ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897C59-303D-43EB-830D-58B293D336AC}"/>
              </a:ext>
            </a:extLst>
          </p:cNvPr>
          <p:cNvGrpSpPr/>
          <p:nvPr/>
        </p:nvGrpSpPr>
        <p:grpSpPr>
          <a:xfrm>
            <a:off x="838199" y="1830763"/>
            <a:ext cx="10515602" cy="1741127"/>
            <a:chOff x="838199" y="1830763"/>
            <a:chExt cx="10515602" cy="174112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460574F-0FFA-4AF4-9268-D077C9C57D58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741127"/>
            </a:xfrm>
            <a:prstGeom prst="rect">
              <a:avLst/>
            </a:prstGeom>
            <a:solidFill>
              <a:schemeClr val="bg1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E9AEC03B-EFBC-451C-9889-555B420B787B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551307"/>
            </a:xfrm>
            <a:prstGeom prst="rect">
              <a:avLst/>
            </a:prstGeom>
            <a:solidFill>
              <a:schemeClr val="bg1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12504A8F-A26B-43AF-BF89-2621FF0CE3CD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36148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F7726C56-B942-4400-8CE0-069969802448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1716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DAE760DB-698E-4688-BBAF-49FD684C7AFD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981846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72A9A194-717A-430D-B418-44C0B8F1A4C3}"/>
                </a:ext>
              </a:extLst>
            </p:cNvPr>
            <p:cNvSpPr/>
            <p:nvPr userDrawn="1"/>
          </p:nvSpPr>
          <p:spPr>
            <a:xfrm>
              <a:off x="838200" y="1830763"/>
              <a:ext cx="894312" cy="7882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915F52A-A44F-4FB1-A1A1-1A513475EFE8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741127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6034C492-58E9-4550-B83D-E33D2B2217E6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551307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F92FB454-2844-432A-897E-609CA7D5AB13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361486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DFE585D9-1B79-4D2C-BE24-8DD53BF2D43D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171666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7CA650B9-D80A-4F55-849B-9B9229BAB7AB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98184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212A3E8F-2036-4425-950A-9DDCE99E48E2}"/>
                </a:ext>
              </a:extLst>
            </p:cNvPr>
            <p:cNvSpPr/>
            <p:nvPr userDrawn="1"/>
          </p:nvSpPr>
          <p:spPr>
            <a:xfrm>
              <a:off x="1907232" y="1830763"/>
              <a:ext cx="894312" cy="7882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F8D77422-E1EF-442A-B883-288DFB42AC7A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74112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F5A5458A-8CAB-46ED-A597-7A9BC874E064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55130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129FB0AE-0FE9-4E47-89E1-28A56DFEFD44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36148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8DCBA888-FF6F-4E0D-AD60-DA0D78CD05D1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17166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F9271256-F951-4086-8A3B-C91C2291A176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98184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27D18AA1-C449-4778-A01C-5FEFF6D4B6F0}"/>
                </a:ext>
              </a:extLst>
            </p:cNvPr>
            <p:cNvSpPr/>
            <p:nvPr userDrawn="1"/>
          </p:nvSpPr>
          <p:spPr>
            <a:xfrm>
              <a:off x="2976264" y="1830763"/>
              <a:ext cx="894312" cy="7882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507DEC82-2EA5-41B4-BBE2-03D513A6990F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74112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CC3C8386-1A37-4F90-9D5F-F552F6BD3D6B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55130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20C96B97-602D-4FB6-83FA-5F537C10D957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36148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C78EB1C9-B967-4BCF-BA1F-F62AD5830A83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171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530AF99D-4A64-462C-8DC1-2AFD50700E78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98184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251EE8AC-B14F-4016-B318-3215BFA74576}"/>
                </a:ext>
              </a:extLst>
            </p:cNvPr>
            <p:cNvSpPr/>
            <p:nvPr userDrawn="1"/>
          </p:nvSpPr>
          <p:spPr>
            <a:xfrm>
              <a:off x="4045296" y="1830763"/>
              <a:ext cx="894312" cy="78825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DB3EFE93-C789-4C06-AE63-48F21F3F0562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74112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C159A26F-3E35-43ED-9527-94575D015CF9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55130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197FEBE6-4234-4233-9AAC-C966B38A457C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36148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4A6CCAEB-B0B2-4918-BF93-14B428F71030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1716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26BAB2D9-48E2-4FD7-8266-8DA7249A311F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981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E373E1AE-97F0-411F-ADE1-F7FA57FDB549}"/>
                </a:ext>
              </a:extLst>
            </p:cNvPr>
            <p:cNvSpPr/>
            <p:nvPr userDrawn="1"/>
          </p:nvSpPr>
          <p:spPr>
            <a:xfrm>
              <a:off x="5114328" y="1830763"/>
              <a:ext cx="894312" cy="7882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7980EC62-1AA7-49B9-A98C-B1AE41A8BAF7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74112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1B940435-8801-4AE0-AF82-51785C14109F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55130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709FEA5B-55A5-4A85-90AE-A3E8181AD6B1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3614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AC24C165-A09C-48A0-8D30-43D9272501D0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1716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AF779B59-BF2E-434C-A692-81F3395A2DDC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9818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72D25286-DFE7-4DB6-BC2A-849B72A1D58F}"/>
                </a:ext>
              </a:extLst>
            </p:cNvPr>
            <p:cNvSpPr/>
            <p:nvPr userDrawn="1"/>
          </p:nvSpPr>
          <p:spPr>
            <a:xfrm>
              <a:off x="6183360" y="1830763"/>
              <a:ext cx="894312" cy="7882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EFFFC619-3DCF-484B-936D-D1C6706967D7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74112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C36F1647-E3A7-42C7-94DB-E22470CD7962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55130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0812BACF-D77F-4A42-A212-538847FF9776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36148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63855A19-9DBA-4293-A411-6842A7DAA995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1716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E705E91E-E65F-4094-8904-D56C56FC5F44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98184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B6DEB2ED-B6FD-4B88-90DA-9530DA2E64C9}"/>
                </a:ext>
              </a:extLst>
            </p:cNvPr>
            <p:cNvSpPr/>
            <p:nvPr userDrawn="1"/>
          </p:nvSpPr>
          <p:spPr>
            <a:xfrm>
              <a:off x="7252392" y="1830763"/>
              <a:ext cx="894312" cy="7882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62E667E1-7F5F-4E4F-AF63-4AB31D847AE0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74112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A9D94CA5-400D-47AE-9512-4557FBE20192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5513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1E60784B-8569-41D5-BB14-8F5DAFDCE67A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3614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FE043B0E-D351-4B21-BB22-FF8713E0E199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1716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D57AC92D-3891-4CC7-9301-A742653C394B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9818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870D976A-0EA2-4422-A1FB-EE1A159B65DC}"/>
                </a:ext>
              </a:extLst>
            </p:cNvPr>
            <p:cNvSpPr/>
            <p:nvPr userDrawn="1"/>
          </p:nvSpPr>
          <p:spPr>
            <a:xfrm>
              <a:off x="8321424" y="1830763"/>
              <a:ext cx="894312" cy="7882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074CEC48-74FA-45A9-9E16-525EB9E974F9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74112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8CA8D9C7-FFCE-4895-B720-C9F65C686B93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55130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DF8FDE11-2636-4F16-BC4C-C0DBD965F47E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3614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EAE2FCEB-5A44-4458-99EB-B2522F731513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17166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FA982CEB-3569-4AB2-A279-56909D8DBA2B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98184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B85FDECF-7983-4160-8B97-DA92A01F2A38}"/>
                </a:ext>
              </a:extLst>
            </p:cNvPr>
            <p:cNvSpPr/>
            <p:nvPr userDrawn="1"/>
          </p:nvSpPr>
          <p:spPr>
            <a:xfrm>
              <a:off x="9390456" y="1830763"/>
              <a:ext cx="894312" cy="78825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80F0CF47-25FB-4AB4-837F-33B5D368A8C0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74112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12C0DD63-4FB0-4217-BC06-7CEB655B79B6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5513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5841390F-E0B0-48E2-8756-2C0A532BC037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3614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E49982BC-FA05-4F1B-A8BD-AE3793F3BD02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1716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84445015-4210-46FE-958B-F3271E10284B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98184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06FD93CB-F173-4C32-9E54-DE5EDB0F83D8}"/>
                </a:ext>
              </a:extLst>
            </p:cNvPr>
            <p:cNvSpPr/>
            <p:nvPr userDrawn="1"/>
          </p:nvSpPr>
          <p:spPr>
            <a:xfrm>
              <a:off x="10459489" y="1830763"/>
              <a:ext cx="894312" cy="78825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0D08B00A-9A13-4AB1-A72D-2F499BA2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8" name="Text Placeholder 2">
            <a:extLst>
              <a:ext uri="{FF2B5EF4-FFF2-40B4-BE49-F238E27FC236}">
                <a16:creationId xmlns:a16="http://schemas.microsoft.com/office/drawing/2014/main" id="{BB3FC47E-3339-49A8-AEF2-ECC3BF1514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3709150"/>
            <a:ext cx="10515600" cy="132588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44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ru-RU"/>
              <a:t>Образец текста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29D5438-3BC8-4817-9C86-A9AAA6047492}"/>
              </a:ext>
            </a:extLst>
          </p:cNvPr>
          <p:cNvSpPr txBox="1"/>
          <p:nvPr/>
        </p:nvSpPr>
        <p:spPr>
          <a:xfrm>
            <a:off x="4677206" y="4033186"/>
            <a:ext cx="243528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>
                <a:solidFill>
                  <a:schemeClr val="accent1"/>
                </a:solidFill>
              </a:rPr>
              <a:t>Aa</a:t>
            </a:r>
          </a:p>
        </p:txBody>
      </p:sp>
      <p:sp>
        <p:nvSpPr>
          <p:cNvPr id="90" name="Text Placeholder 7">
            <a:extLst>
              <a:ext uri="{FF2B5EF4-FFF2-40B4-BE49-F238E27FC236}">
                <a16:creationId xmlns:a16="http://schemas.microsoft.com/office/drawing/2014/main" id="{676EAA04-3941-4EEF-875A-DA2DBBB0CA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97757" y="6124726"/>
            <a:ext cx="2394180" cy="564999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Font name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9DB07F4-2F4D-4904-9DDA-6D453F791811}"/>
              </a:ext>
            </a:extLst>
          </p:cNvPr>
          <p:cNvSpPr txBox="1"/>
          <p:nvPr/>
        </p:nvSpPr>
        <p:spPr>
          <a:xfrm>
            <a:off x="7664716" y="4033186"/>
            <a:ext cx="243528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>
                <a:solidFill>
                  <a:schemeClr val="accent1"/>
                </a:solidFill>
                <a:latin typeface="+mj-lt"/>
              </a:rPr>
              <a:t>Aa</a:t>
            </a:r>
          </a:p>
        </p:txBody>
      </p:sp>
      <p:sp>
        <p:nvSpPr>
          <p:cNvPr id="92" name="Text Placeholder 7">
            <a:extLst>
              <a:ext uri="{FF2B5EF4-FFF2-40B4-BE49-F238E27FC236}">
                <a16:creationId xmlns:a16="http://schemas.microsoft.com/office/drawing/2014/main" id="{72303254-B5A5-44B0-8D71-FB4149C10B7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5267" y="6124726"/>
            <a:ext cx="2394180" cy="564999"/>
          </a:xfrm>
        </p:spPr>
        <p:txBody>
          <a:bodyPr anchor="ctr"/>
          <a:lstStyle>
            <a:lvl1pPr marL="0" indent="0" algn="ctr">
              <a:buNone/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Font name</a:t>
            </a:r>
          </a:p>
        </p:txBody>
      </p:sp>
    </p:spTree>
    <p:extLst>
      <p:ext uri="{BB962C8B-B14F-4D97-AF65-F5344CB8AC3E}">
        <p14:creationId xmlns:p14="http://schemas.microsoft.com/office/powerpoint/2010/main" val="36284776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21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">
            <a:extLst>
              <a:ext uri="{FF2B5EF4-FFF2-40B4-BE49-F238E27FC236}">
                <a16:creationId xmlns:a16="http://schemas.microsoft.com/office/drawing/2014/main" id="{0F5A16E7-A03A-AA4F-84B9-62478DD700C7}"/>
              </a:ext>
            </a:extLst>
          </p:cNvPr>
          <p:cNvSpPr/>
          <p:nvPr/>
        </p:nvSpPr>
        <p:spPr>
          <a:xfrm>
            <a:off x="983611" y="0"/>
            <a:ext cx="10224778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06" y="1007"/>
                </a:moveTo>
                <a:lnTo>
                  <a:pt x="20288" y="2237"/>
                </a:lnTo>
                <a:lnTo>
                  <a:pt x="19070" y="1007"/>
                </a:lnTo>
                <a:lnTo>
                  <a:pt x="20063" y="4"/>
                </a:lnTo>
                <a:lnTo>
                  <a:pt x="19966" y="4"/>
                </a:lnTo>
                <a:lnTo>
                  <a:pt x="19875" y="96"/>
                </a:lnTo>
                <a:lnTo>
                  <a:pt x="19049" y="931"/>
                </a:lnTo>
                <a:lnTo>
                  <a:pt x="19049" y="0"/>
                </a:lnTo>
                <a:lnTo>
                  <a:pt x="18995" y="0"/>
                </a:lnTo>
                <a:lnTo>
                  <a:pt x="18995" y="931"/>
                </a:lnTo>
                <a:lnTo>
                  <a:pt x="18169" y="96"/>
                </a:lnTo>
                <a:lnTo>
                  <a:pt x="18077" y="4"/>
                </a:lnTo>
                <a:lnTo>
                  <a:pt x="17981" y="4"/>
                </a:lnTo>
                <a:lnTo>
                  <a:pt x="18973" y="1007"/>
                </a:lnTo>
                <a:lnTo>
                  <a:pt x="17755" y="2237"/>
                </a:lnTo>
                <a:lnTo>
                  <a:pt x="16537" y="1007"/>
                </a:lnTo>
                <a:lnTo>
                  <a:pt x="17530" y="4"/>
                </a:lnTo>
                <a:lnTo>
                  <a:pt x="17433" y="4"/>
                </a:lnTo>
                <a:lnTo>
                  <a:pt x="17342" y="96"/>
                </a:lnTo>
                <a:lnTo>
                  <a:pt x="16516" y="931"/>
                </a:lnTo>
                <a:lnTo>
                  <a:pt x="16516" y="0"/>
                </a:lnTo>
                <a:lnTo>
                  <a:pt x="16462" y="0"/>
                </a:lnTo>
                <a:lnTo>
                  <a:pt x="16462" y="931"/>
                </a:lnTo>
                <a:lnTo>
                  <a:pt x="15545" y="0"/>
                </a:lnTo>
                <a:lnTo>
                  <a:pt x="15451" y="0"/>
                </a:lnTo>
                <a:lnTo>
                  <a:pt x="16443" y="1003"/>
                </a:lnTo>
                <a:lnTo>
                  <a:pt x="16443" y="1003"/>
                </a:lnTo>
                <a:lnTo>
                  <a:pt x="16465" y="1023"/>
                </a:lnTo>
                <a:lnTo>
                  <a:pt x="16465" y="3164"/>
                </a:lnTo>
                <a:lnTo>
                  <a:pt x="16492" y="3164"/>
                </a:lnTo>
                <a:lnTo>
                  <a:pt x="16476" y="3196"/>
                </a:lnTo>
                <a:lnTo>
                  <a:pt x="17755" y="4490"/>
                </a:lnTo>
                <a:lnTo>
                  <a:pt x="19022" y="3208"/>
                </a:lnTo>
                <a:lnTo>
                  <a:pt x="20288" y="4490"/>
                </a:lnTo>
                <a:lnTo>
                  <a:pt x="21568" y="3196"/>
                </a:lnTo>
                <a:lnTo>
                  <a:pt x="21552" y="3164"/>
                </a:lnTo>
                <a:lnTo>
                  <a:pt x="21579" y="3164"/>
                </a:lnTo>
                <a:lnTo>
                  <a:pt x="21579" y="1023"/>
                </a:lnTo>
                <a:lnTo>
                  <a:pt x="21600" y="1003"/>
                </a:lnTo>
                <a:lnTo>
                  <a:pt x="20607" y="0"/>
                </a:lnTo>
                <a:lnTo>
                  <a:pt x="20513" y="0"/>
                </a:lnTo>
                <a:lnTo>
                  <a:pt x="21506" y="1007"/>
                </a:lnTo>
                <a:close/>
                <a:moveTo>
                  <a:pt x="17731" y="4374"/>
                </a:moveTo>
                <a:lnTo>
                  <a:pt x="16519" y="3148"/>
                </a:lnTo>
                <a:lnTo>
                  <a:pt x="16519" y="1083"/>
                </a:lnTo>
                <a:lnTo>
                  <a:pt x="17731" y="2308"/>
                </a:lnTo>
                <a:lnTo>
                  <a:pt x="17731" y="4374"/>
                </a:lnTo>
                <a:close/>
                <a:moveTo>
                  <a:pt x="18998" y="3148"/>
                </a:moveTo>
                <a:lnTo>
                  <a:pt x="17785" y="4374"/>
                </a:lnTo>
                <a:lnTo>
                  <a:pt x="17785" y="2308"/>
                </a:lnTo>
                <a:lnTo>
                  <a:pt x="18998" y="1083"/>
                </a:lnTo>
                <a:lnTo>
                  <a:pt x="18998" y="3148"/>
                </a:lnTo>
                <a:close/>
                <a:moveTo>
                  <a:pt x="20261" y="4374"/>
                </a:moveTo>
                <a:lnTo>
                  <a:pt x="19049" y="3148"/>
                </a:lnTo>
                <a:lnTo>
                  <a:pt x="19049" y="1083"/>
                </a:lnTo>
                <a:lnTo>
                  <a:pt x="20261" y="2308"/>
                </a:lnTo>
                <a:lnTo>
                  <a:pt x="20261" y="4374"/>
                </a:lnTo>
                <a:close/>
                <a:moveTo>
                  <a:pt x="21528" y="3148"/>
                </a:moveTo>
                <a:lnTo>
                  <a:pt x="20315" y="4374"/>
                </a:lnTo>
                <a:lnTo>
                  <a:pt x="20315" y="2308"/>
                </a:lnTo>
                <a:lnTo>
                  <a:pt x="21528" y="1083"/>
                </a:lnTo>
                <a:lnTo>
                  <a:pt x="21528" y="3148"/>
                </a:lnTo>
                <a:close/>
                <a:moveTo>
                  <a:pt x="72" y="4"/>
                </a:moveTo>
                <a:lnTo>
                  <a:pt x="72" y="625"/>
                </a:lnTo>
                <a:lnTo>
                  <a:pt x="1285" y="1851"/>
                </a:lnTo>
                <a:lnTo>
                  <a:pt x="1285" y="4"/>
                </a:lnTo>
                <a:lnTo>
                  <a:pt x="1339" y="4"/>
                </a:lnTo>
                <a:lnTo>
                  <a:pt x="1339" y="1851"/>
                </a:lnTo>
                <a:lnTo>
                  <a:pt x="2551" y="625"/>
                </a:lnTo>
                <a:lnTo>
                  <a:pt x="2551" y="4"/>
                </a:lnTo>
                <a:lnTo>
                  <a:pt x="2605" y="4"/>
                </a:lnTo>
                <a:lnTo>
                  <a:pt x="2605" y="645"/>
                </a:lnTo>
                <a:lnTo>
                  <a:pt x="2578" y="645"/>
                </a:lnTo>
                <a:lnTo>
                  <a:pt x="2594" y="677"/>
                </a:lnTo>
                <a:lnTo>
                  <a:pt x="1315" y="1970"/>
                </a:lnTo>
                <a:lnTo>
                  <a:pt x="35" y="677"/>
                </a:lnTo>
                <a:lnTo>
                  <a:pt x="51" y="645"/>
                </a:lnTo>
                <a:lnTo>
                  <a:pt x="24" y="645"/>
                </a:lnTo>
                <a:lnTo>
                  <a:pt x="24" y="4"/>
                </a:lnTo>
                <a:lnTo>
                  <a:pt x="72" y="4"/>
                </a:lnTo>
                <a:close/>
                <a:moveTo>
                  <a:pt x="6372" y="1055"/>
                </a:moveTo>
                <a:lnTo>
                  <a:pt x="5331" y="0"/>
                </a:lnTo>
                <a:lnTo>
                  <a:pt x="5425" y="0"/>
                </a:lnTo>
                <a:lnTo>
                  <a:pt x="6342" y="931"/>
                </a:lnTo>
                <a:lnTo>
                  <a:pt x="6342" y="0"/>
                </a:lnTo>
                <a:lnTo>
                  <a:pt x="6396" y="0"/>
                </a:lnTo>
                <a:lnTo>
                  <a:pt x="6396" y="931"/>
                </a:lnTo>
                <a:lnTo>
                  <a:pt x="7314" y="0"/>
                </a:lnTo>
                <a:lnTo>
                  <a:pt x="7408" y="0"/>
                </a:lnTo>
                <a:lnTo>
                  <a:pt x="6372" y="1055"/>
                </a:lnTo>
                <a:close/>
                <a:moveTo>
                  <a:pt x="20315" y="20442"/>
                </a:moveTo>
                <a:lnTo>
                  <a:pt x="20336" y="20422"/>
                </a:lnTo>
                <a:lnTo>
                  <a:pt x="20336" y="20422"/>
                </a:lnTo>
                <a:lnTo>
                  <a:pt x="21568" y="19176"/>
                </a:lnTo>
                <a:lnTo>
                  <a:pt x="21552" y="19144"/>
                </a:lnTo>
                <a:lnTo>
                  <a:pt x="21579" y="19144"/>
                </a:lnTo>
                <a:lnTo>
                  <a:pt x="21579" y="17003"/>
                </a:lnTo>
                <a:lnTo>
                  <a:pt x="21600" y="16983"/>
                </a:lnTo>
                <a:lnTo>
                  <a:pt x="20288" y="15654"/>
                </a:lnTo>
                <a:lnTo>
                  <a:pt x="18976" y="16983"/>
                </a:lnTo>
                <a:lnTo>
                  <a:pt x="18998" y="17003"/>
                </a:lnTo>
                <a:lnTo>
                  <a:pt x="18998" y="19124"/>
                </a:lnTo>
                <a:lnTo>
                  <a:pt x="17758" y="20378"/>
                </a:lnTo>
                <a:lnTo>
                  <a:pt x="16492" y="19097"/>
                </a:lnTo>
                <a:lnTo>
                  <a:pt x="15225" y="20378"/>
                </a:lnTo>
                <a:lnTo>
                  <a:pt x="13959" y="19097"/>
                </a:lnTo>
                <a:lnTo>
                  <a:pt x="12647" y="20426"/>
                </a:lnTo>
                <a:lnTo>
                  <a:pt x="12669" y="20446"/>
                </a:lnTo>
                <a:lnTo>
                  <a:pt x="12669" y="21600"/>
                </a:lnTo>
                <a:lnTo>
                  <a:pt x="12722" y="21600"/>
                </a:lnTo>
                <a:lnTo>
                  <a:pt x="12722" y="20501"/>
                </a:lnTo>
                <a:lnTo>
                  <a:pt x="13809" y="21600"/>
                </a:lnTo>
                <a:lnTo>
                  <a:pt x="13905" y="21600"/>
                </a:lnTo>
                <a:lnTo>
                  <a:pt x="12744" y="20426"/>
                </a:lnTo>
                <a:lnTo>
                  <a:pt x="13962" y="19196"/>
                </a:lnTo>
                <a:lnTo>
                  <a:pt x="15180" y="20426"/>
                </a:lnTo>
                <a:lnTo>
                  <a:pt x="14018" y="21600"/>
                </a:lnTo>
                <a:lnTo>
                  <a:pt x="14115" y="21600"/>
                </a:lnTo>
                <a:lnTo>
                  <a:pt x="15201" y="20501"/>
                </a:lnTo>
                <a:lnTo>
                  <a:pt x="15201" y="21600"/>
                </a:lnTo>
                <a:lnTo>
                  <a:pt x="15255" y="21600"/>
                </a:lnTo>
                <a:lnTo>
                  <a:pt x="15255" y="20501"/>
                </a:lnTo>
                <a:lnTo>
                  <a:pt x="16341" y="21600"/>
                </a:lnTo>
                <a:lnTo>
                  <a:pt x="16438" y="21600"/>
                </a:lnTo>
                <a:lnTo>
                  <a:pt x="15276" y="20426"/>
                </a:lnTo>
                <a:lnTo>
                  <a:pt x="16494" y="19196"/>
                </a:lnTo>
                <a:lnTo>
                  <a:pt x="17712" y="20426"/>
                </a:lnTo>
                <a:lnTo>
                  <a:pt x="16551" y="21600"/>
                </a:lnTo>
                <a:lnTo>
                  <a:pt x="16647" y="21600"/>
                </a:lnTo>
                <a:lnTo>
                  <a:pt x="17734" y="20501"/>
                </a:lnTo>
                <a:lnTo>
                  <a:pt x="17734" y="21600"/>
                </a:lnTo>
                <a:lnTo>
                  <a:pt x="17788" y="21600"/>
                </a:lnTo>
                <a:lnTo>
                  <a:pt x="17788" y="20501"/>
                </a:lnTo>
                <a:lnTo>
                  <a:pt x="18874" y="21600"/>
                </a:lnTo>
                <a:lnTo>
                  <a:pt x="18971" y="21600"/>
                </a:lnTo>
                <a:lnTo>
                  <a:pt x="17809" y="20426"/>
                </a:lnTo>
                <a:lnTo>
                  <a:pt x="19027" y="19196"/>
                </a:lnTo>
                <a:lnTo>
                  <a:pt x="20245" y="20426"/>
                </a:lnTo>
                <a:lnTo>
                  <a:pt x="19083" y="21600"/>
                </a:lnTo>
                <a:lnTo>
                  <a:pt x="19180" y="21600"/>
                </a:lnTo>
                <a:lnTo>
                  <a:pt x="20267" y="20501"/>
                </a:lnTo>
                <a:lnTo>
                  <a:pt x="20267" y="21600"/>
                </a:lnTo>
                <a:lnTo>
                  <a:pt x="20320" y="21600"/>
                </a:lnTo>
                <a:lnTo>
                  <a:pt x="20320" y="20442"/>
                </a:lnTo>
                <a:close/>
                <a:moveTo>
                  <a:pt x="21528" y="19120"/>
                </a:moveTo>
                <a:lnTo>
                  <a:pt x="20315" y="20346"/>
                </a:lnTo>
                <a:lnTo>
                  <a:pt x="20315" y="18281"/>
                </a:lnTo>
                <a:lnTo>
                  <a:pt x="21528" y="17055"/>
                </a:lnTo>
                <a:lnTo>
                  <a:pt x="21528" y="19120"/>
                </a:lnTo>
                <a:close/>
                <a:moveTo>
                  <a:pt x="20288" y="15749"/>
                </a:moveTo>
                <a:lnTo>
                  <a:pt x="21506" y="16979"/>
                </a:lnTo>
                <a:lnTo>
                  <a:pt x="20288" y="18209"/>
                </a:lnTo>
                <a:lnTo>
                  <a:pt x="19070" y="16979"/>
                </a:lnTo>
                <a:lnTo>
                  <a:pt x="20288" y="15749"/>
                </a:lnTo>
                <a:close/>
                <a:moveTo>
                  <a:pt x="20261" y="20346"/>
                </a:moveTo>
                <a:lnTo>
                  <a:pt x="19682" y="19761"/>
                </a:lnTo>
                <a:lnTo>
                  <a:pt x="19049" y="19120"/>
                </a:lnTo>
                <a:lnTo>
                  <a:pt x="19049" y="17055"/>
                </a:lnTo>
                <a:lnTo>
                  <a:pt x="20261" y="18281"/>
                </a:lnTo>
                <a:lnTo>
                  <a:pt x="20261" y="20346"/>
                </a:lnTo>
                <a:close/>
                <a:moveTo>
                  <a:pt x="8854" y="1007"/>
                </a:moveTo>
                <a:lnTo>
                  <a:pt x="8854" y="1007"/>
                </a:lnTo>
                <a:lnTo>
                  <a:pt x="8875" y="1027"/>
                </a:lnTo>
                <a:lnTo>
                  <a:pt x="8875" y="3168"/>
                </a:lnTo>
                <a:lnTo>
                  <a:pt x="8902" y="3168"/>
                </a:lnTo>
                <a:lnTo>
                  <a:pt x="8886" y="3200"/>
                </a:lnTo>
                <a:lnTo>
                  <a:pt x="10166" y="4494"/>
                </a:lnTo>
                <a:lnTo>
                  <a:pt x="11445" y="3200"/>
                </a:lnTo>
                <a:lnTo>
                  <a:pt x="11429" y="3168"/>
                </a:lnTo>
                <a:lnTo>
                  <a:pt x="11456" y="3168"/>
                </a:lnTo>
                <a:lnTo>
                  <a:pt x="11456" y="1027"/>
                </a:lnTo>
                <a:lnTo>
                  <a:pt x="11477" y="1007"/>
                </a:lnTo>
                <a:lnTo>
                  <a:pt x="11477" y="1007"/>
                </a:lnTo>
                <a:lnTo>
                  <a:pt x="12470" y="4"/>
                </a:lnTo>
                <a:lnTo>
                  <a:pt x="12376" y="4"/>
                </a:lnTo>
                <a:lnTo>
                  <a:pt x="11459" y="935"/>
                </a:lnTo>
                <a:lnTo>
                  <a:pt x="11459" y="4"/>
                </a:lnTo>
                <a:lnTo>
                  <a:pt x="11405" y="4"/>
                </a:lnTo>
                <a:lnTo>
                  <a:pt x="11405" y="935"/>
                </a:lnTo>
                <a:lnTo>
                  <a:pt x="10579" y="100"/>
                </a:lnTo>
                <a:lnTo>
                  <a:pt x="10487" y="8"/>
                </a:lnTo>
                <a:lnTo>
                  <a:pt x="10391" y="8"/>
                </a:lnTo>
                <a:lnTo>
                  <a:pt x="11384" y="1011"/>
                </a:lnTo>
                <a:lnTo>
                  <a:pt x="10166" y="2241"/>
                </a:lnTo>
                <a:lnTo>
                  <a:pt x="8947" y="1011"/>
                </a:lnTo>
                <a:lnTo>
                  <a:pt x="9940" y="8"/>
                </a:lnTo>
                <a:lnTo>
                  <a:pt x="9844" y="8"/>
                </a:lnTo>
                <a:lnTo>
                  <a:pt x="9752" y="100"/>
                </a:lnTo>
                <a:lnTo>
                  <a:pt x="8926" y="935"/>
                </a:lnTo>
                <a:lnTo>
                  <a:pt x="8926" y="4"/>
                </a:lnTo>
                <a:lnTo>
                  <a:pt x="8872" y="4"/>
                </a:lnTo>
                <a:lnTo>
                  <a:pt x="8872" y="935"/>
                </a:lnTo>
                <a:lnTo>
                  <a:pt x="7955" y="4"/>
                </a:lnTo>
                <a:lnTo>
                  <a:pt x="7861" y="4"/>
                </a:lnTo>
                <a:lnTo>
                  <a:pt x="8854" y="1007"/>
                </a:lnTo>
                <a:close/>
                <a:moveTo>
                  <a:pt x="10195" y="2308"/>
                </a:moveTo>
                <a:lnTo>
                  <a:pt x="11408" y="1083"/>
                </a:lnTo>
                <a:lnTo>
                  <a:pt x="11408" y="3148"/>
                </a:lnTo>
                <a:lnTo>
                  <a:pt x="10195" y="4374"/>
                </a:lnTo>
                <a:lnTo>
                  <a:pt x="10195" y="2308"/>
                </a:lnTo>
                <a:close/>
                <a:moveTo>
                  <a:pt x="8929" y="1083"/>
                </a:moveTo>
                <a:lnTo>
                  <a:pt x="10141" y="2308"/>
                </a:lnTo>
                <a:lnTo>
                  <a:pt x="10141" y="4374"/>
                </a:lnTo>
                <a:lnTo>
                  <a:pt x="8929" y="3148"/>
                </a:lnTo>
                <a:lnTo>
                  <a:pt x="8929" y="1083"/>
                </a:lnTo>
                <a:close/>
                <a:moveTo>
                  <a:pt x="10195" y="20442"/>
                </a:moveTo>
                <a:lnTo>
                  <a:pt x="10216" y="20422"/>
                </a:lnTo>
                <a:lnTo>
                  <a:pt x="10216" y="20422"/>
                </a:lnTo>
                <a:lnTo>
                  <a:pt x="11448" y="19176"/>
                </a:lnTo>
                <a:lnTo>
                  <a:pt x="11432" y="19144"/>
                </a:lnTo>
                <a:lnTo>
                  <a:pt x="11459" y="19144"/>
                </a:lnTo>
                <a:lnTo>
                  <a:pt x="11459" y="17003"/>
                </a:lnTo>
                <a:lnTo>
                  <a:pt x="11480" y="16983"/>
                </a:lnTo>
                <a:lnTo>
                  <a:pt x="10168" y="15654"/>
                </a:lnTo>
                <a:lnTo>
                  <a:pt x="8902" y="16935"/>
                </a:lnTo>
                <a:lnTo>
                  <a:pt x="7636" y="15654"/>
                </a:lnTo>
                <a:lnTo>
                  <a:pt x="6324" y="16983"/>
                </a:lnTo>
                <a:lnTo>
                  <a:pt x="6345" y="17003"/>
                </a:lnTo>
                <a:lnTo>
                  <a:pt x="6345" y="19124"/>
                </a:lnTo>
                <a:lnTo>
                  <a:pt x="5712" y="19765"/>
                </a:lnTo>
                <a:lnTo>
                  <a:pt x="5106" y="20378"/>
                </a:lnTo>
                <a:lnTo>
                  <a:pt x="4499" y="19765"/>
                </a:lnTo>
                <a:lnTo>
                  <a:pt x="3866" y="19124"/>
                </a:lnTo>
                <a:lnTo>
                  <a:pt x="3866" y="17003"/>
                </a:lnTo>
                <a:lnTo>
                  <a:pt x="3888" y="16983"/>
                </a:lnTo>
                <a:lnTo>
                  <a:pt x="2576" y="15654"/>
                </a:lnTo>
                <a:lnTo>
                  <a:pt x="1264" y="16983"/>
                </a:lnTo>
                <a:lnTo>
                  <a:pt x="1285" y="17003"/>
                </a:lnTo>
                <a:lnTo>
                  <a:pt x="1285" y="19124"/>
                </a:lnTo>
                <a:lnTo>
                  <a:pt x="0" y="20426"/>
                </a:lnTo>
                <a:lnTo>
                  <a:pt x="21" y="20446"/>
                </a:lnTo>
                <a:lnTo>
                  <a:pt x="21" y="21600"/>
                </a:lnTo>
                <a:lnTo>
                  <a:pt x="75" y="21600"/>
                </a:lnTo>
                <a:lnTo>
                  <a:pt x="75" y="20501"/>
                </a:lnTo>
                <a:lnTo>
                  <a:pt x="1162" y="21600"/>
                </a:lnTo>
                <a:lnTo>
                  <a:pt x="1258" y="21600"/>
                </a:lnTo>
                <a:lnTo>
                  <a:pt x="97" y="20426"/>
                </a:lnTo>
                <a:lnTo>
                  <a:pt x="1315" y="19196"/>
                </a:lnTo>
                <a:lnTo>
                  <a:pt x="2533" y="20426"/>
                </a:lnTo>
                <a:lnTo>
                  <a:pt x="1371" y="21600"/>
                </a:lnTo>
                <a:lnTo>
                  <a:pt x="1468" y="21600"/>
                </a:lnTo>
                <a:lnTo>
                  <a:pt x="2554" y="20501"/>
                </a:lnTo>
                <a:lnTo>
                  <a:pt x="2554" y="21600"/>
                </a:lnTo>
                <a:lnTo>
                  <a:pt x="2608" y="21600"/>
                </a:lnTo>
                <a:lnTo>
                  <a:pt x="2608" y="20501"/>
                </a:lnTo>
                <a:lnTo>
                  <a:pt x="3694" y="21600"/>
                </a:lnTo>
                <a:lnTo>
                  <a:pt x="3791" y="21600"/>
                </a:lnTo>
                <a:lnTo>
                  <a:pt x="2629" y="20426"/>
                </a:lnTo>
                <a:lnTo>
                  <a:pt x="3847" y="19196"/>
                </a:lnTo>
                <a:lnTo>
                  <a:pt x="5065" y="20426"/>
                </a:lnTo>
                <a:lnTo>
                  <a:pt x="3904" y="21600"/>
                </a:lnTo>
                <a:lnTo>
                  <a:pt x="4000" y="21600"/>
                </a:lnTo>
                <a:lnTo>
                  <a:pt x="5087" y="20501"/>
                </a:lnTo>
                <a:lnTo>
                  <a:pt x="5087" y="21600"/>
                </a:lnTo>
                <a:lnTo>
                  <a:pt x="5140" y="21600"/>
                </a:lnTo>
                <a:lnTo>
                  <a:pt x="5140" y="20501"/>
                </a:lnTo>
                <a:lnTo>
                  <a:pt x="6227" y="21600"/>
                </a:lnTo>
                <a:lnTo>
                  <a:pt x="6324" y="21600"/>
                </a:lnTo>
                <a:lnTo>
                  <a:pt x="5162" y="20426"/>
                </a:lnTo>
                <a:lnTo>
                  <a:pt x="6380" y="19196"/>
                </a:lnTo>
                <a:lnTo>
                  <a:pt x="7598" y="20426"/>
                </a:lnTo>
                <a:lnTo>
                  <a:pt x="6436" y="21600"/>
                </a:lnTo>
                <a:lnTo>
                  <a:pt x="6533" y="21600"/>
                </a:lnTo>
                <a:lnTo>
                  <a:pt x="7619" y="20501"/>
                </a:lnTo>
                <a:lnTo>
                  <a:pt x="7619" y="21600"/>
                </a:lnTo>
                <a:lnTo>
                  <a:pt x="7673" y="21600"/>
                </a:lnTo>
                <a:lnTo>
                  <a:pt x="7673" y="20501"/>
                </a:lnTo>
                <a:lnTo>
                  <a:pt x="8760" y="21600"/>
                </a:lnTo>
                <a:lnTo>
                  <a:pt x="8856" y="21600"/>
                </a:lnTo>
                <a:lnTo>
                  <a:pt x="7695" y="20426"/>
                </a:lnTo>
                <a:lnTo>
                  <a:pt x="8913" y="19196"/>
                </a:lnTo>
                <a:lnTo>
                  <a:pt x="10131" y="20426"/>
                </a:lnTo>
                <a:lnTo>
                  <a:pt x="8969" y="21600"/>
                </a:lnTo>
                <a:lnTo>
                  <a:pt x="9066" y="21600"/>
                </a:lnTo>
                <a:lnTo>
                  <a:pt x="10152" y="20501"/>
                </a:lnTo>
                <a:lnTo>
                  <a:pt x="10152" y="21600"/>
                </a:lnTo>
                <a:lnTo>
                  <a:pt x="10206" y="21600"/>
                </a:lnTo>
                <a:lnTo>
                  <a:pt x="10206" y="20442"/>
                </a:lnTo>
                <a:close/>
                <a:moveTo>
                  <a:pt x="2549" y="20346"/>
                </a:moveTo>
                <a:lnTo>
                  <a:pt x="1945" y="19733"/>
                </a:lnTo>
                <a:lnTo>
                  <a:pt x="1339" y="19120"/>
                </a:lnTo>
                <a:lnTo>
                  <a:pt x="1339" y="17055"/>
                </a:lnTo>
                <a:lnTo>
                  <a:pt x="2551" y="18281"/>
                </a:lnTo>
                <a:lnTo>
                  <a:pt x="2551" y="20346"/>
                </a:lnTo>
                <a:close/>
                <a:moveTo>
                  <a:pt x="2576" y="18213"/>
                </a:moveTo>
                <a:lnTo>
                  <a:pt x="1358" y="16983"/>
                </a:lnTo>
                <a:lnTo>
                  <a:pt x="2576" y="15753"/>
                </a:lnTo>
                <a:lnTo>
                  <a:pt x="3794" y="16983"/>
                </a:lnTo>
                <a:lnTo>
                  <a:pt x="2576" y="18213"/>
                </a:lnTo>
                <a:close/>
                <a:moveTo>
                  <a:pt x="3815" y="19120"/>
                </a:moveTo>
                <a:lnTo>
                  <a:pt x="3182" y="19761"/>
                </a:lnTo>
                <a:lnTo>
                  <a:pt x="2602" y="20346"/>
                </a:lnTo>
                <a:lnTo>
                  <a:pt x="2602" y="18281"/>
                </a:lnTo>
                <a:lnTo>
                  <a:pt x="3815" y="17055"/>
                </a:lnTo>
                <a:lnTo>
                  <a:pt x="3815" y="19120"/>
                </a:lnTo>
                <a:close/>
                <a:moveTo>
                  <a:pt x="7609" y="20346"/>
                </a:moveTo>
                <a:lnTo>
                  <a:pt x="7005" y="19733"/>
                </a:lnTo>
                <a:lnTo>
                  <a:pt x="6399" y="19120"/>
                </a:lnTo>
                <a:lnTo>
                  <a:pt x="6399" y="17055"/>
                </a:lnTo>
                <a:lnTo>
                  <a:pt x="7611" y="18281"/>
                </a:lnTo>
                <a:lnTo>
                  <a:pt x="7611" y="20346"/>
                </a:lnTo>
                <a:close/>
                <a:moveTo>
                  <a:pt x="7636" y="18213"/>
                </a:moveTo>
                <a:lnTo>
                  <a:pt x="6417" y="16983"/>
                </a:lnTo>
                <a:lnTo>
                  <a:pt x="7636" y="15753"/>
                </a:lnTo>
                <a:lnTo>
                  <a:pt x="8854" y="16983"/>
                </a:lnTo>
                <a:lnTo>
                  <a:pt x="7636" y="18213"/>
                </a:lnTo>
                <a:close/>
                <a:moveTo>
                  <a:pt x="8875" y="19120"/>
                </a:moveTo>
                <a:lnTo>
                  <a:pt x="8242" y="19761"/>
                </a:lnTo>
                <a:lnTo>
                  <a:pt x="7662" y="20346"/>
                </a:lnTo>
                <a:lnTo>
                  <a:pt x="7662" y="18281"/>
                </a:lnTo>
                <a:lnTo>
                  <a:pt x="8875" y="17055"/>
                </a:lnTo>
                <a:lnTo>
                  <a:pt x="8875" y="19120"/>
                </a:lnTo>
                <a:close/>
                <a:moveTo>
                  <a:pt x="11405" y="19120"/>
                </a:moveTo>
                <a:lnTo>
                  <a:pt x="10192" y="20346"/>
                </a:lnTo>
                <a:lnTo>
                  <a:pt x="10192" y="18281"/>
                </a:lnTo>
                <a:lnTo>
                  <a:pt x="11405" y="17055"/>
                </a:lnTo>
                <a:lnTo>
                  <a:pt x="11405" y="19120"/>
                </a:lnTo>
                <a:close/>
                <a:moveTo>
                  <a:pt x="10168" y="15749"/>
                </a:moveTo>
                <a:lnTo>
                  <a:pt x="11386" y="16979"/>
                </a:lnTo>
                <a:lnTo>
                  <a:pt x="10168" y="18209"/>
                </a:lnTo>
                <a:lnTo>
                  <a:pt x="8950" y="16979"/>
                </a:lnTo>
                <a:lnTo>
                  <a:pt x="10168" y="15749"/>
                </a:lnTo>
                <a:close/>
                <a:moveTo>
                  <a:pt x="10141" y="20346"/>
                </a:moveTo>
                <a:lnTo>
                  <a:pt x="9562" y="19761"/>
                </a:lnTo>
                <a:lnTo>
                  <a:pt x="8929" y="19120"/>
                </a:lnTo>
                <a:lnTo>
                  <a:pt x="8929" y="17055"/>
                </a:lnTo>
                <a:lnTo>
                  <a:pt x="10141" y="18281"/>
                </a:lnTo>
                <a:lnTo>
                  <a:pt x="10141" y="20346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888851-8419-4D40-B1E3-9D279F24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CCD0F33-6122-4DA2-AA9D-CA48CEFB9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8504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7A8A3FA1-377F-4383-B7E8-14D9409AF6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A102378-A50C-4DC3-9C77-A872D3183ECF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566F5CF8-699B-4A09-9AD0-718B0175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7C55771C-35B2-4842-A572-EEE14A727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3EF5F1-89EA-417C-9354-6DB829590D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1889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4E202-DF87-7C43-BB44-40E8FF456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7300" y="2722563"/>
            <a:ext cx="6629400" cy="2387600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33481-604C-CD40-8C71-9DF5C0387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67300" y="5202238"/>
            <a:ext cx="6629400" cy="165576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E2227-88CA-504C-8446-FF968C677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2378-A50C-4DC3-9C77-A872D3183ECF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D6483-2944-064B-9975-184A8548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B7D23-E1CE-3649-95EA-0BABAFCE7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F5F1-89EA-417C-9354-6DB829590D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6624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123473" y="5982900"/>
            <a:ext cx="39450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PowerPoint and Google Slides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3312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">
            <a:extLst>
              <a:ext uri="{FF2B5EF4-FFF2-40B4-BE49-F238E27FC236}">
                <a16:creationId xmlns:a16="http://schemas.microsoft.com/office/drawing/2014/main" id="{FF810035-8D72-284E-8AFA-434AE02B1087}"/>
              </a:ext>
            </a:extLst>
          </p:cNvPr>
          <p:cNvSpPr/>
          <p:nvPr/>
        </p:nvSpPr>
        <p:spPr>
          <a:xfrm>
            <a:off x="625456" y="0"/>
            <a:ext cx="10928388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137" y="1007"/>
                </a:moveTo>
                <a:lnTo>
                  <a:pt x="18997" y="2237"/>
                </a:lnTo>
                <a:lnTo>
                  <a:pt x="17857" y="1007"/>
                </a:lnTo>
                <a:lnTo>
                  <a:pt x="18786" y="4"/>
                </a:lnTo>
                <a:lnTo>
                  <a:pt x="18696" y="4"/>
                </a:lnTo>
                <a:lnTo>
                  <a:pt x="18610" y="96"/>
                </a:lnTo>
                <a:lnTo>
                  <a:pt x="17837" y="932"/>
                </a:lnTo>
                <a:lnTo>
                  <a:pt x="17837" y="0"/>
                </a:lnTo>
                <a:lnTo>
                  <a:pt x="17787" y="0"/>
                </a:lnTo>
                <a:lnTo>
                  <a:pt x="17787" y="932"/>
                </a:lnTo>
                <a:lnTo>
                  <a:pt x="17014" y="96"/>
                </a:lnTo>
                <a:lnTo>
                  <a:pt x="16929" y="4"/>
                </a:lnTo>
                <a:lnTo>
                  <a:pt x="16838" y="4"/>
                </a:lnTo>
                <a:lnTo>
                  <a:pt x="17767" y="1007"/>
                </a:lnTo>
                <a:lnTo>
                  <a:pt x="16627" y="2237"/>
                </a:lnTo>
                <a:lnTo>
                  <a:pt x="15488" y="1007"/>
                </a:lnTo>
                <a:lnTo>
                  <a:pt x="16417" y="4"/>
                </a:lnTo>
                <a:lnTo>
                  <a:pt x="16326" y="4"/>
                </a:lnTo>
                <a:lnTo>
                  <a:pt x="16241" y="96"/>
                </a:lnTo>
                <a:lnTo>
                  <a:pt x="15468" y="932"/>
                </a:lnTo>
                <a:lnTo>
                  <a:pt x="15468" y="0"/>
                </a:lnTo>
                <a:lnTo>
                  <a:pt x="15417" y="0"/>
                </a:lnTo>
                <a:lnTo>
                  <a:pt x="15417" y="932"/>
                </a:lnTo>
                <a:lnTo>
                  <a:pt x="14639" y="92"/>
                </a:lnTo>
                <a:lnTo>
                  <a:pt x="14557" y="4"/>
                </a:lnTo>
                <a:lnTo>
                  <a:pt x="14469" y="4"/>
                </a:lnTo>
                <a:lnTo>
                  <a:pt x="15397" y="1007"/>
                </a:lnTo>
                <a:lnTo>
                  <a:pt x="14258" y="2237"/>
                </a:lnTo>
                <a:lnTo>
                  <a:pt x="13118" y="1007"/>
                </a:lnTo>
                <a:lnTo>
                  <a:pt x="14047" y="4"/>
                </a:lnTo>
                <a:lnTo>
                  <a:pt x="13957" y="4"/>
                </a:lnTo>
                <a:lnTo>
                  <a:pt x="13871" y="96"/>
                </a:lnTo>
                <a:lnTo>
                  <a:pt x="13098" y="932"/>
                </a:lnTo>
                <a:lnTo>
                  <a:pt x="13098" y="0"/>
                </a:lnTo>
                <a:lnTo>
                  <a:pt x="13048" y="0"/>
                </a:lnTo>
                <a:lnTo>
                  <a:pt x="13048" y="932"/>
                </a:lnTo>
                <a:lnTo>
                  <a:pt x="12275" y="96"/>
                </a:lnTo>
                <a:lnTo>
                  <a:pt x="12189" y="4"/>
                </a:lnTo>
                <a:lnTo>
                  <a:pt x="12099" y="4"/>
                </a:lnTo>
                <a:lnTo>
                  <a:pt x="13028" y="1007"/>
                </a:lnTo>
                <a:lnTo>
                  <a:pt x="11888" y="2237"/>
                </a:lnTo>
                <a:lnTo>
                  <a:pt x="10749" y="1007"/>
                </a:lnTo>
                <a:lnTo>
                  <a:pt x="11677" y="4"/>
                </a:lnTo>
                <a:lnTo>
                  <a:pt x="11589" y="4"/>
                </a:lnTo>
                <a:lnTo>
                  <a:pt x="11507" y="92"/>
                </a:lnTo>
                <a:lnTo>
                  <a:pt x="10728" y="932"/>
                </a:lnTo>
                <a:lnTo>
                  <a:pt x="10728" y="0"/>
                </a:lnTo>
                <a:lnTo>
                  <a:pt x="10678" y="0"/>
                </a:lnTo>
                <a:lnTo>
                  <a:pt x="10678" y="932"/>
                </a:lnTo>
                <a:lnTo>
                  <a:pt x="9905" y="96"/>
                </a:lnTo>
                <a:lnTo>
                  <a:pt x="9820" y="4"/>
                </a:lnTo>
                <a:lnTo>
                  <a:pt x="9729" y="4"/>
                </a:lnTo>
                <a:lnTo>
                  <a:pt x="10658" y="1007"/>
                </a:lnTo>
                <a:lnTo>
                  <a:pt x="9519" y="2237"/>
                </a:lnTo>
                <a:lnTo>
                  <a:pt x="8379" y="1007"/>
                </a:lnTo>
                <a:lnTo>
                  <a:pt x="9308" y="4"/>
                </a:lnTo>
                <a:lnTo>
                  <a:pt x="9217" y="4"/>
                </a:lnTo>
                <a:lnTo>
                  <a:pt x="9132" y="96"/>
                </a:lnTo>
                <a:lnTo>
                  <a:pt x="8359" y="932"/>
                </a:lnTo>
                <a:lnTo>
                  <a:pt x="8359" y="0"/>
                </a:lnTo>
                <a:lnTo>
                  <a:pt x="8309" y="0"/>
                </a:lnTo>
                <a:lnTo>
                  <a:pt x="8309" y="932"/>
                </a:lnTo>
                <a:lnTo>
                  <a:pt x="7536" y="96"/>
                </a:lnTo>
                <a:lnTo>
                  <a:pt x="7450" y="4"/>
                </a:lnTo>
                <a:lnTo>
                  <a:pt x="7360" y="4"/>
                </a:lnTo>
                <a:lnTo>
                  <a:pt x="8289" y="1007"/>
                </a:lnTo>
                <a:lnTo>
                  <a:pt x="7149" y="2237"/>
                </a:lnTo>
                <a:lnTo>
                  <a:pt x="6009" y="1007"/>
                </a:lnTo>
                <a:lnTo>
                  <a:pt x="6938" y="4"/>
                </a:lnTo>
                <a:lnTo>
                  <a:pt x="6850" y="4"/>
                </a:lnTo>
                <a:lnTo>
                  <a:pt x="6767" y="92"/>
                </a:lnTo>
                <a:lnTo>
                  <a:pt x="5989" y="932"/>
                </a:lnTo>
                <a:lnTo>
                  <a:pt x="5989" y="0"/>
                </a:lnTo>
                <a:lnTo>
                  <a:pt x="5939" y="0"/>
                </a:lnTo>
                <a:lnTo>
                  <a:pt x="5939" y="932"/>
                </a:lnTo>
                <a:lnTo>
                  <a:pt x="5166" y="96"/>
                </a:lnTo>
                <a:lnTo>
                  <a:pt x="5081" y="4"/>
                </a:lnTo>
                <a:lnTo>
                  <a:pt x="4990" y="4"/>
                </a:lnTo>
                <a:lnTo>
                  <a:pt x="5919" y="1007"/>
                </a:lnTo>
                <a:lnTo>
                  <a:pt x="4779" y="2237"/>
                </a:lnTo>
                <a:lnTo>
                  <a:pt x="3640" y="1007"/>
                </a:lnTo>
                <a:lnTo>
                  <a:pt x="4569" y="4"/>
                </a:lnTo>
                <a:lnTo>
                  <a:pt x="4478" y="4"/>
                </a:lnTo>
                <a:lnTo>
                  <a:pt x="4393" y="96"/>
                </a:lnTo>
                <a:lnTo>
                  <a:pt x="3620" y="932"/>
                </a:lnTo>
                <a:lnTo>
                  <a:pt x="3620" y="0"/>
                </a:lnTo>
                <a:lnTo>
                  <a:pt x="3569" y="0"/>
                </a:lnTo>
                <a:lnTo>
                  <a:pt x="3569" y="932"/>
                </a:lnTo>
                <a:lnTo>
                  <a:pt x="2796" y="96"/>
                </a:lnTo>
                <a:lnTo>
                  <a:pt x="2711" y="4"/>
                </a:lnTo>
                <a:lnTo>
                  <a:pt x="2621" y="4"/>
                </a:lnTo>
                <a:lnTo>
                  <a:pt x="3549" y="1007"/>
                </a:lnTo>
                <a:lnTo>
                  <a:pt x="2410" y="2237"/>
                </a:lnTo>
                <a:lnTo>
                  <a:pt x="1270" y="1007"/>
                </a:lnTo>
                <a:lnTo>
                  <a:pt x="2199" y="4"/>
                </a:lnTo>
                <a:lnTo>
                  <a:pt x="2111" y="4"/>
                </a:lnTo>
                <a:lnTo>
                  <a:pt x="2028" y="92"/>
                </a:lnTo>
                <a:lnTo>
                  <a:pt x="1250" y="932"/>
                </a:lnTo>
                <a:lnTo>
                  <a:pt x="1250" y="0"/>
                </a:lnTo>
                <a:lnTo>
                  <a:pt x="1200" y="0"/>
                </a:lnTo>
                <a:lnTo>
                  <a:pt x="1200" y="932"/>
                </a:lnTo>
                <a:lnTo>
                  <a:pt x="341" y="0"/>
                </a:lnTo>
                <a:lnTo>
                  <a:pt x="254" y="0"/>
                </a:lnTo>
                <a:lnTo>
                  <a:pt x="1182" y="1003"/>
                </a:lnTo>
                <a:lnTo>
                  <a:pt x="1182" y="1003"/>
                </a:lnTo>
                <a:lnTo>
                  <a:pt x="1202" y="1023"/>
                </a:lnTo>
                <a:lnTo>
                  <a:pt x="1202" y="3145"/>
                </a:lnTo>
                <a:lnTo>
                  <a:pt x="0" y="4447"/>
                </a:lnTo>
                <a:lnTo>
                  <a:pt x="20" y="4466"/>
                </a:lnTo>
                <a:lnTo>
                  <a:pt x="20" y="6608"/>
                </a:lnTo>
                <a:lnTo>
                  <a:pt x="45" y="6608"/>
                </a:lnTo>
                <a:lnTo>
                  <a:pt x="30" y="6640"/>
                </a:lnTo>
                <a:lnTo>
                  <a:pt x="1227" y="7934"/>
                </a:lnTo>
                <a:lnTo>
                  <a:pt x="2412" y="6652"/>
                </a:lnTo>
                <a:lnTo>
                  <a:pt x="3597" y="7934"/>
                </a:lnTo>
                <a:lnTo>
                  <a:pt x="4782" y="6652"/>
                </a:lnTo>
                <a:lnTo>
                  <a:pt x="5967" y="7934"/>
                </a:lnTo>
                <a:lnTo>
                  <a:pt x="7151" y="6652"/>
                </a:lnTo>
                <a:lnTo>
                  <a:pt x="8336" y="7934"/>
                </a:lnTo>
                <a:lnTo>
                  <a:pt x="9521" y="6652"/>
                </a:lnTo>
                <a:lnTo>
                  <a:pt x="10706" y="7934"/>
                </a:lnTo>
                <a:lnTo>
                  <a:pt x="11891" y="6652"/>
                </a:lnTo>
                <a:lnTo>
                  <a:pt x="13075" y="7934"/>
                </a:lnTo>
                <a:lnTo>
                  <a:pt x="14260" y="6652"/>
                </a:lnTo>
                <a:lnTo>
                  <a:pt x="15445" y="7934"/>
                </a:lnTo>
                <a:lnTo>
                  <a:pt x="16630" y="6652"/>
                </a:lnTo>
                <a:lnTo>
                  <a:pt x="17815" y="7934"/>
                </a:lnTo>
                <a:lnTo>
                  <a:pt x="19012" y="6640"/>
                </a:lnTo>
                <a:lnTo>
                  <a:pt x="18997" y="6608"/>
                </a:lnTo>
                <a:lnTo>
                  <a:pt x="19022" y="6608"/>
                </a:lnTo>
                <a:lnTo>
                  <a:pt x="19022" y="4466"/>
                </a:lnTo>
                <a:lnTo>
                  <a:pt x="19042" y="4447"/>
                </a:lnTo>
                <a:lnTo>
                  <a:pt x="19042" y="4447"/>
                </a:lnTo>
                <a:lnTo>
                  <a:pt x="20194" y="3201"/>
                </a:lnTo>
                <a:lnTo>
                  <a:pt x="20179" y="3169"/>
                </a:lnTo>
                <a:lnTo>
                  <a:pt x="20204" y="3169"/>
                </a:lnTo>
                <a:lnTo>
                  <a:pt x="20204" y="1027"/>
                </a:lnTo>
                <a:lnTo>
                  <a:pt x="20224" y="1007"/>
                </a:lnTo>
                <a:lnTo>
                  <a:pt x="19296" y="4"/>
                </a:lnTo>
                <a:lnTo>
                  <a:pt x="19208" y="4"/>
                </a:lnTo>
                <a:lnTo>
                  <a:pt x="20137" y="1007"/>
                </a:lnTo>
                <a:close/>
                <a:moveTo>
                  <a:pt x="1215" y="7818"/>
                </a:moveTo>
                <a:lnTo>
                  <a:pt x="80" y="6592"/>
                </a:lnTo>
                <a:lnTo>
                  <a:pt x="80" y="4526"/>
                </a:lnTo>
                <a:lnTo>
                  <a:pt x="1215" y="5752"/>
                </a:lnTo>
                <a:lnTo>
                  <a:pt x="1215" y="7818"/>
                </a:lnTo>
                <a:close/>
                <a:moveTo>
                  <a:pt x="101" y="4451"/>
                </a:moveTo>
                <a:lnTo>
                  <a:pt x="1240" y="3220"/>
                </a:lnTo>
                <a:lnTo>
                  <a:pt x="2380" y="4451"/>
                </a:lnTo>
                <a:lnTo>
                  <a:pt x="1240" y="5681"/>
                </a:lnTo>
                <a:lnTo>
                  <a:pt x="101" y="4451"/>
                </a:lnTo>
                <a:close/>
                <a:moveTo>
                  <a:pt x="2397" y="6592"/>
                </a:moveTo>
                <a:lnTo>
                  <a:pt x="1263" y="7818"/>
                </a:lnTo>
                <a:lnTo>
                  <a:pt x="1263" y="5752"/>
                </a:lnTo>
                <a:lnTo>
                  <a:pt x="2397" y="4526"/>
                </a:lnTo>
                <a:lnTo>
                  <a:pt x="2397" y="6592"/>
                </a:lnTo>
                <a:close/>
                <a:moveTo>
                  <a:pt x="2397" y="4375"/>
                </a:moveTo>
                <a:lnTo>
                  <a:pt x="1833" y="3766"/>
                </a:lnTo>
                <a:lnTo>
                  <a:pt x="1263" y="3149"/>
                </a:lnTo>
                <a:lnTo>
                  <a:pt x="1263" y="1083"/>
                </a:lnTo>
                <a:lnTo>
                  <a:pt x="2397" y="2309"/>
                </a:lnTo>
                <a:lnTo>
                  <a:pt x="2397" y="4375"/>
                </a:lnTo>
                <a:close/>
                <a:moveTo>
                  <a:pt x="2448" y="2309"/>
                </a:moveTo>
                <a:lnTo>
                  <a:pt x="3582" y="1083"/>
                </a:lnTo>
                <a:lnTo>
                  <a:pt x="3582" y="3149"/>
                </a:lnTo>
                <a:lnTo>
                  <a:pt x="2997" y="3782"/>
                </a:lnTo>
                <a:lnTo>
                  <a:pt x="2448" y="4375"/>
                </a:lnTo>
                <a:lnTo>
                  <a:pt x="2448" y="2309"/>
                </a:lnTo>
                <a:close/>
                <a:moveTo>
                  <a:pt x="3582" y="7818"/>
                </a:moveTo>
                <a:lnTo>
                  <a:pt x="2448" y="6592"/>
                </a:lnTo>
                <a:lnTo>
                  <a:pt x="2448" y="4526"/>
                </a:lnTo>
                <a:lnTo>
                  <a:pt x="3582" y="5752"/>
                </a:lnTo>
                <a:lnTo>
                  <a:pt x="3582" y="7818"/>
                </a:lnTo>
                <a:close/>
                <a:moveTo>
                  <a:pt x="2468" y="4451"/>
                </a:moveTo>
                <a:lnTo>
                  <a:pt x="3607" y="3220"/>
                </a:lnTo>
                <a:lnTo>
                  <a:pt x="4747" y="4451"/>
                </a:lnTo>
                <a:lnTo>
                  <a:pt x="3607" y="5681"/>
                </a:lnTo>
                <a:lnTo>
                  <a:pt x="2468" y="4451"/>
                </a:lnTo>
                <a:close/>
                <a:moveTo>
                  <a:pt x="4767" y="6592"/>
                </a:moveTo>
                <a:lnTo>
                  <a:pt x="3632" y="7818"/>
                </a:lnTo>
                <a:lnTo>
                  <a:pt x="3632" y="5752"/>
                </a:lnTo>
                <a:lnTo>
                  <a:pt x="4767" y="4526"/>
                </a:lnTo>
                <a:lnTo>
                  <a:pt x="4767" y="6592"/>
                </a:lnTo>
                <a:close/>
                <a:moveTo>
                  <a:pt x="4767" y="4375"/>
                </a:moveTo>
                <a:lnTo>
                  <a:pt x="4217" y="3782"/>
                </a:lnTo>
                <a:lnTo>
                  <a:pt x="3632" y="3149"/>
                </a:lnTo>
                <a:lnTo>
                  <a:pt x="3632" y="1083"/>
                </a:lnTo>
                <a:lnTo>
                  <a:pt x="4767" y="2309"/>
                </a:lnTo>
                <a:lnTo>
                  <a:pt x="4767" y="4375"/>
                </a:lnTo>
                <a:close/>
                <a:moveTo>
                  <a:pt x="4817" y="2309"/>
                </a:moveTo>
                <a:lnTo>
                  <a:pt x="5952" y="1083"/>
                </a:lnTo>
                <a:lnTo>
                  <a:pt x="5952" y="3149"/>
                </a:lnTo>
                <a:lnTo>
                  <a:pt x="5367" y="3782"/>
                </a:lnTo>
                <a:lnTo>
                  <a:pt x="4817" y="4375"/>
                </a:lnTo>
                <a:lnTo>
                  <a:pt x="4817" y="2309"/>
                </a:lnTo>
                <a:close/>
                <a:moveTo>
                  <a:pt x="5949" y="7818"/>
                </a:moveTo>
                <a:lnTo>
                  <a:pt x="4815" y="6592"/>
                </a:lnTo>
                <a:lnTo>
                  <a:pt x="4815" y="4526"/>
                </a:lnTo>
                <a:lnTo>
                  <a:pt x="5949" y="5752"/>
                </a:lnTo>
                <a:lnTo>
                  <a:pt x="5949" y="7818"/>
                </a:lnTo>
                <a:close/>
                <a:moveTo>
                  <a:pt x="4835" y="4451"/>
                </a:moveTo>
                <a:lnTo>
                  <a:pt x="5974" y="3220"/>
                </a:lnTo>
                <a:lnTo>
                  <a:pt x="7114" y="4451"/>
                </a:lnTo>
                <a:lnTo>
                  <a:pt x="5974" y="5681"/>
                </a:lnTo>
                <a:lnTo>
                  <a:pt x="4835" y="4451"/>
                </a:lnTo>
                <a:close/>
                <a:moveTo>
                  <a:pt x="7134" y="6592"/>
                </a:moveTo>
                <a:lnTo>
                  <a:pt x="5999" y="7818"/>
                </a:lnTo>
                <a:lnTo>
                  <a:pt x="5999" y="5752"/>
                </a:lnTo>
                <a:lnTo>
                  <a:pt x="7134" y="4526"/>
                </a:lnTo>
                <a:lnTo>
                  <a:pt x="7134" y="6592"/>
                </a:lnTo>
                <a:close/>
                <a:moveTo>
                  <a:pt x="7134" y="4375"/>
                </a:moveTo>
                <a:lnTo>
                  <a:pt x="6569" y="3766"/>
                </a:lnTo>
                <a:lnTo>
                  <a:pt x="5999" y="3149"/>
                </a:lnTo>
                <a:lnTo>
                  <a:pt x="5999" y="1083"/>
                </a:lnTo>
                <a:lnTo>
                  <a:pt x="7134" y="2309"/>
                </a:lnTo>
                <a:lnTo>
                  <a:pt x="7134" y="4375"/>
                </a:lnTo>
                <a:close/>
                <a:moveTo>
                  <a:pt x="7184" y="2309"/>
                </a:moveTo>
                <a:lnTo>
                  <a:pt x="8319" y="1083"/>
                </a:lnTo>
                <a:lnTo>
                  <a:pt x="8319" y="3149"/>
                </a:lnTo>
                <a:lnTo>
                  <a:pt x="7734" y="3782"/>
                </a:lnTo>
                <a:lnTo>
                  <a:pt x="7184" y="4375"/>
                </a:lnTo>
                <a:lnTo>
                  <a:pt x="7184" y="2309"/>
                </a:lnTo>
                <a:close/>
                <a:moveTo>
                  <a:pt x="8316" y="7818"/>
                </a:moveTo>
                <a:lnTo>
                  <a:pt x="7182" y="6592"/>
                </a:lnTo>
                <a:lnTo>
                  <a:pt x="7182" y="4526"/>
                </a:lnTo>
                <a:lnTo>
                  <a:pt x="8316" y="5752"/>
                </a:lnTo>
                <a:lnTo>
                  <a:pt x="8316" y="7818"/>
                </a:lnTo>
                <a:close/>
                <a:moveTo>
                  <a:pt x="7204" y="4451"/>
                </a:moveTo>
                <a:lnTo>
                  <a:pt x="8344" y="3220"/>
                </a:lnTo>
                <a:lnTo>
                  <a:pt x="9484" y="4451"/>
                </a:lnTo>
                <a:lnTo>
                  <a:pt x="8344" y="5681"/>
                </a:lnTo>
                <a:lnTo>
                  <a:pt x="7204" y="4451"/>
                </a:lnTo>
                <a:close/>
                <a:moveTo>
                  <a:pt x="9501" y="6592"/>
                </a:moveTo>
                <a:lnTo>
                  <a:pt x="8366" y="7818"/>
                </a:lnTo>
                <a:lnTo>
                  <a:pt x="8366" y="5752"/>
                </a:lnTo>
                <a:lnTo>
                  <a:pt x="9501" y="4526"/>
                </a:lnTo>
                <a:lnTo>
                  <a:pt x="9501" y="6592"/>
                </a:lnTo>
                <a:close/>
                <a:moveTo>
                  <a:pt x="9501" y="4375"/>
                </a:moveTo>
                <a:lnTo>
                  <a:pt x="8951" y="3782"/>
                </a:lnTo>
                <a:lnTo>
                  <a:pt x="8366" y="3149"/>
                </a:lnTo>
                <a:lnTo>
                  <a:pt x="8366" y="1083"/>
                </a:lnTo>
                <a:lnTo>
                  <a:pt x="9501" y="2309"/>
                </a:lnTo>
                <a:lnTo>
                  <a:pt x="9501" y="4375"/>
                </a:lnTo>
                <a:close/>
                <a:moveTo>
                  <a:pt x="9551" y="2309"/>
                </a:moveTo>
                <a:lnTo>
                  <a:pt x="10686" y="1083"/>
                </a:lnTo>
                <a:lnTo>
                  <a:pt x="10686" y="3149"/>
                </a:lnTo>
                <a:lnTo>
                  <a:pt x="10101" y="3782"/>
                </a:lnTo>
                <a:lnTo>
                  <a:pt x="9551" y="4375"/>
                </a:lnTo>
                <a:lnTo>
                  <a:pt x="9551" y="2309"/>
                </a:lnTo>
                <a:close/>
                <a:moveTo>
                  <a:pt x="10686" y="7818"/>
                </a:moveTo>
                <a:lnTo>
                  <a:pt x="9551" y="6592"/>
                </a:lnTo>
                <a:lnTo>
                  <a:pt x="9551" y="4526"/>
                </a:lnTo>
                <a:lnTo>
                  <a:pt x="10686" y="5752"/>
                </a:lnTo>
                <a:lnTo>
                  <a:pt x="10686" y="7818"/>
                </a:lnTo>
                <a:close/>
                <a:moveTo>
                  <a:pt x="9571" y="4451"/>
                </a:moveTo>
                <a:lnTo>
                  <a:pt x="10711" y="3220"/>
                </a:lnTo>
                <a:lnTo>
                  <a:pt x="11851" y="4451"/>
                </a:lnTo>
                <a:lnTo>
                  <a:pt x="10711" y="5681"/>
                </a:lnTo>
                <a:lnTo>
                  <a:pt x="9571" y="4451"/>
                </a:lnTo>
                <a:close/>
                <a:moveTo>
                  <a:pt x="11868" y="6592"/>
                </a:moveTo>
                <a:lnTo>
                  <a:pt x="10734" y="7818"/>
                </a:lnTo>
                <a:lnTo>
                  <a:pt x="10734" y="5752"/>
                </a:lnTo>
                <a:lnTo>
                  <a:pt x="11868" y="4526"/>
                </a:lnTo>
                <a:lnTo>
                  <a:pt x="11868" y="6592"/>
                </a:lnTo>
                <a:close/>
                <a:moveTo>
                  <a:pt x="11868" y="4375"/>
                </a:moveTo>
                <a:lnTo>
                  <a:pt x="11303" y="3766"/>
                </a:lnTo>
                <a:lnTo>
                  <a:pt x="10734" y="3149"/>
                </a:lnTo>
                <a:lnTo>
                  <a:pt x="10734" y="1083"/>
                </a:lnTo>
                <a:lnTo>
                  <a:pt x="11868" y="2309"/>
                </a:lnTo>
                <a:lnTo>
                  <a:pt x="11868" y="4375"/>
                </a:lnTo>
                <a:close/>
                <a:moveTo>
                  <a:pt x="11918" y="2309"/>
                </a:moveTo>
                <a:lnTo>
                  <a:pt x="13053" y="1083"/>
                </a:lnTo>
                <a:lnTo>
                  <a:pt x="13053" y="3149"/>
                </a:lnTo>
                <a:lnTo>
                  <a:pt x="12468" y="3782"/>
                </a:lnTo>
                <a:lnTo>
                  <a:pt x="11918" y="4375"/>
                </a:lnTo>
                <a:lnTo>
                  <a:pt x="11918" y="2309"/>
                </a:lnTo>
                <a:close/>
                <a:moveTo>
                  <a:pt x="13053" y="7818"/>
                </a:moveTo>
                <a:lnTo>
                  <a:pt x="11918" y="6592"/>
                </a:lnTo>
                <a:lnTo>
                  <a:pt x="11918" y="4526"/>
                </a:lnTo>
                <a:lnTo>
                  <a:pt x="13053" y="5752"/>
                </a:lnTo>
                <a:lnTo>
                  <a:pt x="13053" y="7818"/>
                </a:lnTo>
                <a:close/>
                <a:moveTo>
                  <a:pt x="11938" y="4451"/>
                </a:moveTo>
                <a:lnTo>
                  <a:pt x="13078" y="3220"/>
                </a:lnTo>
                <a:lnTo>
                  <a:pt x="14218" y="4451"/>
                </a:lnTo>
                <a:lnTo>
                  <a:pt x="13078" y="5681"/>
                </a:lnTo>
                <a:lnTo>
                  <a:pt x="11938" y="4451"/>
                </a:lnTo>
                <a:close/>
                <a:moveTo>
                  <a:pt x="14235" y="6592"/>
                </a:moveTo>
                <a:lnTo>
                  <a:pt x="13101" y="7818"/>
                </a:lnTo>
                <a:lnTo>
                  <a:pt x="13101" y="5752"/>
                </a:lnTo>
                <a:lnTo>
                  <a:pt x="14235" y="4526"/>
                </a:lnTo>
                <a:lnTo>
                  <a:pt x="14235" y="6592"/>
                </a:lnTo>
                <a:close/>
                <a:moveTo>
                  <a:pt x="14235" y="4375"/>
                </a:moveTo>
                <a:lnTo>
                  <a:pt x="13685" y="3782"/>
                </a:lnTo>
                <a:lnTo>
                  <a:pt x="13101" y="3149"/>
                </a:lnTo>
                <a:lnTo>
                  <a:pt x="13101" y="1083"/>
                </a:lnTo>
                <a:lnTo>
                  <a:pt x="14235" y="2309"/>
                </a:lnTo>
                <a:lnTo>
                  <a:pt x="14235" y="4375"/>
                </a:lnTo>
                <a:close/>
                <a:moveTo>
                  <a:pt x="14285" y="2309"/>
                </a:moveTo>
                <a:lnTo>
                  <a:pt x="15420" y="1083"/>
                </a:lnTo>
                <a:lnTo>
                  <a:pt x="15420" y="3149"/>
                </a:lnTo>
                <a:lnTo>
                  <a:pt x="14850" y="3766"/>
                </a:lnTo>
                <a:lnTo>
                  <a:pt x="14285" y="4375"/>
                </a:lnTo>
                <a:lnTo>
                  <a:pt x="14285" y="2309"/>
                </a:lnTo>
                <a:close/>
                <a:moveTo>
                  <a:pt x="15420" y="7818"/>
                </a:moveTo>
                <a:lnTo>
                  <a:pt x="14285" y="6592"/>
                </a:lnTo>
                <a:lnTo>
                  <a:pt x="14285" y="4526"/>
                </a:lnTo>
                <a:lnTo>
                  <a:pt x="15420" y="5752"/>
                </a:lnTo>
                <a:lnTo>
                  <a:pt x="15420" y="7818"/>
                </a:lnTo>
                <a:close/>
                <a:moveTo>
                  <a:pt x="14305" y="4451"/>
                </a:moveTo>
                <a:lnTo>
                  <a:pt x="15445" y="3220"/>
                </a:lnTo>
                <a:lnTo>
                  <a:pt x="16585" y="4451"/>
                </a:lnTo>
                <a:lnTo>
                  <a:pt x="15445" y="5681"/>
                </a:lnTo>
                <a:lnTo>
                  <a:pt x="14305" y="4451"/>
                </a:lnTo>
                <a:close/>
                <a:moveTo>
                  <a:pt x="16605" y="6592"/>
                </a:moveTo>
                <a:lnTo>
                  <a:pt x="15470" y="7818"/>
                </a:lnTo>
                <a:lnTo>
                  <a:pt x="15470" y="5752"/>
                </a:lnTo>
                <a:lnTo>
                  <a:pt x="16605" y="4526"/>
                </a:lnTo>
                <a:lnTo>
                  <a:pt x="16605" y="6592"/>
                </a:lnTo>
                <a:close/>
                <a:moveTo>
                  <a:pt x="16605" y="4375"/>
                </a:moveTo>
                <a:lnTo>
                  <a:pt x="16055" y="3782"/>
                </a:lnTo>
                <a:lnTo>
                  <a:pt x="15470" y="3149"/>
                </a:lnTo>
                <a:lnTo>
                  <a:pt x="15470" y="1083"/>
                </a:lnTo>
                <a:lnTo>
                  <a:pt x="16605" y="2309"/>
                </a:lnTo>
                <a:lnTo>
                  <a:pt x="16605" y="4375"/>
                </a:lnTo>
                <a:close/>
                <a:moveTo>
                  <a:pt x="16655" y="2309"/>
                </a:moveTo>
                <a:lnTo>
                  <a:pt x="17790" y="1083"/>
                </a:lnTo>
                <a:lnTo>
                  <a:pt x="17790" y="3149"/>
                </a:lnTo>
                <a:lnTo>
                  <a:pt x="17205" y="3782"/>
                </a:lnTo>
                <a:lnTo>
                  <a:pt x="16655" y="4375"/>
                </a:lnTo>
                <a:lnTo>
                  <a:pt x="16655" y="2309"/>
                </a:lnTo>
                <a:close/>
                <a:moveTo>
                  <a:pt x="17787" y="7818"/>
                </a:moveTo>
                <a:lnTo>
                  <a:pt x="16652" y="6592"/>
                </a:lnTo>
                <a:lnTo>
                  <a:pt x="16652" y="4526"/>
                </a:lnTo>
                <a:lnTo>
                  <a:pt x="17787" y="5752"/>
                </a:lnTo>
                <a:lnTo>
                  <a:pt x="17787" y="7818"/>
                </a:lnTo>
                <a:close/>
                <a:moveTo>
                  <a:pt x="16673" y="4451"/>
                </a:moveTo>
                <a:lnTo>
                  <a:pt x="17812" y="3220"/>
                </a:lnTo>
                <a:lnTo>
                  <a:pt x="18952" y="4451"/>
                </a:lnTo>
                <a:lnTo>
                  <a:pt x="17812" y="5681"/>
                </a:lnTo>
                <a:lnTo>
                  <a:pt x="16673" y="4451"/>
                </a:lnTo>
                <a:close/>
                <a:moveTo>
                  <a:pt x="18972" y="6592"/>
                </a:moveTo>
                <a:lnTo>
                  <a:pt x="17837" y="7818"/>
                </a:lnTo>
                <a:lnTo>
                  <a:pt x="17837" y="5752"/>
                </a:lnTo>
                <a:lnTo>
                  <a:pt x="18972" y="4526"/>
                </a:lnTo>
                <a:lnTo>
                  <a:pt x="18972" y="6592"/>
                </a:lnTo>
                <a:close/>
                <a:moveTo>
                  <a:pt x="18972" y="4375"/>
                </a:moveTo>
                <a:lnTo>
                  <a:pt x="18422" y="3782"/>
                </a:lnTo>
                <a:lnTo>
                  <a:pt x="17837" y="3149"/>
                </a:lnTo>
                <a:lnTo>
                  <a:pt x="17837" y="1083"/>
                </a:lnTo>
                <a:lnTo>
                  <a:pt x="18972" y="2309"/>
                </a:lnTo>
                <a:lnTo>
                  <a:pt x="18972" y="4375"/>
                </a:lnTo>
                <a:close/>
                <a:moveTo>
                  <a:pt x="20154" y="3149"/>
                </a:moveTo>
                <a:lnTo>
                  <a:pt x="19020" y="4375"/>
                </a:lnTo>
                <a:lnTo>
                  <a:pt x="19020" y="2309"/>
                </a:lnTo>
                <a:lnTo>
                  <a:pt x="20154" y="1083"/>
                </a:lnTo>
                <a:lnTo>
                  <a:pt x="20154" y="3149"/>
                </a:lnTo>
                <a:close/>
                <a:moveTo>
                  <a:pt x="7159" y="21433"/>
                </a:moveTo>
                <a:lnTo>
                  <a:pt x="7184" y="21433"/>
                </a:lnTo>
                <a:lnTo>
                  <a:pt x="7184" y="19291"/>
                </a:lnTo>
                <a:lnTo>
                  <a:pt x="7204" y="19271"/>
                </a:lnTo>
                <a:lnTo>
                  <a:pt x="5977" y="17942"/>
                </a:lnTo>
                <a:lnTo>
                  <a:pt x="5962" y="17958"/>
                </a:lnTo>
                <a:lnTo>
                  <a:pt x="5962" y="17958"/>
                </a:lnTo>
                <a:lnTo>
                  <a:pt x="5359" y="18610"/>
                </a:lnTo>
                <a:lnTo>
                  <a:pt x="4792" y="19223"/>
                </a:lnTo>
                <a:lnTo>
                  <a:pt x="4225" y="18610"/>
                </a:lnTo>
                <a:lnTo>
                  <a:pt x="3622" y="17958"/>
                </a:lnTo>
                <a:lnTo>
                  <a:pt x="3622" y="17958"/>
                </a:lnTo>
                <a:lnTo>
                  <a:pt x="3607" y="17942"/>
                </a:lnTo>
                <a:lnTo>
                  <a:pt x="3592" y="17958"/>
                </a:lnTo>
                <a:lnTo>
                  <a:pt x="3592" y="17958"/>
                </a:lnTo>
                <a:lnTo>
                  <a:pt x="2990" y="18610"/>
                </a:lnTo>
                <a:lnTo>
                  <a:pt x="2422" y="19223"/>
                </a:lnTo>
                <a:lnTo>
                  <a:pt x="1833" y="18583"/>
                </a:lnTo>
                <a:lnTo>
                  <a:pt x="1253" y="17958"/>
                </a:lnTo>
                <a:lnTo>
                  <a:pt x="1253" y="17958"/>
                </a:lnTo>
                <a:lnTo>
                  <a:pt x="1238" y="17942"/>
                </a:lnTo>
                <a:lnTo>
                  <a:pt x="10" y="19271"/>
                </a:lnTo>
                <a:lnTo>
                  <a:pt x="30" y="19291"/>
                </a:lnTo>
                <a:lnTo>
                  <a:pt x="30" y="21433"/>
                </a:lnTo>
                <a:lnTo>
                  <a:pt x="55" y="21433"/>
                </a:lnTo>
                <a:lnTo>
                  <a:pt x="40" y="21465"/>
                </a:lnTo>
                <a:lnTo>
                  <a:pt x="166" y="21600"/>
                </a:lnTo>
                <a:lnTo>
                  <a:pt x="256" y="21600"/>
                </a:lnTo>
                <a:lnTo>
                  <a:pt x="83" y="21413"/>
                </a:lnTo>
                <a:lnTo>
                  <a:pt x="83" y="19347"/>
                </a:lnTo>
                <a:lnTo>
                  <a:pt x="1218" y="20573"/>
                </a:lnTo>
                <a:lnTo>
                  <a:pt x="1218" y="21600"/>
                </a:lnTo>
                <a:lnTo>
                  <a:pt x="1268" y="21600"/>
                </a:lnTo>
                <a:lnTo>
                  <a:pt x="1268" y="20573"/>
                </a:lnTo>
                <a:lnTo>
                  <a:pt x="2402" y="19347"/>
                </a:lnTo>
                <a:lnTo>
                  <a:pt x="2402" y="21413"/>
                </a:lnTo>
                <a:lnTo>
                  <a:pt x="2229" y="21600"/>
                </a:lnTo>
                <a:lnTo>
                  <a:pt x="2317" y="21600"/>
                </a:lnTo>
                <a:lnTo>
                  <a:pt x="2427" y="21481"/>
                </a:lnTo>
                <a:lnTo>
                  <a:pt x="2538" y="21600"/>
                </a:lnTo>
                <a:lnTo>
                  <a:pt x="2626" y="21600"/>
                </a:lnTo>
                <a:lnTo>
                  <a:pt x="2453" y="21413"/>
                </a:lnTo>
                <a:lnTo>
                  <a:pt x="2453" y="19347"/>
                </a:lnTo>
                <a:lnTo>
                  <a:pt x="3587" y="20573"/>
                </a:lnTo>
                <a:lnTo>
                  <a:pt x="3587" y="21600"/>
                </a:lnTo>
                <a:lnTo>
                  <a:pt x="3637" y="21600"/>
                </a:lnTo>
                <a:lnTo>
                  <a:pt x="3637" y="20573"/>
                </a:lnTo>
                <a:lnTo>
                  <a:pt x="4772" y="19347"/>
                </a:lnTo>
                <a:lnTo>
                  <a:pt x="4772" y="21413"/>
                </a:lnTo>
                <a:lnTo>
                  <a:pt x="4599" y="21600"/>
                </a:lnTo>
                <a:lnTo>
                  <a:pt x="4687" y="21600"/>
                </a:lnTo>
                <a:lnTo>
                  <a:pt x="4797" y="21481"/>
                </a:lnTo>
                <a:lnTo>
                  <a:pt x="4908" y="21600"/>
                </a:lnTo>
                <a:lnTo>
                  <a:pt x="4995" y="21600"/>
                </a:lnTo>
                <a:lnTo>
                  <a:pt x="4822" y="21413"/>
                </a:lnTo>
                <a:lnTo>
                  <a:pt x="4822" y="19347"/>
                </a:lnTo>
                <a:lnTo>
                  <a:pt x="5957" y="20573"/>
                </a:lnTo>
                <a:lnTo>
                  <a:pt x="5957" y="21600"/>
                </a:lnTo>
                <a:lnTo>
                  <a:pt x="6007" y="21600"/>
                </a:lnTo>
                <a:lnTo>
                  <a:pt x="6007" y="20573"/>
                </a:lnTo>
                <a:lnTo>
                  <a:pt x="7142" y="19347"/>
                </a:lnTo>
                <a:lnTo>
                  <a:pt x="7142" y="21413"/>
                </a:lnTo>
                <a:lnTo>
                  <a:pt x="6968" y="21600"/>
                </a:lnTo>
                <a:lnTo>
                  <a:pt x="7059" y="21600"/>
                </a:lnTo>
                <a:lnTo>
                  <a:pt x="7184" y="21465"/>
                </a:lnTo>
                <a:lnTo>
                  <a:pt x="7159" y="21433"/>
                </a:lnTo>
                <a:close/>
                <a:moveTo>
                  <a:pt x="1240" y="20505"/>
                </a:moveTo>
                <a:lnTo>
                  <a:pt x="100" y="19275"/>
                </a:lnTo>
                <a:lnTo>
                  <a:pt x="1240" y="18045"/>
                </a:lnTo>
                <a:lnTo>
                  <a:pt x="2380" y="19275"/>
                </a:lnTo>
                <a:lnTo>
                  <a:pt x="1240" y="20505"/>
                </a:lnTo>
                <a:close/>
                <a:moveTo>
                  <a:pt x="3607" y="20505"/>
                </a:moveTo>
                <a:lnTo>
                  <a:pt x="2468" y="19275"/>
                </a:lnTo>
                <a:lnTo>
                  <a:pt x="3607" y="18045"/>
                </a:lnTo>
                <a:lnTo>
                  <a:pt x="4747" y="19275"/>
                </a:lnTo>
                <a:lnTo>
                  <a:pt x="3607" y="20505"/>
                </a:lnTo>
                <a:close/>
                <a:moveTo>
                  <a:pt x="5974" y="20505"/>
                </a:moveTo>
                <a:lnTo>
                  <a:pt x="4835" y="19275"/>
                </a:lnTo>
                <a:lnTo>
                  <a:pt x="5974" y="18045"/>
                </a:lnTo>
                <a:lnTo>
                  <a:pt x="7114" y="19275"/>
                </a:lnTo>
                <a:lnTo>
                  <a:pt x="5974" y="20505"/>
                </a:lnTo>
                <a:close/>
                <a:moveTo>
                  <a:pt x="19180" y="15780"/>
                </a:moveTo>
                <a:lnTo>
                  <a:pt x="17995" y="14498"/>
                </a:lnTo>
                <a:lnTo>
                  <a:pt x="16768" y="15828"/>
                </a:lnTo>
                <a:lnTo>
                  <a:pt x="16788" y="15848"/>
                </a:lnTo>
                <a:lnTo>
                  <a:pt x="16788" y="17969"/>
                </a:lnTo>
                <a:lnTo>
                  <a:pt x="15586" y="19271"/>
                </a:lnTo>
                <a:lnTo>
                  <a:pt x="15606" y="19291"/>
                </a:lnTo>
                <a:lnTo>
                  <a:pt x="15606" y="21433"/>
                </a:lnTo>
                <a:lnTo>
                  <a:pt x="15631" y="21433"/>
                </a:lnTo>
                <a:lnTo>
                  <a:pt x="15616" y="21465"/>
                </a:lnTo>
                <a:lnTo>
                  <a:pt x="15741" y="21600"/>
                </a:lnTo>
                <a:lnTo>
                  <a:pt x="15832" y="21600"/>
                </a:lnTo>
                <a:lnTo>
                  <a:pt x="15658" y="21413"/>
                </a:lnTo>
                <a:lnTo>
                  <a:pt x="15658" y="19347"/>
                </a:lnTo>
                <a:lnTo>
                  <a:pt x="16793" y="20573"/>
                </a:lnTo>
                <a:lnTo>
                  <a:pt x="16793" y="21600"/>
                </a:lnTo>
                <a:lnTo>
                  <a:pt x="16843" y="21600"/>
                </a:lnTo>
                <a:lnTo>
                  <a:pt x="16843" y="20573"/>
                </a:lnTo>
                <a:lnTo>
                  <a:pt x="17978" y="19347"/>
                </a:lnTo>
                <a:lnTo>
                  <a:pt x="17978" y="21413"/>
                </a:lnTo>
                <a:lnTo>
                  <a:pt x="17805" y="21600"/>
                </a:lnTo>
                <a:lnTo>
                  <a:pt x="17892" y="21600"/>
                </a:lnTo>
                <a:lnTo>
                  <a:pt x="18003" y="21481"/>
                </a:lnTo>
                <a:lnTo>
                  <a:pt x="18113" y="21600"/>
                </a:lnTo>
                <a:lnTo>
                  <a:pt x="18201" y="21600"/>
                </a:lnTo>
                <a:lnTo>
                  <a:pt x="18028" y="21413"/>
                </a:lnTo>
                <a:lnTo>
                  <a:pt x="18028" y="19347"/>
                </a:lnTo>
                <a:lnTo>
                  <a:pt x="19163" y="20573"/>
                </a:lnTo>
                <a:lnTo>
                  <a:pt x="19163" y="21600"/>
                </a:lnTo>
                <a:lnTo>
                  <a:pt x="19213" y="21600"/>
                </a:lnTo>
                <a:lnTo>
                  <a:pt x="19213" y="20573"/>
                </a:lnTo>
                <a:lnTo>
                  <a:pt x="20347" y="19347"/>
                </a:lnTo>
                <a:lnTo>
                  <a:pt x="20347" y="21413"/>
                </a:lnTo>
                <a:lnTo>
                  <a:pt x="20174" y="21600"/>
                </a:lnTo>
                <a:lnTo>
                  <a:pt x="20262" y="21600"/>
                </a:lnTo>
                <a:lnTo>
                  <a:pt x="20388" y="21465"/>
                </a:lnTo>
                <a:lnTo>
                  <a:pt x="20373" y="21433"/>
                </a:lnTo>
                <a:lnTo>
                  <a:pt x="20398" y="21433"/>
                </a:lnTo>
                <a:lnTo>
                  <a:pt x="20398" y="19291"/>
                </a:lnTo>
                <a:lnTo>
                  <a:pt x="20418" y="19271"/>
                </a:lnTo>
                <a:lnTo>
                  <a:pt x="21570" y="18025"/>
                </a:lnTo>
                <a:lnTo>
                  <a:pt x="21555" y="17993"/>
                </a:lnTo>
                <a:lnTo>
                  <a:pt x="21580" y="17993"/>
                </a:lnTo>
                <a:lnTo>
                  <a:pt x="21580" y="15852"/>
                </a:lnTo>
                <a:lnTo>
                  <a:pt x="21600" y="15832"/>
                </a:lnTo>
                <a:lnTo>
                  <a:pt x="20373" y="14502"/>
                </a:lnTo>
                <a:lnTo>
                  <a:pt x="19180" y="15780"/>
                </a:lnTo>
                <a:close/>
                <a:moveTo>
                  <a:pt x="16813" y="20505"/>
                </a:moveTo>
                <a:lnTo>
                  <a:pt x="15674" y="19275"/>
                </a:lnTo>
                <a:lnTo>
                  <a:pt x="16813" y="18045"/>
                </a:lnTo>
                <a:lnTo>
                  <a:pt x="17953" y="19275"/>
                </a:lnTo>
                <a:lnTo>
                  <a:pt x="16813" y="20505"/>
                </a:lnTo>
                <a:close/>
                <a:moveTo>
                  <a:pt x="17973" y="19196"/>
                </a:moveTo>
                <a:lnTo>
                  <a:pt x="17408" y="18583"/>
                </a:lnTo>
                <a:lnTo>
                  <a:pt x="16841" y="17969"/>
                </a:lnTo>
                <a:lnTo>
                  <a:pt x="16841" y="15903"/>
                </a:lnTo>
                <a:lnTo>
                  <a:pt x="17975" y="17130"/>
                </a:lnTo>
                <a:lnTo>
                  <a:pt x="17975" y="19196"/>
                </a:lnTo>
                <a:close/>
                <a:moveTo>
                  <a:pt x="17998" y="17062"/>
                </a:moveTo>
                <a:lnTo>
                  <a:pt x="16858" y="15832"/>
                </a:lnTo>
                <a:lnTo>
                  <a:pt x="17998" y="14602"/>
                </a:lnTo>
                <a:lnTo>
                  <a:pt x="19138" y="15832"/>
                </a:lnTo>
                <a:lnTo>
                  <a:pt x="17998" y="17062"/>
                </a:lnTo>
                <a:close/>
                <a:moveTo>
                  <a:pt x="18023" y="17130"/>
                </a:moveTo>
                <a:lnTo>
                  <a:pt x="19158" y="15903"/>
                </a:lnTo>
                <a:lnTo>
                  <a:pt x="19158" y="17969"/>
                </a:lnTo>
                <a:lnTo>
                  <a:pt x="18565" y="18610"/>
                </a:lnTo>
                <a:lnTo>
                  <a:pt x="18023" y="19196"/>
                </a:lnTo>
                <a:lnTo>
                  <a:pt x="18023" y="17130"/>
                </a:lnTo>
                <a:close/>
                <a:moveTo>
                  <a:pt x="19180" y="20505"/>
                </a:moveTo>
                <a:lnTo>
                  <a:pt x="18041" y="19275"/>
                </a:lnTo>
                <a:lnTo>
                  <a:pt x="19180" y="18045"/>
                </a:lnTo>
                <a:lnTo>
                  <a:pt x="20320" y="19275"/>
                </a:lnTo>
                <a:lnTo>
                  <a:pt x="19180" y="20505"/>
                </a:lnTo>
                <a:close/>
                <a:moveTo>
                  <a:pt x="20340" y="19196"/>
                </a:moveTo>
                <a:lnTo>
                  <a:pt x="19798" y="18610"/>
                </a:lnTo>
                <a:lnTo>
                  <a:pt x="19205" y="17969"/>
                </a:lnTo>
                <a:lnTo>
                  <a:pt x="19205" y="15903"/>
                </a:lnTo>
                <a:lnTo>
                  <a:pt x="20340" y="17130"/>
                </a:lnTo>
                <a:lnTo>
                  <a:pt x="20340" y="19196"/>
                </a:lnTo>
                <a:close/>
                <a:moveTo>
                  <a:pt x="21522" y="17969"/>
                </a:moveTo>
                <a:lnTo>
                  <a:pt x="20390" y="19196"/>
                </a:lnTo>
                <a:lnTo>
                  <a:pt x="20390" y="17130"/>
                </a:lnTo>
                <a:lnTo>
                  <a:pt x="21525" y="15903"/>
                </a:lnTo>
                <a:lnTo>
                  <a:pt x="21525" y="17969"/>
                </a:lnTo>
                <a:close/>
                <a:moveTo>
                  <a:pt x="20365" y="17062"/>
                </a:moveTo>
                <a:lnTo>
                  <a:pt x="19225" y="15832"/>
                </a:lnTo>
                <a:lnTo>
                  <a:pt x="20365" y="14602"/>
                </a:lnTo>
                <a:lnTo>
                  <a:pt x="21505" y="15832"/>
                </a:lnTo>
                <a:lnTo>
                  <a:pt x="20365" y="17062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7E228BF-1CA5-4856-ADE1-3CF4E8475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33337"/>
            <a:ext cx="10515600" cy="1287775"/>
          </a:xfrm>
        </p:spPr>
        <p:txBody>
          <a:bodyPr anchor="b"/>
          <a:lstStyle>
            <a:lvl1pPr algn="ctr"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75560DB-B208-41C1-AC26-ACACF8AE7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953972"/>
            <a:ext cx="10515600" cy="85787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8CD13F7-FE5E-4564-955B-78635E1D6B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A102378-A50C-4DC3-9C77-A872D3183ECF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FEC6B85-2D6C-4E54-AFB1-FC9C8C5BC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0A08B1B-1C08-468B-84FB-AF1608C8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3EF5F1-89EA-417C-9354-6DB829590D1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7CF43-89AE-46EA-9B3C-051F4C791CA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65571" y="1637940"/>
            <a:ext cx="771525" cy="771525"/>
          </a:xfrm>
          <a:scene3d>
            <a:camera prst="isometricRightUp"/>
            <a:lightRig rig="threePt" dir="t"/>
          </a:scene3d>
        </p:spPr>
        <p:txBody>
          <a:bodyPr anchor="ctr">
            <a:normAutofit/>
          </a:bodyPr>
          <a:lstStyle>
            <a:lvl1pPr marL="0" indent="0" algn="ctr">
              <a:buNone/>
              <a:defRPr sz="4800"/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29060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">
            <a:extLst>
              <a:ext uri="{FF2B5EF4-FFF2-40B4-BE49-F238E27FC236}">
                <a16:creationId xmlns:a16="http://schemas.microsoft.com/office/drawing/2014/main" id="{042CA659-DF98-F64B-B2F7-95536A1D1E1D}"/>
              </a:ext>
            </a:extLst>
          </p:cNvPr>
          <p:cNvSpPr/>
          <p:nvPr/>
        </p:nvSpPr>
        <p:spPr>
          <a:xfrm>
            <a:off x="625456" y="0"/>
            <a:ext cx="10928388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137" y="1007"/>
                </a:moveTo>
                <a:lnTo>
                  <a:pt x="18997" y="2237"/>
                </a:lnTo>
                <a:lnTo>
                  <a:pt x="17857" y="1007"/>
                </a:lnTo>
                <a:lnTo>
                  <a:pt x="18786" y="4"/>
                </a:lnTo>
                <a:lnTo>
                  <a:pt x="18696" y="4"/>
                </a:lnTo>
                <a:lnTo>
                  <a:pt x="18610" y="96"/>
                </a:lnTo>
                <a:lnTo>
                  <a:pt x="17837" y="932"/>
                </a:lnTo>
                <a:lnTo>
                  <a:pt x="17837" y="0"/>
                </a:lnTo>
                <a:lnTo>
                  <a:pt x="17787" y="0"/>
                </a:lnTo>
                <a:lnTo>
                  <a:pt x="17787" y="932"/>
                </a:lnTo>
                <a:lnTo>
                  <a:pt x="17014" y="96"/>
                </a:lnTo>
                <a:lnTo>
                  <a:pt x="16929" y="4"/>
                </a:lnTo>
                <a:lnTo>
                  <a:pt x="16838" y="4"/>
                </a:lnTo>
                <a:lnTo>
                  <a:pt x="17767" y="1007"/>
                </a:lnTo>
                <a:lnTo>
                  <a:pt x="16627" y="2237"/>
                </a:lnTo>
                <a:lnTo>
                  <a:pt x="15488" y="1007"/>
                </a:lnTo>
                <a:lnTo>
                  <a:pt x="16417" y="4"/>
                </a:lnTo>
                <a:lnTo>
                  <a:pt x="16326" y="4"/>
                </a:lnTo>
                <a:lnTo>
                  <a:pt x="16241" y="96"/>
                </a:lnTo>
                <a:lnTo>
                  <a:pt x="15468" y="932"/>
                </a:lnTo>
                <a:lnTo>
                  <a:pt x="15468" y="0"/>
                </a:lnTo>
                <a:lnTo>
                  <a:pt x="15417" y="0"/>
                </a:lnTo>
                <a:lnTo>
                  <a:pt x="15417" y="932"/>
                </a:lnTo>
                <a:lnTo>
                  <a:pt x="14639" y="92"/>
                </a:lnTo>
                <a:lnTo>
                  <a:pt x="14557" y="4"/>
                </a:lnTo>
                <a:lnTo>
                  <a:pt x="14469" y="4"/>
                </a:lnTo>
                <a:lnTo>
                  <a:pt x="15397" y="1007"/>
                </a:lnTo>
                <a:lnTo>
                  <a:pt x="14258" y="2237"/>
                </a:lnTo>
                <a:lnTo>
                  <a:pt x="13118" y="1007"/>
                </a:lnTo>
                <a:lnTo>
                  <a:pt x="14047" y="4"/>
                </a:lnTo>
                <a:lnTo>
                  <a:pt x="13957" y="4"/>
                </a:lnTo>
                <a:lnTo>
                  <a:pt x="13871" y="96"/>
                </a:lnTo>
                <a:lnTo>
                  <a:pt x="13098" y="932"/>
                </a:lnTo>
                <a:lnTo>
                  <a:pt x="13098" y="0"/>
                </a:lnTo>
                <a:lnTo>
                  <a:pt x="13048" y="0"/>
                </a:lnTo>
                <a:lnTo>
                  <a:pt x="13048" y="932"/>
                </a:lnTo>
                <a:lnTo>
                  <a:pt x="12275" y="96"/>
                </a:lnTo>
                <a:lnTo>
                  <a:pt x="12189" y="4"/>
                </a:lnTo>
                <a:lnTo>
                  <a:pt x="12099" y="4"/>
                </a:lnTo>
                <a:lnTo>
                  <a:pt x="13028" y="1007"/>
                </a:lnTo>
                <a:lnTo>
                  <a:pt x="11888" y="2237"/>
                </a:lnTo>
                <a:lnTo>
                  <a:pt x="10749" y="1007"/>
                </a:lnTo>
                <a:lnTo>
                  <a:pt x="11677" y="4"/>
                </a:lnTo>
                <a:lnTo>
                  <a:pt x="11589" y="4"/>
                </a:lnTo>
                <a:lnTo>
                  <a:pt x="11507" y="92"/>
                </a:lnTo>
                <a:lnTo>
                  <a:pt x="10728" y="932"/>
                </a:lnTo>
                <a:lnTo>
                  <a:pt x="10728" y="0"/>
                </a:lnTo>
                <a:lnTo>
                  <a:pt x="10678" y="0"/>
                </a:lnTo>
                <a:lnTo>
                  <a:pt x="10678" y="932"/>
                </a:lnTo>
                <a:lnTo>
                  <a:pt x="9905" y="96"/>
                </a:lnTo>
                <a:lnTo>
                  <a:pt x="9820" y="4"/>
                </a:lnTo>
                <a:lnTo>
                  <a:pt x="9729" y="4"/>
                </a:lnTo>
                <a:lnTo>
                  <a:pt x="10658" y="1007"/>
                </a:lnTo>
                <a:lnTo>
                  <a:pt x="9519" y="2237"/>
                </a:lnTo>
                <a:lnTo>
                  <a:pt x="8379" y="1007"/>
                </a:lnTo>
                <a:lnTo>
                  <a:pt x="9308" y="4"/>
                </a:lnTo>
                <a:lnTo>
                  <a:pt x="9217" y="4"/>
                </a:lnTo>
                <a:lnTo>
                  <a:pt x="9132" y="96"/>
                </a:lnTo>
                <a:lnTo>
                  <a:pt x="8359" y="932"/>
                </a:lnTo>
                <a:lnTo>
                  <a:pt x="8359" y="0"/>
                </a:lnTo>
                <a:lnTo>
                  <a:pt x="8309" y="0"/>
                </a:lnTo>
                <a:lnTo>
                  <a:pt x="8309" y="932"/>
                </a:lnTo>
                <a:lnTo>
                  <a:pt x="7536" y="96"/>
                </a:lnTo>
                <a:lnTo>
                  <a:pt x="7450" y="4"/>
                </a:lnTo>
                <a:lnTo>
                  <a:pt x="7360" y="4"/>
                </a:lnTo>
                <a:lnTo>
                  <a:pt x="8289" y="1007"/>
                </a:lnTo>
                <a:lnTo>
                  <a:pt x="7149" y="2237"/>
                </a:lnTo>
                <a:lnTo>
                  <a:pt x="6009" y="1007"/>
                </a:lnTo>
                <a:lnTo>
                  <a:pt x="6938" y="4"/>
                </a:lnTo>
                <a:lnTo>
                  <a:pt x="6850" y="4"/>
                </a:lnTo>
                <a:lnTo>
                  <a:pt x="6767" y="92"/>
                </a:lnTo>
                <a:lnTo>
                  <a:pt x="5989" y="932"/>
                </a:lnTo>
                <a:lnTo>
                  <a:pt x="5989" y="0"/>
                </a:lnTo>
                <a:lnTo>
                  <a:pt x="5939" y="0"/>
                </a:lnTo>
                <a:lnTo>
                  <a:pt x="5939" y="932"/>
                </a:lnTo>
                <a:lnTo>
                  <a:pt x="5166" y="96"/>
                </a:lnTo>
                <a:lnTo>
                  <a:pt x="5081" y="4"/>
                </a:lnTo>
                <a:lnTo>
                  <a:pt x="4990" y="4"/>
                </a:lnTo>
                <a:lnTo>
                  <a:pt x="5919" y="1007"/>
                </a:lnTo>
                <a:lnTo>
                  <a:pt x="4779" y="2237"/>
                </a:lnTo>
                <a:lnTo>
                  <a:pt x="3640" y="1007"/>
                </a:lnTo>
                <a:lnTo>
                  <a:pt x="4569" y="4"/>
                </a:lnTo>
                <a:lnTo>
                  <a:pt x="4478" y="4"/>
                </a:lnTo>
                <a:lnTo>
                  <a:pt x="4393" y="96"/>
                </a:lnTo>
                <a:lnTo>
                  <a:pt x="3620" y="932"/>
                </a:lnTo>
                <a:lnTo>
                  <a:pt x="3620" y="0"/>
                </a:lnTo>
                <a:lnTo>
                  <a:pt x="3569" y="0"/>
                </a:lnTo>
                <a:lnTo>
                  <a:pt x="3569" y="932"/>
                </a:lnTo>
                <a:lnTo>
                  <a:pt x="2796" y="96"/>
                </a:lnTo>
                <a:lnTo>
                  <a:pt x="2711" y="4"/>
                </a:lnTo>
                <a:lnTo>
                  <a:pt x="2621" y="4"/>
                </a:lnTo>
                <a:lnTo>
                  <a:pt x="3549" y="1007"/>
                </a:lnTo>
                <a:lnTo>
                  <a:pt x="2410" y="2237"/>
                </a:lnTo>
                <a:lnTo>
                  <a:pt x="1270" y="1007"/>
                </a:lnTo>
                <a:lnTo>
                  <a:pt x="2199" y="4"/>
                </a:lnTo>
                <a:lnTo>
                  <a:pt x="2111" y="4"/>
                </a:lnTo>
                <a:lnTo>
                  <a:pt x="2028" y="92"/>
                </a:lnTo>
                <a:lnTo>
                  <a:pt x="1250" y="932"/>
                </a:lnTo>
                <a:lnTo>
                  <a:pt x="1250" y="0"/>
                </a:lnTo>
                <a:lnTo>
                  <a:pt x="1200" y="0"/>
                </a:lnTo>
                <a:lnTo>
                  <a:pt x="1200" y="932"/>
                </a:lnTo>
                <a:lnTo>
                  <a:pt x="341" y="0"/>
                </a:lnTo>
                <a:lnTo>
                  <a:pt x="254" y="0"/>
                </a:lnTo>
                <a:lnTo>
                  <a:pt x="1182" y="1003"/>
                </a:lnTo>
                <a:lnTo>
                  <a:pt x="1182" y="1003"/>
                </a:lnTo>
                <a:lnTo>
                  <a:pt x="1202" y="1023"/>
                </a:lnTo>
                <a:lnTo>
                  <a:pt x="1202" y="3145"/>
                </a:lnTo>
                <a:lnTo>
                  <a:pt x="0" y="4447"/>
                </a:lnTo>
                <a:lnTo>
                  <a:pt x="20" y="4466"/>
                </a:lnTo>
                <a:lnTo>
                  <a:pt x="20" y="6608"/>
                </a:lnTo>
                <a:lnTo>
                  <a:pt x="45" y="6608"/>
                </a:lnTo>
                <a:lnTo>
                  <a:pt x="30" y="6640"/>
                </a:lnTo>
                <a:lnTo>
                  <a:pt x="1227" y="7934"/>
                </a:lnTo>
                <a:lnTo>
                  <a:pt x="2412" y="6652"/>
                </a:lnTo>
                <a:lnTo>
                  <a:pt x="3597" y="7934"/>
                </a:lnTo>
                <a:lnTo>
                  <a:pt x="4782" y="6652"/>
                </a:lnTo>
                <a:lnTo>
                  <a:pt x="5967" y="7934"/>
                </a:lnTo>
                <a:lnTo>
                  <a:pt x="7151" y="6652"/>
                </a:lnTo>
                <a:lnTo>
                  <a:pt x="8336" y="7934"/>
                </a:lnTo>
                <a:lnTo>
                  <a:pt x="9521" y="6652"/>
                </a:lnTo>
                <a:lnTo>
                  <a:pt x="10706" y="7934"/>
                </a:lnTo>
                <a:lnTo>
                  <a:pt x="11891" y="6652"/>
                </a:lnTo>
                <a:lnTo>
                  <a:pt x="13075" y="7934"/>
                </a:lnTo>
                <a:lnTo>
                  <a:pt x="14260" y="6652"/>
                </a:lnTo>
                <a:lnTo>
                  <a:pt x="15445" y="7934"/>
                </a:lnTo>
                <a:lnTo>
                  <a:pt x="16630" y="6652"/>
                </a:lnTo>
                <a:lnTo>
                  <a:pt x="17815" y="7934"/>
                </a:lnTo>
                <a:lnTo>
                  <a:pt x="19012" y="6640"/>
                </a:lnTo>
                <a:lnTo>
                  <a:pt x="18997" y="6608"/>
                </a:lnTo>
                <a:lnTo>
                  <a:pt x="19022" y="6608"/>
                </a:lnTo>
                <a:lnTo>
                  <a:pt x="19022" y="4466"/>
                </a:lnTo>
                <a:lnTo>
                  <a:pt x="19042" y="4447"/>
                </a:lnTo>
                <a:lnTo>
                  <a:pt x="19042" y="4447"/>
                </a:lnTo>
                <a:lnTo>
                  <a:pt x="20194" y="3201"/>
                </a:lnTo>
                <a:lnTo>
                  <a:pt x="20179" y="3169"/>
                </a:lnTo>
                <a:lnTo>
                  <a:pt x="20204" y="3169"/>
                </a:lnTo>
                <a:lnTo>
                  <a:pt x="20204" y="1027"/>
                </a:lnTo>
                <a:lnTo>
                  <a:pt x="20224" y="1007"/>
                </a:lnTo>
                <a:lnTo>
                  <a:pt x="19296" y="4"/>
                </a:lnTo>
                <a:lnTo>
                  <a:pt x="19208" y="4"/>
                </a:lnTo>
                <a:lnTo>
                  <a:pt x="20137" y="1007"/>
                </a:lnTo>
                <a:close/>
                <a:moveTo>
                  <a:pt x="1215" y="7818"/>
                </a:moveTo>
                <a:lnTo>
                  <a:pt x="80" y="6592"/>
                </a:lnTo>
                <a:lnTo>
                  <a:pt x="80" y="4526"/>
                </a:lnTo>
                <a:lnTo>
                  <a:pt x="1215" y="5752"/>
                </a:lnTo>
                <a:lnTo>
                  <a:pt x="1215" y="7818"/>
                </a:lnTo>
                <a:close/>
                <a:moveTo>
                  <a:pt x="101" y="4451"/>
                </a:moveTo>
                <a:lnTo>
                  <a:pt x="1240" y="3220"/>
                </a:lnTo>
                <a:lnTo>
                  <a:pt x="2380" y="4451"/>
                </a:lnTo>
                <a:lnTo>
                  <a:pt x="1240" y="5681"/>
                </a:lnTo>
                <a:lnTo>
                  <a:pt x="101" y="4451"/>
                </a:lnTo>
                <a:close/>
                <a:moveTo>
                  <a:pt x="2397" y="6592"/>
                </a:moveTo>
                <a:lnTo>
                  <a:pt x="1263" y="7818"/>
                </a:lnTo>
                <a:lnTo>
                  <a:pt x="1263" y="5752"/>
                </a:lnTo>
                <a:lnTo>
                  <a:pt x="2397" y="4526"/>
                </a:lnTo>
                <a:lnTo>
                  <a:pt x="2397" y="6592"/>
                </a:lnTo>
                <a:close/>
                <a:moveTo>
                  <a:pt x="2397" y="4375"/>
                </a:moveTo>
                <a:lnTo>
                  <a:pt x="1833" y="3766"/>
                </a:lnTo>
                <a:lnTo>
                  <a:pt x="1263" y="3149"/>
                </a:lnTo>
                <a:lnTo>
                  <a:pt x="1263" y="1083"/>
                </a:lnTo>
                <a:lnTo>
                  <a:pt x="2397" y="2309"/>
                </a:lnTo>
                <a:lnTo>
                  <a:pt x="2397" y="4375"/>
                </a:lnTo>
                <a:close/>
                <a:moveTo>
                  <a:pt x="2448" y="2309"/>
                </a:moveTo>
                <a:lnTo>
                  <a:pt x="3582" y="1083"/>
                </a:lnTo>
                <a:lnTo>
                  <a:pt x="3582" y="3149"/>
                </a:lnTo>
                <a:lnTo>
                  <a:pt x="2997" y="3782"/>
                </a:lnTo>
                <a:lnTo>
                  <a:pt x="2448" y="4375"/>
                </a:lnTo>
                <a:lnTo>
                  <a:pt x="2448" y="2309"/>
                </a:lnTo>
                <a:close/>
                <a:moveTo>
                  <a:pt x="3582" y="7818"/>
                </a:moveTo>
                <a:lnTo>
                  <a:pt x="2448" y="6592"/>
                </a:lnTo>
                <a:lnTo>
                  <a:pt x="2448" y="4526"/>
                </a:lnTo>
                <a:lnTo>
                  <a:pt x="3582" y="5752"/>
                </a:lnTo>
                <a:lnTo>
                  <a:pt x="3582" y="7818"/>
                </a:lnTo>
                <a:close/>
                <a:moveTo>
                  <a:pt x="2468" y="4451"/>
                </a:moveTo>
                <a:lnTo>
                  <a:pt x="3607" y="3220"/>
                </a:lnTo>
                <a:lnTo>
                  <a:pt x="4747" y="4451"/>
                </a:lnTo>
                <a:lnTo>
                  <a:pt x="3607" y="5681"/>
                </a:lnTo>
                <a:lnTo>
                  <a:pt x="2468" y="4451"/>
                </a:lnTo>
                <a:close/>
                <a:moveTo>
                  <a:pt x="4767" y="6592"/>
                </a:moveTo>
                <a:lnTo>
                  <a:pt x="3632" y="7818"/>
                </a:lnTo>
                <a:lnTo>
                  <a:pt x="3632" y="5752"/>
                </a:lnTo>
                <a:lnTo>
                  <a:pt x="4767" y="4526"/>
                </a:lnTo>
                <a:lnTo>
                  <a:pt x="4767" y="6592"/>
                </a:lnTo>
                <a:close/>
                <a:moveTo>
                  <a:pt x="4767" y="4375"/>
                </a:moveTo>
                <a:lnTo>
                  <a:pt x="4217" y="3782"/>
                </a:lnTo>
                <a:lnTo>
                  <a:pt x="3632" y="3149"/>
                </a:lnTo>
                <a:lnTo>
                  <a:pt x="3632" y="1083"/>
                </a:lnTo>
                <a:lnTo>
                  <a:pt x="4767" y="2309"/>
                </a:lnTo>
                <a:lnTo>
                  <a:pt x="4767" y="4375"/>
                </a:lnTo>
                <a:close/>
                <a:moveTo>
                  <a:pt x="4817" y="2309"/>
                </a:moveTo>
                <a:lnTo>
                  <a:pt x="5952" y="1083"/>
                </a:lnTo>
                <a:lnTo>
                  <a:pt x="5952" y="3149"/>
                </a:lnTo>
                <a:lnTo>
                  <a:pt x="5367" y="3782"/>
                </a:lnTo>
                <a:lnTo>
                  <a:pt x="4817" y="4375"/>
                </a:lnTo>
                <a:lnTo>
                  <a:pt x="4817" y="2309"/>
                </a:lnTo>
                <a:close/>
                <a:moveTo>
                  <a:pt x="5949" y="7818"/>
                </a:moveTo>
                <a:lnTo>
                  <a:pt x="4815" y="6592"/>
                </a:lnTo>
                <a:lnTo>
                  <a:pt x="4815" y="4526"/>
                </a:lnTo>
                <a:lnTo>
                  <a:pt x="5949" y="5752"/>
                </a:lnTo>
                <a:lnTo>
                  <a:pt x="5949" y="7818"/>
                </a:lnTo>
                <a:close/>
                <a:moveTo>
                  <a:pt x="4835" y="4451"/>
                </a:moveTo>
                <a:lnTo>
                  <a:pt x="5974" y="3220"/>
                </a:lnTo>
                <a:lnTo>
                  <a:pt x="7114" y="4451"/>
                </a:lnTo>
                <a:lnTo>
                  <a:pt x="5974" y="5681"/>
                </a:lnTo>
                <a:lnTo>
                  <a:pt x="4835" y="4451"/>
                </a:lnTo>
                <a:close/>
                <a:moveTo>
                  <a:pt x="7134" y="6592"/>
                </a:moveTo>
                <a:lnTo>
                  <a:pt x="5999" y="7818"/>
                </a:lnTo>
                <a:lnTo>
                  <a:pt x="5999" y="5752"/>
                </a:lnTo>
                <a:lnTo>
                  <a:pt x="7134" y="4526"/>
                </a:lnTo>
                <a:lnTo>
                  <a:pt x="7134" y="6592"/>
                </a:lnTo>
                <a:close/>
                <a:moveTo>
                  <a:pt x="7134" y="4375"/>
                </a:moveTo>
                <a:lnTo>
                  <a:pt x="6569" y="3766"/>
                </a:lnTo>
                <a:lnTo>
                  <a:pt x="5999" y="3149"/>
                </a:lnTo>
                <a:lnTo>
                  <a:pt x="5999" y="1083"/>
                </a:lnTo>
                <a:lnTo>
                  <a:pt x="7134" y="2309"/>
                </a:lnTo>
                <a:lnTo>
                  <a:pt x="7134" y="4375"/>
                </a:lnTo>
                <a:close/>
                <a:moveTo>
                  <a:pt x="7184" y="2309"/>
                </a:moveTo>
                <a:lnTo>
                  <a:pt x="8319" y="1083"/>
                </a:lnTo>
                <a:lnTo>
                  <a:pt x="8319" y="3149"/>
                </a:lnTo>
                <a:lnTo>
                  <a:pt x="7734" y="3782"/>
                </a:lnTo>
                <a:lnTo>
                  <a:pt x="7184" y="4375"/>
                </a:lnTo>
                <a:lnTo>
                  <a:pt x="7184" y="2309"/>
                </a:lnTo>
                <a:close/>
                <a:moveTo>
                  <a:pt x="8316" y="7818"/>
                </a:moveTo>
                <a:lnTo>
                  <a:pt x="7182" y="6592"/>
                </a:lnTo>
                <a:lnTo>
                  <a:pt x="7182" y="4526"/>
                </a:lnTo>
                <a:lnTo>
                  <a:pt x="8316" y="5752"/>
                </a:lnTo>
                <a:lnTo>
                  <a:pt x="8316" y="7818"/>
                </a:lnTo>
                <a:close/>
                <a:moveTo>
                  <a:pt x="7204" y="4451"/>
                </a:moveTo>
                <a:lnTo>
                  <a:pt x="8344" y="3220"/>
                </a:lnTo>
                <a:lnTo>
                  <a:pt x="9484" y="4451"/>
                </a:lnTo>
                <a:lnTo>
                  <a:pt x="8344" y="5681"/>
                </a:lnTo>
                <a:lnTo>
                  <a:pt x="7204" y="4451"/>
                </a:lnTo>
                <a:close/>
                <a:moveTo>
                  <a:pt x="9501" y="6592"/>
                </a:moveTo>
                <a:lnTo>
                  <a:pt x="8366" y="7818"/>
                </a:lnTo>
                <a:lnTo>
                  <a:pt x="8366" y="5752"/>
                </a:lnTo>
                <a:lnTo>
                  <a:pt x="9501" y="4526"/>
                </a:lnTo>
                <a:lnTo>
                  <a:pt x="9501" y="6592"/>
                </a:lnTo>
                <a:close/>
                <a:moveTo>
                  <a:pt x="9501" y="4375"/>
                </a:moveTo>
                <a:lnTo>
                  <a:pt x="8951" y="3782"/>
                </a:lnTo>
                <a:lnTo>
                  <a:pt x="8366" y="3149"/>
                </a:lnTo>
                <a:lnTo>
                  <a:pt x="8366" y="1083"/>
                </a:lnTo>
                <a:lnTo>
                  <a:pt x="9501" y="2309"/>
                </a:lnTo>
                <a:lnTo>
                  <a:pt x="9501" y="4375"/>
                </a:lnTo>
                <a:close/>
                <a:moveTo>
                  <a:pt x="9551" y="2309"/>
                </a:moveTo>
                <a:lnTo>
                  <a:pt x="10686" y="1083"/>
                </a:lnTo>
                <a:lnTo>
                  <a:pt x="10686" y="3149"/>
                </a:lnTo>
                <a:lnTo>
                  <a:pt x="10101" y="3782"/>
                </a:lnTo>
                <a:lnTo>
                  <a:pt x="9551" y="4375"/>
                </a:lnTo>
                <a:lnTo>
                  <a:pt x="9551" y="2309"/>
                </a:lnTo>
                <a:close/>
                <a:moveTo>
                  <a:pt x="10686" y="7818"/>
                </a:moveTo>
                <a:lnTo>
                  <a:pt x="9551" y="6592"/>
                </a:lnTo>
                <a:lnTo>
                  <a:pt x="9551" y="4526"/>
                </a:lnTo>
                <a:lnTo>
                  <a:pt x="10686" y="5752"/>
                </a:lnTo>
                <a:lnTo>
                  <a:pt x="10686" y="7818"/>
                </a:lnTo>
                <a:close/>
                <a:moveTo>
                  <a:pt x="9571" y="4451"/>
                </a:moveTo>
                <a:lnTo>
                  <a:pt x="10711" y="3220"/>
                </a:lnTo>
                <a:lnTo>
                  <a:pt x="11851" y="4451"/>
                </a:lnTo>
                <a:lnTo>
                  <a:pt x="10711" y="5681"/>
                </a:lnTo>
                <a:lnTo>
                  <a:pt x="9571" y="4451"/>
                </a:lnTo>
                <a:close/>
                <a:moveTo>
                  <a:pt x="11868" y="6592"/>
                </a:moveTo>
                <a:lnTo>
                  <a:pt x="10734" y="7818"/>
                </a:lnTo>
                <a:lnTo>
                  <a:pt x="10734" y="5752"/>
                </a:lnTo>
                <a:lnTo>
                  <a:pt x="11868" y="4526"/>
                </a:lnTo>
                <a:lnTo>
                  <a:pt x="11868" y="6592"/>
                </a:lnTo>
                <a:close/>
                <a:moveTo>
                  <a:pt x="11868" y="4375"/>
                </a:moveTo>
                <a:lnTo>
                  <a:pt x="11303" y="3766"/>
                </a:lnTo>
                <a:lnTo>
                  <a:pt x="10734" y="3149"/>
                </a:lnTo>
                <a:lnTo>
                  <a:pt x="10734" y="1083"/>
                </a:lnTo>
                <a:lnTo>
                  <a:pt x="11868" y="2309"/>
                </a:lnTo>
                <a:lnTo>
                  <a:pt x="11868" y="4375"/>
                </a:lnTo>
                <a:close/>
                <a:moveTo>
                  <a:pt x="11918" y="2309"/>
                </a:moveTo>
                <a:lnTo>
                  <a:pt x="13053" y="1083"/>
                </a:lnTo>
                <a:lnTo>
                  <a:pt x="13053" y="3149"/>
                </a:lnTo>
                <a:lnTo>
                  <a:pt x="12468" y="3782"/>
                </a:lnTo>
                <a:lnTo>
                  <a:pt x="11918" y="4375"/>
                </a:lnTo>
                <a:lnTo>
                  <a:pt x="11918" y="2309"/>
                </a:lnTo>
                <a:close/>
                <a:moveTo>
                  <a:pt x="13053" y="7818"/>
                </a:moveTo>
                <a:lnTo>
                  <a:pt x="11918" y="6592"/>
                </a:lnTo>
                <a:lnTo>
                  <a:pt x="11918" y="4526"/>
                </a:lnTo>
                <a:lnTo>
                  <a:pt x="13053" y="5752"/>
                </a:lnTo>
                <a:lnTo>
                  <a:pt x="13053" y="7818"/>
                </a:lnTo>
                <a:close/>
                <a:moveTo>
                  <a:pt x="11938" y="4451"/>
                </a:moveTo>
                <a:lnTo>
                  <a:pt x="13078" y="3220"/>
                </a:lnTo>
                <a:lnTo>
                  <a:pt x="14218" y="4451"/>
                </a:lnTo>
                <a:lnTo>
                  <a:pt x="13078" y="5681"/>
                </a:lnTo>
                <a:lnTo>
                  <a:pt x="11938" y="4451"/>
                </a:lnTo>
                <a:close/>
                <a:moveTo>
                  <a:pt x="14235" y="6592"/>
                </a:moveTo>
                <a:lnTo>
                  <a:pt x="13101" y="7818"/>
                </a:lnTo>
                <a:lnTo>
                  <a:pt x="13101" y="5752"/>
                </a:lnTo>
                <a:lnTo>
                  <a:pt x="14235" y="4526"/>
                </a:lnTo>
                <a:lnTo>
                  <a:pt x="14235" y="6592"/>
                </a:lnTo>
                <a:close/>
                <a:moveTo>
                  <a:pt x="14235" y="4375"/>
                </a:moveTo>
                <a:lnTo>
                  <a:pt x="13685" y="3782"/>
                </a:lnTo>
                <a:lnTo>
                  <a:pt x="13101" y="3149"/>
                </a:lnTo>
                <a:lnTo>
                  <a:pt x="13101" y="1083"/>
                </a:lnTo>
                <a:lnTo>
                  <a:pt x="14235" y="2309"/>
                </a:lnTo>
                <a:lnTo>
                  <a:pt x="14235" y="4375"/>
                </a:lnTo>
                <a:close/>
                <a:moveTo>
                  <a:pt x="14285" y="2309"/>
                </a:moveTo>
                <a:lnTo>
                  <a:pt x="15420" y="1083"/>
                </a:lnTo>
                <a:lnTo>
                  <a:pt x="15420" y="3149"/>
                </a:lnTo>
                <a:lnTo>
                  <a:pt x="14850" y="3766"/>
                </a:lnTo>
                <a:lnTo>
                  <a:pt x="14285" y="4375"/>
                </a:lnTo>
                <a:lnTo>
                  <a:pt x="14285" y="2309"/>
                </a:lnTo>
                <a:close/>
                <a:moveTo>
                  <a:pt x="15420" y="7818"/>
                </a:moveTo>
                <a:lnTo>
                  <a:pt x="14285" y="6592"/>
                </a:lnTo>
                <a:lnTo>
                  <a:pt x="14285" y="4526"/>
                </a:lnTo>
                <a:lnTo>
                  <a:pt x="15420" y="5752"/>
                </a:lnTo>
                <a:lnTo>
                  <a:pt x="15420" y="7818"/>
                </a:lnTo>
                <a:close/>
                <a:moveTo>
                  <a:pt x="14305" y="4451"/>
                </a:moveTo>
                <a:lnTo>
                  <a:pt x="15445" y="3220"/>
                </a:lnTo>
                <a:lnTo>
                  <a:pt x="16585" y="4451"/>
                </a:lnTo>
                <a:lnTo>
                  <a:pt x="15445" y="5681"/>
                </a:lnTo>
                <a:lnTo>
                  <a:pt x="14305" y="4451"/>
                </a:lnTo>
                <a:close/>
                <a:moveTo>
                  <a:pt x="16605" y="6592"/>
                </a:moveTo>
                <a:lnTo>
                  <a:pt x="15470" y="7818"/>
                </a:lnTo>
                <a:lnTo>
                  <a:pt x="15470" y="5752"/>
                </a:lnTo>
                <a:lnTo>
                  <a:pt x="16605" y="4526"/>
                </a:lnTo>
                <a:lnTo>
                  <a:pt x="16605" y="6592"/>
                </a:lnTo>
                <a:close/>
                <a:moveTo>
                  <a:pt x="16605" y="4375"/>
                </a:moveTo>
                <a:lnTo>
                  <a:pt x="16055" y="3782"/>
                </a:lnTo>
                <a:lnTo>
                  <a:pt x="15470" y="3149"/>
                </a:lnTo>
                <a:lnTo>
                  <a:pt x="15470" y="1083"/>
                </a:lnTo>
                <a:lnTo>
                  <a:pt x="16605" y="2309"/>
                </a:lnTo>
                <a:lnTo>
                  <a:pt x="16605" y="4375"/>
                </a:lnTo>
                <a:close/>
                <a:moveTo>
                  <a:pt x="16655" y="2309"/>
                </a:moveTo>
                <a:lnTo>
                  <a:pt x="17790" y="1083"/>
                </a:lnTo>
                <a:lnTo>
                  <a:pt x="17790" y="3149"/>
                </a:lnTo>
                <a:lnTo>
                  <a:pt x="17205" y="3782"/>
                </a:lnTo>
                <a:lnTo>
                  <a:pt x="16655" y="4375"/>
                </a:lnTo>
                <a:lnTo>
                  <a:pt x="16655" y="2309"/>
                </a:lnTo>
                <a:close/>
                <a:moveTo>
                  <a:pt x="17787" y="7818"/>
                </a:moveTo>
                <a:lnTo>
                  <a:pt x="16652" y="6592"/>
                </a:lnTo>
                <a:lnTo>
                  <a:pt x="16652" y="4526"/>
                </a:lnTo>
                <a:lnTo>
                  <a:pt x="17787" y="5752"/>
                </a:lnTo>
                <a:lnTo>
                  <a:pt x="17787" y="7818"/>
                </a:lnTo>
                <a:close/>
                <a:moveTo>
                  <a:pt x="16673" y="4451"/>
                </a:moveTo>
                <a:lnTo>
                  <a:pt x="17812" y="3220"/>
                </a:lnTo>
                <a:lnTo>
                  <a:pt x="18952" y="4451"/>
                </a:lnTo>
                <a:lnTo>
                  <a:pt x="17812" y="5681"/>
                </a:lnTo>
                <a:lnTo>
                  <a:pt x="16673" y="4451"/>
                </a:lnTo>
                <a:close/>
                <a:moveTo>
                  <a:pt x="18972" y="6592"/>
                </a:moveTo>
                <a:lnTo>
                  <a:pt x="17837" y="7818"/>
                </a:lnTo>
                <a:lnTo>
                  <a:pt x="17837" y="5752"/>
                </a:lnTo>
                <a:lnTo>
                  <a:pt x="18972" y="4526"/>
                </a:lnTo>
                <a:lnTo>
                  <a:pt x="18972" y="6592"/>
                </a:lnTo>
                <a:close/>
                <a:moveTo>
                  <a:pt x="18972" y="4375"/>
                </a:moveTo>
                <a:lnTo>
                  <a:pt x="18422" y="3782"/>
                </a:lnTo>
                <a:lnTo>
                  <a:pt x="17837" y="3149"/>
                </a:lnTo>
                <a:lnTo>
                  <a:pt x="17837" y="1083"/>
                </a:lnTo>
                <a:lnTo>
                  <a:pt x="18972" y="2309"/>
                </a:lnTo>
                <a:lnTo>
                  <a:pt x="18972" y="4375"/>
                </a:lnTo>
                <a:close/>
                <a:moveTo>
                  <a:pt x="20154" y="3149"/>
                </a:moveTo>
                <a:lnTo>
                  <a:pt x="19020" y="4375"/>
                </a:lnTo>
                <a:lnTo>
                  <a:pt x="19020" y="2309"/>
                </a:lnTo>
                <a:lnTo>
                  <a:pt x="20154" y="1083"/>
                </a:lnTo>
                <a:lnTo>
                  <a:pt x="20154" y="3149"/>
                </a:lnTo>
                <a:close/>
                <a:moveTo>
                  <a:pt x="7159" y="21433"/>
                </a:moveTo>
                <a:lnTo>
                  <a:pt x="7184" y="21433"/>
                </a:lnTo>
                <a:lnTo>
                  <a:pt x="7184" y="19291"/>
                </a:lnTo>
                <a:lnTo>
                  <a:pt x="7204" y="19271"/>
                </a:lnTo>
                <a:lnTo>
                  <a:pt x="5977" y="17942"/>
                </a:lnTo>
                <a:lnTo>
                  <a:pt x="5962" y="17958"/>
                </a:lnTo>
                <a:lnTo>
                  <a:pt x="5962" y="17958"/>
                </a:lnTo>
                <a:lnTo>
                  <a:pt x="5359" y="18610"/>
                </a:lnTo>
                <a:lnTo>
                  <a:pt x="4792" y="19223"/>
                </a:lnTo>
                <a:lnTo>
                  <a:pt x="4225" y="18610"/>
                </a:lnTo>
                <a:lnTo>
                  <a:pt x="3622" y="17958"/>
                </a:lnTo>
                <a:lnTo>
                  <a:pt x="3622" y="17958"/>
                </a:lnTo>
                <a:lnTo>
                  <a:pt x="3607" y="17942"/>
                </a:lnTo>
                <a:lnTo>
                  <a:pt x="3592" y="17958"/>
                </a:lnTo>
                <a:lnTo>
                  <a:pt x="3592" y="17958"/>
                </a:lnTo>
                <a:lnTo>
                  <a:pt x="2990" y="18610"/>
                </a:lnTo>
                <a:lnTo>
                  <a:pt x="2422" y="19223"/>
                </a:lnTo>
                <a:lnTo>
                  <a:pt x="1833" y="18583"/>
                </a:lnTo>
                <a:lnTo>
                  <a:pt x="1253" y="17958"/>
                </a:lnTo>
                <a:lnTo>
                  <a:pt x="1253" y="17958"/>
                </a:lnTo>
                <a:lnTo>
                  <a:pt x="1238" y="17942"/>
                </a:lnTo>
                <a:lnTo>
                  <a:pt x="10" y="19271"/>
                </a:lnTo>
                <a:lnTo>
                  <a:pt x="30" y="19291"/>
                </a:lnTo>
                <a:lnTo>
                  <a:pt x="30" y="21433"/>
                </a:lnTo>
                <a:lnTo>
                  <a:pt x="55" y="21433"/>
                </a:lnTo>
                <a:lnTo>
                  <a:pt x="40" y="21465"/>
                </a:lnTo>
                <a:lnTo>
                  <a:pt x="166" y="21600"/>
                </a:lnTo>
                <a:lnTo>
                  <a:pt x="256" y="21600"/>
                </a:lnTo>
                <a:lnTo>
                  <a:pt x="83" y="21413"/>
                </a:lnTo>
                <a:lnTo>
                  <a:pt x="83" y="19347"/>
                </a:lnTo>
                <a:lnTo>
                  <a:pt x="1218" y="20573"/>
                </a:lnTo>
                <a:lnTo>
                  <a:pt x="1218" y="21600"/>
                </a:lnTo>
                <a:lnTo>
                  <a:pt x="1268" y="21600"/>
                </a:lnTo>
                <a:lnTo>
                  <a:pt x="1268" y="20573"/>
                </a:lnTo>
                <a:lnTo>
                  <a:pt x="2402" y="19347"/>
                </a:lnTo>
                <a:lnTo>
                  <a:pt x="2402" y="21413"/>
                </a:lnTo>
                <a:lnTo>
                  <a:pt x="2229" y="21600"/>
                </a:lnTo>
                <a:lnTo>
                  <a:pt x="2317" y="21600"/>
                </a:lnTo>
                <a:lnTo>
                  <a:pt x="2427" y="21481"/>
                </a:lnTo>
                <a:lnTo>
                  <a:pt x="2538" y="21600"/>
                </a:lnTo>
                <a:lnTo>
                  <a:pt x="2626" y="21600"/>
                </a:lnTo>
                <a:lnTo>
                  <a:pt x="2453" y="21413"/>
                </a:lnTo>
                <a:lnTo>
                  <a:pt x="2453" y="19347"/>
                </a:lnTo>
                <a:lnTo>
                  <a:pt x="3587" y="20573"/>
                </a:lnTo>
                <a:lnTo>
                  <a:pt x="3587" y="21600"/>
                </a:lnTo>
                <a:lnTo>
                  <a:pt x="3637" y="21600"/>
                </a:lnTo>
                <a:lnTo>
                  <a:pt x="3637" y="20573"/>
                </a:lnTo>
                <a:lnTo>
                  <a:pt x="4772" y="19347"/>
                </a:lnTo>
                <a:lnTo>
                  <a:pt x="4772" y="21413"/>
                </a:lnTo>
                <a:lnTo>
                  <a:pt x="4599" y="21600"/>
                </a:lnTo>
                <a:lnTo>
                  <a:pt x="4687" y="21600"/>
                </a:lnTo>
                <a:lnTo>
                  <a:pt x="4797" y="21481"/>
                </a:lnTo>
                <a:lnTo>
                  <a:pt x="4908" y="21600"/>
                </a:lnTo>
                <a:lnTo>
                  <a:pt x="4995" y="21600"/>
                </a:lnTo>
                <a:lnTo>
                  <a:pt x="4822" y="21413"/>
                </a:lnTo>
                <a:lnTo>
                  <a:pt x="4822" y="19347"/>
                </a:lnTo>
                <a:lnTo>
                  <a:pt x="5957" y="20573"/>
                </a:lnTo>
                <a:lnTo>
                  <a:pt x="5957" y="21600"/>
                </a:lnTo>
                <a:lnTo>
                  <a:pt x="6007" y="21600"/>
                </a:lnTo>
                <a:lnTo>
                  <a:pt x="6007" y="20573"/>
                </a:lnTo>
                <a:lnTo>
                  <a:pt x="7142" y="19347"/>
                </a:lnTo>
                <a:lnTo>
                  <a:pt x="7142" y="21413"/>
                </a:lnTo>
                <a:lnTo>
                  <a:pt x="6968" y="21600"/>
                </a:lnTo>
                <a:lnTo>
                  <a:pt x="7059" y="21600"/>
                </a:lnTo>
                <a:lnTo>
                  <a:pt x="7184" y="21465"/>
                </a:lnTo>
                <a:lnTo>
                  <a:pt x="7159" y="21433"/>
                </a:lnTo>
                <a:close/>
                <a:moveTo>
                  <a:pt x="1240" y="20505"/>
                </a:moveTo>
                <a:lnTo>
                  <a:pt x="100" y="19275"/>
                </a:lnTo>
                <a:lnTo>
                  <a:pt x="1240" y="18045"/>
                </a:lnTo>
                <a:lnTo>
                  <a:pt x="2380" y="19275"/>
                </a:lnTo>
                <a:lnTo>
                  <a:pt x="1240" y="20505"/>
                </a:lnTo>
                <a:close/>
                <a:moveTo>
                  <a:pt x="3607" y="20505"/>
                </a:moveTo>
                <a:lnTo>
                  <a:pt x="2468" y="19275"/>
                </a:lnTo>
                <a:lnTo>
                  <a:pt x="3607" y="18045"/>
                </a:lnTo>
                <a:lnTo>
                  <a:pt x="4747" y="19275"/>
                </a:lnTo>
                <a:lnTo>
                  <a:pt x="3607" y="20505"/>
                </a:lnTo>
                <a:close/>
                <a:moveTo>
                  <a:pt x="5974" y="20505"/>
                </a:moveTo>
                <a:lnTo>
                  <a:pt x="4835" y="19275"/>
                </a:lnTo>
                <a:lnTo>
                  <a:pt x="5974" y="18045"/>
                </a:lnTo>
                <a:lnTo>
                  <a:pt x="7114" y="19275"/>
                </a:lnTo>
                <a:lnTo>
                  <a:pt x="5974" y="20505"/>
                </a:lnTo>
                <a:close/>
                <a:moveTo>
                  <a:pt x="19180" y="15780"/>
                </a:moveTo>
                <a:lnTo>
                  <a:pt x="17995" y="14498"/>
                </a:lnTo>
                <a:lnTo>
                  <a:pt x="16768" y="15828"/>
                </a:lnTo>
                <a:lnTo>
                  <a:pt x="16788" y="15848"/>
                </a:lnTo>
                <a:lnTo>
                  <a:pt x="16788" y="17969"/>
                </a:lnTo>
                <a:lnTo>
                  <a:pt x="15586" y="19271"/>
                </a:lnTo>
                <a:lnTo>
                  <a:pt x="15606" y="19291"/>
                </a:lnTo>
                <a:lnTo>
                  <a:pt x="15606" y="21433"/>
                </a:lnTo>
                <a:lnTo>
                  <a:pt x="15631" y="21433"/>
                </a:lnTo>
                <a:lnTo>
                  <a:pt x="15616" y="21465"/>
                </a:lnTo>
                <a:lnTo>
                  <a:pt x="15741" y="21600"/>
                </a:lnTo>
                <a:lnTo>
                  <a:pt x="15832" y="21600"/>
                </a:lnTo>
                <a:lnTo>
                  <a:pt x="15658" y="21413"/>
                </a:lnTo>
                <a:lnTo>
                  <a:pt x="15658" y="19347"/>
                </a:lnTo>
                <a:lnTo>
                  <a:pt x="16793" y="20573"/>
                </a:lnTo>
                <a:lnTo>
                  <a:pt x="16793" y="21600"/>
                </a:lnTo>
                <a:lnTo>
                  <a:pt x="16843" y="21600"/>
                </a:lnTo>
                <a:lnTo>
                  <a:pt x="16843" y="20573"/>
                </a:lnTo>
                <a:lnTo>
                  <a:pt x="17978" y="19347"/>
                </a:lnTo>
                <a:lnTo>
                  <a:pt x="17978" y="21413"/>
                </a:lnTo>
                <a:lnTo>
                  <a:pt x="17805" y="21600"/>
                </a:lnTo>
                <a:lnTo>
                  <a:pt x="17892" y="21600"/>
                </a:lnTo>
                <a:lnTo>
                  <a:pt x="18003" y="21481"/>
                </a:lnTo>
                <a:lnTo>
                  <a:pt x="18113" y="21600"/>
                </a:lnTo>
                <a:lnTo>
                  <a:pt x="18201" y="21600"/>
                </a:lnTo>
                <a:lnTo>
                  <a:pt x="18028" y="21413"/>
                </a:lnTo>
                <a:lnTo>
                  <a:pt x="18028" y="19347"/>
                </a:lnTo>
                <a:lnTo>
                  <a:pt x="19163" y="20573"/>
                </a:lnTo>
                <a:lnTo>
                  <a:pt x="19163" y="21600"/>
                </a:lnTo>
                <a:lnTo>
                  <a:pt x="19213" y="21600"/>
                </a:lnTo>
                <a:lnTo>
                  <a:pt x="19213" y="20573"/>
                </a:lnTo>
                <a:lnTo>
                  <a:pt x="20347" y="19347"/>
                </a:lnTo>
                <a:lnTo>
                  <a:pt x="20347" y="21413"/>
                </a:lnTo>
                <a:lnTo>
                  <a:pt x="20174" y="21600"/>
                </a:lnTo>
                <a:lnTo>
                  <a:pt x="20262" y="21600"/>
                </a:lnTo>
                <a:lnTo>
                  <a:pt x="20388" y="21465"/>
                </a:lnTo>
                <a:lnTo>
                  <a:pt x="20373" y="21433"/>
                </a:lnTo>
                <a:lnTo>
                  <a:pt x="20398" y="21433"/>
                </a:lnTo>
                <a:lnTo>
                  <a:pt x="20398" y="19291"/>
                </a:lnTo>
                <a:lnTo>
                  <a:pt x="20418" y="19271"/>
                </a:lnTo>
                <a:lnTo>
                  <a:pt x="21570" y="18025"/>
                </a:lnTo>
                <a:lnTo>
                  <a:pt x="21555" y="17993"/>
                </a:lnTo>
                <a:lnTo>
                  <a:pt x="21580" y="17993"/>
                </a:lnTo>
                <a:lnTo>
                  <a:pt x="21580" y="15852"/>
                </a:lnTo>
                <a:lnTo>
                  <a:pt x="21600" y="15832"/>
                </a:lnTo>
                <a:lnTo>
                  <a:pt x="20373" y="14502"/>
                </a:lnTo>
                <a:lnTo>
                  <a:pt x="19180" y="15780"/>
                </a:lnTo>
                <a:close/>
                <a:moveTo>
                  <a:pt x="16813" y="20505"/>
                </a:moveTo>
                <a:lnTo>
                  <a:pt x="15674" y="19275"/>
                </a:lnTo>
                <a:lnTo>
                  <a:pt x="16813" y="18045"/>
                </a:lnTo>
                <a:lnTo>
                  <a:pt x="17953" y="19275"/>
                </a:lnTo>
                <a:lnTo>
                  <a:pt x="16813" y="20505"/>
                </a:lnTo>
                <a:close/>
                <a:moveTo>
                  <a:pt x="17973" y="19196"/>
                </a:moveTo>
                <a:lnTo>
                  <a:pt x="17408" y="18583"/>
                </a:lnTo>
                <a:lnTo>
                  <a:pt x="16841" y="17969"/>
                </a:lnTo>
                <a:lnTo>
                  <a:pt x="16841" y="15903"/>
                </a:lnTo>
                <a:lnTo>
                  <a:pt x="17975" y="17130"/>
                </a:lnTo>
                <a:lnTo>
                  <a:pt x="17975" y="19196"/>
                </a:lnTo>
                <a:close/>
                <a:moveTo>
                  <a:pt x="17998" y="17062"/>
                </a:moveTo>
                <a:lnTo>
                  <a:pt x="16858" y="15832"/>
                </a:lnTo>
                <a:lnTo>
                  <a:pt x="17998" y="14602"/>
                </a:lnTo>
                <a:lnTo>
                  <a:pt x="19138" y="15832"/>
                </a:lnTo>
                <a:lnTo>
                  <a:pt x="17998" y="17062"/>
                </a:lnTo>
                <a:close/>
                <a:moveTo>
                  <a:pt x="18023" y="17130"/>
                </a:moveTo>
                <a:lnTo>
                  <a:pt x="19158" y="15903"/>
                </a:lnTo>
                <a:lnTo>
                  <a:pt x="19158" y="17969"/>
                </a:lnTo>
                <a:lnTo>
                  <a:pt x="18565" y="18610"/>
                </a:lnTo>
                <a:lnTo>
                  <a:pt x="18023" y="19196"/>
                </a:lnTo>
                <a:lnTo>
                  <a:pt x="18023" y="17130"/>
                </a:lnTo>
                <a:close/>
                <a:moveTo>
                  <a:pt x="19180" y="20505"/>
                </a:moveTo>
                <a:lnTo>
                  <a:pt x="18041" y="19275"/>
                </a:lnTo>
                <a:lnTo>
                  <a:pt x="19180" y="18045"/>
                </a:lnTo>
                <a:lnTo>
                  <a:pt x="20320" y="19275"/>
                </a:lnTo>
                <a:lnTo>
                  <a:pt x="19180" y="20505"/>
                </a:lnTo>
                <a:close/>
                <a:moveTo>
                  <a:pt x="20340" y="19196"/>
                </a:moveTo>
                <a:lnTo>
                  <a:pt x="19798" y="18610"/>
                </a:lnTo>
                <a:lnTo>
                  <a:pt x="19205" y="17969"/>
                </a:lnTo>
                <a:lnTo>
                  <a:pt x="19205" y="15903"/>
                </a:lnTo>
                <a:lnTo>
                  <a:pt x="20340" y="17130"/>
                </a:lnTo>
                <a:lnTo>
                  <a:pt x="20340" y="19196"/>
                </a:lnTo>
                <a:close/>
                <a:moveTo>
                  <a:pt x="21522" y="17969"/>
                </a:moveTo>
                <a:lnTo>
                  <a:pt x="20390" y="19196"/>
                </a:lnTo>
                <a:lnTo>
                  <a:pt x="20390" y="17130"/>
                </a:lnTo>
                <a:lnTo>
                  <a:pt x="21525" y="15903"/>
                </a:lnTo>
                <a:lnTo>
                  <a:pt x="21525" y="17969"/>
                </a:lnTo>
                <a:close/>
                <a:moveTo>
                  <a:pt x="20365" y="17062"/>
                </a:moveTo>
                <a:lnTo>
                  <a:pt x="19225" y="15832"/>
                </a:lnTo>
                <a:lnTo>
                  <a:pt x="20365" y="14602"/>
                </a:lnTo>
                <a:lnTo>
                  <a:pt x="21505" y="15832"/>
                </a:lnTo>
                <a:lnTo>
                  <a:pt x="20365" y="17062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67E5779-2729-4DED-A8C2-41F4FEE4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A102378-A50C-4DC3-9C77-A872D3183ECF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BD21987-FA22-47F7-B702-8D9638C10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03F40A7-0F3F-41D6-9058-1BE8DB27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3EF5F1-89EA-417C-9354-6DB829590D10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DD695A7-EC0F-2545-8625-E46094D45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33337"/>
            <a:ext cx="10515600" cy="1287775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4C28E0B-4F9F-084C-8962-155A06DD3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953972"/>
            <a:ext cx="10515600" cy="85787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E8889E2E-B93B-4D37-9B1F-F72C949B90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65571" y="1637940"/>
            <a:ext cx="771525" cy="771525"/>
          </a:xfrm>
          <a:scene3d>
            <a:camera prst="isometricRightUp"/>
            <a:lightRig rig="threePt" dir="t"/>
          </a:scene3d>
        </p:spPr>
        <p:txBody>
          <a:bodyPr anchor="ctr">
            <a:normAutofit/>
          </a:bodyPr>
          <a:lstStyle>
            <a:lvl1pPr marL="0" indent="0" algn="ctr">
              <a:buNone/>
              <a:defRPr sz="48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255376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">
            <a:extLst>
              <a:ext uri="{FF2B5EF4-FFF2-40B4-BE49-F238E27FC236}">
                <a16:creationId xmlns:a16="http://schemas.microsoft.com/office/drawing/2014/main" id="{40EE2C16-CA1B-6549-BD32-AD5D248DB0DC}"/>
              </a:ext>
            </a:extLst>
          </p:cNvPr>
          <p:cNvSpPr/>
          <p:nvPr/>
        </p:nvSpPr>
        <p:spPr>
          <a:xfrm>
            <a:off x="974067" y="0"/>
            <a:ext cx="10231165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2" y="21409"/>
                </a:moveTo>
                <a:lnTo>
                  <a:pt x="72" y="19343"/>
                </a:lnTo>
                <a:lnTo>
                  <a:pt x="1284" y="20569"/>
                </a:lnTo>
                <a:lnTo>
                  <a:pt x="1284" y="21596"/>
                </a:lnTo>
                <a:lnTo>
                  <a:pt x="1338" y="21596"/>
                </a:lnTo>
                <a:lnTo>
                  <a:pt x="1338" y="20569"/>
                </a:lnTo>
                <a:lnTo>
                  <a:pt x="2550" y="19343"/>
                </a:lnTo>
                <a:lnTo>
                  <a:pt x="2550" y="21409"/>
                </a:lnTo>
                <a:lnTo>
                  <a:pt x="2365" y="21596"/>
                </a:lnTo>
                <a:lnTo>
                  <a:pt x="2459" y="21596"/>
                </a:lnTo>
                <a:lnTo>
                  <a:pt x="2577" y="21477"/>
                </a:lnTo>
                <a:lnTo>
                  <a:pt x="2695" y="21596"/>
                </a:lnTo>
                <a:lnTo>
                  <a:pt x="2789" y="21596"/>
                </a:lnTo>
                <a:lnTo>
                  <a:pt x="2604" y="21409"/>
                </a:lnTo>
                <a:lnTo>
                  <a:pt x="2604" y="19343"/>
                </a:lnTo>
                <a:lnTo>
                  <a:pt x="3815" y="20569"/>
                </a:lnTo>
                <a:lnTo>
                  <a:pt x="3815" y="21596"/>
                </a:lnTo>
                <a:lnTo>
                  <a:pt x="3869" y="21596"/>
                </a:lnTo>
                <a:lnTo>
                  <a:pt x="3869" y="20569"/>
                </a:lnTo>
                <a:lnTo>
                  <a:pt x="5081" y="19343"/>
                </a:lnTo>
                <a:lnTo>
                  <a:pt x="5081" y="21409"/>
                </a:lnTo>
                <a:lnTo>
                  <a:pt x="4896" y="21596"/>
                </a:lnTo>
                <a:lnTo>
                  <a:pt x="4990" y="21596"/>
                </a:lnTo>
                <a:lnTo>
                  <a:pt x="5108" y="21477"/>
                </a:lnTo>
                <a:lnTo>
                  <a:pt x="5226" y="21596"/>
                </a:lnTo>
                <a:lnTo>
                  <a:pt x="5320" y="21596"/>
                </a:lnTo>
                <a:lnTo>
                  <a:pt x="5135" y="21409"/>
                </a:lnTo>
                <a:lnTo>
                  <a:pt x="5135" y="19288"/>
                </a:lnTo>
                <a:lnTo>
                  <a:pt x="5156" y="19268"/>
                </a:lnTo>
                <a:lnTo>
                  <a:pt x="3845" y="17938"/>
                </a:lnTo>
                <a:lnTo>
                  <a:pt x="3829" y="17954"/>
                </a:lnTo>
                <a:lnTo>
                  <a:pt x="3829" y="17954"/>
                </a:lnTo>
                <a:lnTo>
                  <a:pt x="3209" y="18579"/>
                </a:lnTo>
                <a:lnTo>
                  <a:pt x="2579" y="19220"/>
                </a:lnTo>
                <a:lnTo>
                  <a:pt x="1973" y="18607"/>
                </a:lnTo>
                <a:lnTo>
                  <a:pt x="1330" y="17954"/>
                </a:lnTo>
                <a:lnTo>
                  <a:pt x="1330" y="17954"/>
                </a:lnTo>
                <a:lnTo>
                  <a:pt x="1314" y="17938"/>
                </a:lnTo>
                <a:lnTo>
                  <a:pt x="3" y="19268"/>
                </a:lnTo>
                <a:lnTo>
                  <a:pt x="24" y="19288"/>
                </a:lnTo>
                <a:lnTo>
                  <a:pt x="24" y="21429"/>
                </a:lnTo>
                <a:lnTo>
                  <a:pt x="51" y="21429"/>
                </a:lnTo>
                <a:lnTo>
                  <a:pt x="35" y="21461"/>
                </a:lnTo>
                <a:lnTo>
                  <a:pt x="169" y="21596"/>
                </a:lnTo>
                <a:lnTo>
                  <a:pt x="266" y="21596"/>
                </a:lnTo>
                <a:lnTo>
                  <a:pt x="72" y="21409"/>
                </a:lnTo>
                <a:close/>
                <a:moveTo>
                  <a:pt x="3840" y="18038"/>
                </a:moveTo>
                <a:lnTo>
                  <a:pt x="5057" y="19268"/>
                </a:lnTo>
                <a:lnTo>
                  <a:pt x="3840" y="20498"/>
                </a:lnTo>
                <a:lnTo>
                  <a:pt x="2622" y="19268"/>
                </a:lnTo>
                <a:lnTo>
                  <a:pt x="3840" y="18038"/>
                </a:lnTo>
                <a:close/>
                <a:moveTo>
                  <a:pt x="1311" y="18038"/>
                </a:moveTo>
                <a:lnTo>
                  <a:pt x="2528" y="19268"/>
                </a:lnTo>
                <a:lnTo>
                  <a:pt x="1311" y="20498"/>
                </a:lnTo>
                <a:lnTo>
                  <a:pt x="94" y="19268"/>
                </a:lnTo>
                <a:lnTo>
                  <a:pt x="1311" y="18038"/>
                </a:lnTo>
                <a:close/>
                <a:moveTo>
                  <a:pt x="19039" y="931"/>
                </a:moveTo>
                <a:lnTo>
                  <a:pt x="19039" y="0"/>
                </a:lnTo>
                <a:lnTo>
                  <a:pt x="18986" y="0"/>
                </a:lnTo>
                <a:lnTo>
                  <a:pt x="18986" y="931"/>
                </a:lnTo>
                <a:lnTo>
                  <a:pt x="18160" y="96"/>
                </a:lnTo>
                <a:lnTo>
                  <a:pt x="18069" y="4"/>
                </a:lnTo>
                <a:lnTo>
                  <a:pt x="17972" y="4"/>
                </a:lnTo>
                <a:lnTo>
                  <a:pt x="18964" y="1007"/>
                </a:lnTo>
                <a:lnTo>
                  <a:pt x="17747" y="2237"/>
                </a:lnTo>
                <a:lnTo>
                  <a:pt x="16530" y="1007"/>
                </a:lnTo>
                <a:lnTo>
                  <a:pt x="17522" y="4"/>
                </a:lnTo>
                <a:lnTo>
                  <a:pt x="17428" y="4"/>
                </a:lnTo>
                <a:lnTo>
                  <a:pt x="17339" y="92"/>
                </a:lnTo>
                <a:lnTo>
                  <a:pt x="16508" y="931"/>
                </a:lnTo>
                <a:lnTo>
                  <a:pt x="16508" y="0"/>
                </a:lnTo>
                <a:lnTo>
                  <a:pt x="16455" y="0"/>
                </a:lnTo>
                <a:lnTo>
                  <a:pt x="16455" y="931"/>
                </a:lnTo>
                <a:lnTo>
                  <a:pt x="15629" y="96"/>
                </a:lnTo>
                <a:lnTo>
                  <a:pt x="15538" y="4"/>
                </a:lnTo>
                <a:lnTo>
                  <a:pt x="15441" y="4"/>
                </a:lnTo>
                <a:lnTo>
                  <a:pt x="16433" y="1007"/>
                </a:lnTo>
                <a:lnTo>
                  <a:pt x="15216" y="2237"/>
                </a:lnTo>
                <a:lnTo>
                  <a:pt x="13999" y="1007"/>
                </a:lnTo>
                <a:lnTo>
                  <a:pt x="14991" y="4"/>
                </a:lnTo>
                <a:lnTo>
                  <a:pt x="14894" y="4"/>
                </a:lnTo>
                <a:lnTo>
                  <a:pt x="14803" y="96"/>
                </a:lnTo>
                <a:lnTo>
                  <a:pt x="13977" y="931"/>
                </a:lnTo>
                <a:lnTo>
                  <a:pt x="13977" y="0"/>
                </a:lnTo>
                <a:lnTo>
                  <a:pt x="13924" y="0"/>
                </a:lnTo>
                <a:lnTo>
                  <a:pt x="13924" y="931"/>
                </a:lnTo>
                <a:lnTo>
                  <a:pt x="13098" y="96"/>
                </a:lnTo>
                <a:lnTo>
                  <a:pt x="13007" y="4"/>
                </a:lnTo>
                <a:lnTo>
                  <a:pt x="12910" y="4"/>
                </a:lnTo>
                <a:lnTo>
                  <a:pt x="13902" y="1007"/>
                </a:lnTo>
                <a:lnTo>
                  <a:pt x="12685" y="2237"/>
                </a:lnTo>
                <a:lnTo>
                  <a:pt x="11468" y="1007"/>
                </a:lnTo>
                <a:lnTo>
                  <a:pt x="12460" y="4"/>
                </a:lnTo>
                <a:lnTo>
                  <a:pt x="12366" y="4"/>
                </a:lnTo>
                <a:lnTo>
                  <a:pt x="12277" y="92"/>
                </a:lnTo>
                <a:lnTo>
                  <a:pt x="11446" y="931"/>
                </a:lnTo>
                <a:lnTo>
                  <a:pt x="11446" y="0"/>
                </a:lnTo>
                <a:lnTo>
                  <a:pt x="11392" y="0"/>
                </a:lnTo>
                <a:lnTo>
                  <a:pt x="11392" y="931"/>
                </a:lnTo>
                <a:lnTo>
                  <a:pt x="10476" y="0"/>
                </a:lnTo>
                <a:lnTo>
                  <a:pt x="10382" y="0"/>
                </a:lnTo>
                <a:lnTo>
                  <a:pt x="11374" y="1003"/>
                </a:lnTo>
                <a:lnTo>
                  <a:pt x="11374" y="1003"/>
                </a:lnTo>
                <a:lnTo>
                  <a:pt x="11395" y="1023"/>
                </a:lnTo>
                <a:lnTo>
                  <a:pt x="11395" y="3144"/>
                </a:lnTo>
                <a:lnTo>
                  <a:pt x="10111" y="4446"/>
                </a:lnTo>
                <a:lnTo>
                  <a:pt x="10132" y="4466"/>
                </a:lnTo>
                <a:lnTo>
                  <a:pt x="10132" y="6607"/>
                </a:lnTo>
                <a:lnTo>
                  <a:pt x="10159" y="6607"/>
                </a:lnTo>
                <a:lnTo>
                  <a:pt x="10143" y="6639"/>
                </a:lnTo>
                <a:lnTo>
                  <a:pt x="11422" y="7932"/>
                </a:lnTo>
                <a:lnTo>
                  <a:pt x="12688" y="6651"/>
                </a:lnTo>
                <a:lnTo>
                  <a:pt x="13953" y="7932"/>
                </a:lnTo>
                <a:lnTo>
                  <a:pt x="15219" y="6651"/>
                </a:lnTo>
                <a:lnTo>
                  <a:pt x="16484" y="7932"/>
                </a:lnTo>
                <a:lnTo>
                  <a:pt x="17763" y="6639"/>
                </a:lnTo>
                <a:lnTo>
                  <a:pt x="17747" y="6607"/>
                </a:lnTo>
                <a:lnTo>
                  <a:pt x="17774" y="6607"/>
                </a:lnTo>
                <a:lnTo>
                  <a:pt x="17774" y="4466"/>
                </a:lnTo>
                <a:lnTo>
                  <a:pt x="17795" y="4446"/>
                </a:lnTo>
                <a:lnTo>
                  <a:pt x="17795" y="4446"/>
                </a:lnTo>
                <a:lnTo>
                  <a:pt x="19026" y="3200"/>
                </a:lnTo>
                <a:lnTo>
                  <a:pt x="19010" y="3168"/>
                </a:lnTo>
                <a:lnTo>
                  <a:pt x="19037" y="3168"/>
                </a:lnTo>
                <a:lnTo>
                  <a:pt x="19037" y="1027"/>
                </a:lnTo>
                <a:lnTo>
                  <a:pt x="19058" y="1007"/>
                </a:lnTo>
                <a:lnTo>
                  <a:pt x="19058" y="1007"/>
                </a:lnTo>
                <a:lnTo>
                  <a:pt x="20050" y="4"/>
                </a:lnTo>
                <a:lnTo>
                  <a:pt x="19956" y="4"/>
                </a:lnTo>
                <a:lnTo>
                  <a:pt x="19039" y="931"/>
                </a:lnTo>
                <a:close/>
                <a:moveTo>
                  <a:pt x="11401" y="7817"/>
                </a:moveTo>
                <a:lnTo>
                  <a:pt x="10189" y="6591"/>
                </a:lnTo>
                <a:lnTo>
                  <a:pt x="10189" y="4525"/>
                </a:lnTo>
                <a:lnTo>
                  <a:pt x="11401" y="5751"/>
                </a:lnTo>
                <a:lnTo>
                  <a:pt x="11401" y="7817"/>
                </a:lnTo>
                <a:close/>
                <a:moveTo>
                  <a:pt x="10210" y="4450"/>
                </a:moveTo>
                <a:lnTo>
                  <a:pt x="11427" y="3220"/>
                </a:lnTo>
                <a:lnTo>
                  <a:pt x="12645" y="4450"/>
                </a:lnTo>
                <a:lnTo>
                  <a:pt x="11427" y="5680"/>
                </a:lnTo>
                <a:lnTo>
                  <a:pt x="10210" y="4450"/>
                </a:lnTo>
                <a:close/>
                <a:moveTo>
                  <a:pt x="12663" y="6591"/>
                </a:moveTo>
                <a:lnTo>
                  <a:pt x="11452" y="7817"/>
                </a:lnTo>
                <a:lnTo>
                  <a:pt x="11452" y="5751"/>
                </a:lnTo>
                <a:lnTo>
                  <a:pt x="12663" y="4525"/>
                </a:lnTo>
                <a:lnTo>
                  <a:pt x="12663" y="6591"/>
                </a:lnTo>
                <a:close/>
                <a:moveTo>
                  <a:pt x="12663" y="4374"/>
                </a:moveTo>
                <a:lnTo>
                  <a:pt x="12060" y="3765"/>
                </a:lnTo>
                <a:lnTo>
                  <a:pt x="11452" y="3148"/>
                </a:lnTo>
                <a:lnTo>
                  <a:pt x="11452" y="1083"/>
                </a:lnTo>
                <a:lnTo>
                  <a:pt x="12663" y="2308"/>
                </a:lnTo>
                <a:lnTo>
                  <a:pt x="12663" y="4374"/>
                </a:lnTo>
                <a:close/>
                <a:moveTo>
                  <a:pt x="12717" y="2308"/>
                </a:moveTo>
                <a:lnTo>
                  <a:pt x="13929" y="1083"/>
                </a:lnTo>
                <a:lnTo>
                  <a:pt x="13929" y="3148"/>
                </a:lnTo>
                <a:lnTo>
                  <a:pt x="13304" y="3781"/>
                </a:lnTo>
                <a:lnTo>
                  <a:pt x="12717" y="4374"/>
                </a:lnTo>
                <a:lnTo>
                  <a:pt x="12717" y="2308"/>
                </a:lnTo>
                <a:close/>
                <a:moveTo>
                  <a:pt x="13929" y="7817"/>
                </a:moveTo>
                <a:lnTo>
                  <a:pt x="12717" y="6591"/>
                </a:lnTo>
                <a:lnTo>
                  <a:pt x="12717" y="4525"/>
                </a:lnTo>
                <a:lnTo>
                  <a:pt x="13929" y="5751"/>
                </a:lnTo>
                <a:lnTo>
                  <a:pt x="13929" y="7817"/>
                </a:lnTo>
                <a:close/>
                <a:moveTo>
                  <a:pt x="12738" y="4450"/>
                </a:moveTo>
                <a:lnTo>
                  <a:pt x="13956" y="3220"/>
                </a:lnTo>
                <a:lnTo>
                  <a:pt x="15173" y="4450"/>
                </a:lnTo>
                <a:lnTo>
                  <a:pt x="13956" y="5680"/>
                </a:lnTo>
                <a:lnTo>
                  <a:pt x="12738" y="4450"/>
                </a:lnTo>
                <a:close/>
                <a:moveTo>
                  <a:pt x="15192" y="6591"/>
                </a:moveTo>
                <a:lnTo>
                  <a:pt x="13980" y="7817"/>
                </a:lnTo>
                <a:lnTo>
                  <a:pt x="13980" y="5751"/>
                </a:lnTo>
                <a:lnTo>
                  <a:pt x="15192" y="4525"/>
                </a:lnTo>
                <a:lnTo>
                  <a:pt x="15192" y="6591"/>
                </a:lnTo>
                <a:close/>
                <a:moveTo>
                  <a:pt x="15192" y="4374"/>
                </a:moveTo>
                <a:lnTo>
                  <a:pt x="14605" y="3781"/>
                </a:lnTo>
                <a:lnTo>
                  <a:pt x="13980" y="3148"/>
                </a:lnTo>
                <a:lnTo>
                  <a:pt x="13980" y="1083"/>
                </a:lnTo>
                <a:lnTo>
                  <a:pt x="15192" y="2308"/>
                </a:lnTo>
                <a:lnTo>
                  <a:pt x="15192" y="4374"/>
                </a:lnTo>
                <a:close/>
                <a:moveTo>
                  <a:pt x="15245" y="2308"/>
                </a:moveTo>
                <a:lnTo>
                  <a:pt x="16457" y="1083"/>
                </a:lnTo>
                <a:lnTo>
                  <a:pt x="16457" y="3148"/>
                </a:lnTo>
                <a:lnTo>
                  <a:pt x="15833" y="3781"/>
                </a:lnTo>
                <a:lnTo>
                  <a:pt x="15245" y="4374"/>
                </a:lnTo>
                <a:lnTo>
                  <a:pt x="15245" y="2308"/>
                </a:lnTo>
                <a:close/>
                <a:moveTo>
                  <a:pt x="16457" y="7817"/>
                </a:moveTo>
                <a:lnTo>
                  <a:pt x="15245" y="6591"/>
                </a:lnTo>
                <a:lnTo>
                  <a:pt x="15245" y="4525"/>
                </a:lnTo>
                <a:lnTo>
                  <a:pt x="16457" y="5751"/>
                </a:lnTo>
                <a:lnTo>
                  <a:pt x="16457" y="7817"/>
                </a:lnTo>
                <a:close/>
                <a:moveTo>
                  <a:pt x="15267" y="4450"/>
                </a:moveTo>
                <a:lnTo>
                  <a:pt x="16484" y="3220"/>
                </a:lnTo>
                <a:lnTo>
                  <a:pt x="17701" y="4450"/>
                </a:lnTo>
                <a:lnTo>
                  <a:pt x="16484" y="5680"/>
                </a:lnTo>
                <a:lnTo>
                  <a:pt x="15267" y="4450"/>
                </a:lnTo>
                <a:close/>
                <a:moveTo>
                  <a:pt x="17723" y="6591"/>
                </a:moveTo>
                <a:lnTo>
                  <a:pt x="16511" y="7817"/>
                </a:lnTo>
                <a:lnTo>
                  <a:pt x="16511" y="5751"/>
                </a:lnTo>
                <a:lnTo>
                  <a:pt x="17723" y="4525"/>
                </a:lnTo>
                <a:lnTo>
                  <a:pt x="17723" y="6591"/>
                </a:lnTo>
                <a:close/>
                <a:moveTo>
                  <a:pt x="17723" y="4374"/>
                </a:moveTo>
                <a:lnTo>
                  <a:pt x="17120" y="3765"/>
                </a:lnTo>
                <a:lnTo>
                  <a:pt x="16511" y="3148"/>
                </a:lnTo>
                <a:lnTo>
                  <a:pt x="16511" y="1083"/>
                </a:lnTo>
                <a:lnTo>
                  <a:pt x="17723" y="2308"/>
                </a:lnTo>
                <a:lnTo>
                  <a:pt x="17723" y="4374"/>
                </a:lnTo>
                <a:close/>
                <a:moveTo>
                  <a:pt x="18986" y="3148"/>
                </a:moveTo>
                <a:lnTo>
                  <a:pt x="17774" y="4374"/>
                </a:lnTo>
                <a:lnTo>
                  <a:pt x="17774" y="2308"/>
                </a:lnTo>
                <a:lnTo>
                  <a:pt x="18986" y="1083"/>
                </a:lnTo>
                <a:lnTo>
                  <a:pt x="18986" y="3148"/>
                </a:lnTo>
                <a:close/>
                <a:moveTo>
                  <a:pt x="19013" y="15777"/>
                </a:moveTo>
                <a:lnTo>
                  <a:pt x="17747" y="14496"/>
                </a:lnTo>
                <a:lnTo>
                  <a:pt x="16436" y="15825"/>
                </a:lnTo>
                <a:lnTo>
                  <a:pt x="16457" y="15845"/>
                </a:lnTo>
                <a:lnTo>
                  <a:pt x="16457" y="17966"/>
                </a:lnTo>
                <a:lnTo>
                  <a:pt x="15825" y="18607"/>
                </a:lnTo>
                <a:lnTo>
                  <a:pt x="15219" y="19220"/>
                </a:lnTo>
                <a:lnTo>
                  <a:pt x="14613" y="18607"/>
                </a:lnTo>
                <a:lnTo>
                  <a:pt x="13980" y="17966"/>
                </a:lnTo>
                <a:lnTo>
                  <a:pt x="13980" y="15849"/>
                </a:lnTo>
                <a:lnTo>
                  <a:pt x="14001" y="15829"/>
                </a:lnTo>
                <a:lnTo>
                  <a:pt x="12690" y="14500"/>
                </a:lnTo>
                <a:lnTo>
                  <a:pt x="11379" y="15829"/>
                </a:lnTo>
                <a:lnTo>
                  <a:pt x="11401" y="15849"/>
                </a:lnTo>
                <a:lnTo>
                  <a:pt x="11401" y="17970"/>
                </a:lnTo>
                <a:lnTo>
                  <a:pt x="10768" y="18611"/>
                </a:lnTo>
                <a:lnTo>
                  <a:pt x="10162" y="19224"/>
                </a:lnTo>
                <a:lnTo>
                  <a:pt x="9556" y="18611"/>
                </a:lnTo>
                <a:lnTo>
                  <a:pt x="8912" y="17958"/>
                </a:lnTo>
                <a:lnTo>
                  <a:pt x="8912" y="17958"/>
                </a:lnTo>
                <a:lnTo>
                  <a:pt x="8896" y="17942"/>
                </a:lnTo>
                <a:lnTo>
                  <a:pt x="7585" y="19272"/>
                </a:lnTo>
                <a:lnTo>
                  <a:pt x="7607" y="19292"/>
                </a:lnTo>
                <a:lnTo>
                  <a:pt x="7607" y="21413"/>
                </a:lnTo>
                <a:lnTo>
                  <a:pt x="7422" y="21600"/>
                </a:lnTo>
                <a:lnTo>
                  <a:pt x="7515" y="21600"/>
                </a:lnTo>
                <a:lnTo>
                  <a:pt x="7633" y="21481"/>
                </a:lnTo>
                <a:lnTo>
                  <a:pt x="7751" y="21600"/>
                </a:lnTo>
                <a:lnTo>
                  <a:pt x="7845" y="21600"/>
                </a:lnTo>
                <a:lnTo>
                  <a:pt x="7660" y="21413"/>
                </a:lnTo>
                <a:lnTo>
                  <a:pt x="7660" y="19347"/>
                </a:lnTo>
                <a:lnTo>
                  <a:pt x="8872" y="20573"/>
                </a:lnTo>
                <a:lnTo>
                  <a:pt x="8872" y="21600"/>
                </a:lnTo>
                <a:lnTo>
                  <a:pt x="8926" y="21600"/>
                </a:lnTo>
                <a:lnTo>
                  <a:pt x="8926" y="20573"/>
                </a:lnTo>
                <a:lnTo>
                  <a:pt x="10138" y="19347"/>
                </a:lnTo>
                <a:lnTo>
                  <a:pt x="10138" y="21413"/>
                </a:lnTo>
                <a:lnTo>
                  <a:pt x="9953" y="21600"/>
                </a:lnTo>
                <a:lnTo>
                  <a:pt x="10047" y="21600"/>
                </a:lnTo>
                <a:lnTo>
                  <a:pt x="10165" y="21481"/>
                </a:lnTo>
                <a:lnTo>
                  <a:pt x="10283" y="21600"/>
                </a:lnTo>
                <a:lnTo>
                  <a:pt x="10376" y="21600"/>
                </a:lnTo>
                <a:lnTo>
                  <a:pt x="10191" y="21413"/>
                </a:lnTo>
                <a:lnTo>
                  <a:pt x="10191" y="19347"/>
                </a:lnTo>
                <a:lnTo>
                  <a:pt x="11403" y="20573"/>
                </a:lnTo>
                <a:lnTo>
                  <a:pt x="11403" y="21600"/>
                </a:lnTo>
                <a:lnTo>
                  <a:pt x="11457" y="21600"/>
                </a:lnTo>
                <a:lnTo>
                  <a:pt x="11457" y="20573"/>
                </a:lnTo>
                <a:lnTo>
                  <a:pt x="12669" y="19347"/>
                </a:lnTo>
                <a:lnTo>
                  <a:pt x="12669" y="21413"/>
                </a:lnTo>
                <a:lnTo>
                  <a:pt x="12484" y="21600"/>
                </a:lnTo>
                <a:lnTo>
                  <a:pt x="12578" y="21600"/>
                </a:lnTo>
                <a:lnTo>
                  <a:pt x="12696" y="21481"/>
                </a:lnTo>
                <a:lnTo>
                  <a:pt x="12814" y="21600"/>
                </a:lnTo>
                <a:lnTo>
                  <a:pt x="12907" y="21600"/>
                </a:lnTo>
                <a:lnTo>
                  <a:pt x="12722" y="21413"/>
                </a:lnTo>
                <a:lnTo>
                  <a:pt x="12722" y="19347"/>
                </a:lnTo>
                <a:lnTo>
                  <a:pt x="13934" y="20573"/>
                </a:lnTo>
                <a:lnTo>
                  <a:pt x="13934" y="21600"/>
                </a:lnTo>
                <a:lnTo>
                  <a:pt x="13988" y="21600"/>
                </a:lnTo>
                <a:lnTo>
                  <a:pt x="13988" y="20573"/>
                </a:lnTo>
                <a:lnTo>
                  <a:pt x="15200" y="19347"/>
                </a:lnTo>
                <a:lnTo>
                  <a:pt x="15200" y="21413"/>
                </a:lnTo>
                <a:lnTo>
                  <a:pt x="15015" y="21600"/>
                </a:lnTo>
                <a:lnTo>
                  <a:pt x="15109" y="21600"/>
                </a:lnTo>
                <a:lnTo>
                  <a:pt x="15227" y="21481"/>
                </a:lnTo>
                <a:lnTo>
                  <a:pt x="15345" y="21600"/>
                </a:lnTo>
                <a:lnTo>
                  <a:pt x="15439" y="21600"/>
                </a:lnTo>
                <a:lnTo>
                  <a:pt x="15254" y="21413"/>
                </a:lnTo>
                <a:lnTo>
                  <a:pt x="15254" y="19347"/>
                </a:lnTo>
                <a:lnTo>
                  <a:pt x="16465" y="20573"/>
                </a:lnTo>
                <a:lnTo>
                  <a:pt x="16465" y="21600"/>
                </a:lnTo>
                <a:lnTo>
                  <a:pt x="16519" y="21600"/>
                </a:lnTo>
                <a:lnTo>
                  <a:pt x="16519" y="20573"/>
                </a:lnTo>
                <a:lnTo>
                  <a:pt x="17731" y="19347"/>
                </a:lnTo>
                <a:lnTo>
                  <a:pt x="17731" y="21413"/>
                </a:lnTo>
                <a:lnTo>
                  <a:pt x="17546" y="21600"/>
                </a:lnTo>
                <a:lnTo>
                  <a:pt x="17640" y="21600"/>
                </a:lnTo>
                <a:lnTo>
                  <a:pt x="17758" y="21481"/>
                </a:lnTo>
                <a:lnTo>
                  <a:pt x="17876" y="21600"/>
                </a:lnTo>
                <a:lnTo>
                  <a:pt x="17970" y="21600"/>
                </a:lnTo>
                <a:lnTo>
                  <a:pt x="17785" y="21413"/>
                </a:lnTo>
                <a:lnTo>
                  <a:pt x="17785" y="19347"/>
                </a:lnTo>
                <a:lnTo>
                  <a:pt x="18997" y="20573"/>
                </a:lnTo>
                <a:lnTo>
                  <a:pt x="18997" y="21600"/>
                </a:lnTo>
                <a:lnTo>
                  <a:pt x="19050" y="21600"/>
                </a:lnTo>
                <a:lnTo>
                  <a:pt x="19050" y="20573"/>
                </a:lnTo>
                <a:lnTo>
                  <a:pt x="20262" y="19347"/>
                </a:lnTo>
                <a:lnTo>
                  <a:pt x="20262" y="21413"/>
                </a:lnTo>
                <a:lnTo>
                  <a:pt x="20077" y="21600"/>
                </a:lnTo>
                <a:lnTo>
                  <a:pt x="20171" y="21600"/>
                </a:lnTo>
                <a:lnTo>
                  <a:pt x="20289" y="21481"/>
                </a:lnTo>
                <a:lnTo>
                  <a:pt x="20407" y="21600"/>
                </a:lnTo>
                <a:lnTo>
                  <a:pt x="20501" y="21600"/>
                </a:lnTo>
                <a:lnTo>
                  <a:pt x="20316" y="21413"/>
                </a:lnTo>
                <a:lnTo>
                  <a:pt x="20316" y="19292"/>
                </a:lnTo>
                <a:lnTo>
                  <a:pt x="20337" y="19272"/>
                </a:lnTo>
                <a:lnTo>
                  <a:pt x="21568" y="18026"/>
                </a:lnTo>
                <a:lnTo>
                  <a:pt x="21552" y="17994"/>
                </a:lnTo>
                <a:lnTo>
                  <a:pt x="21579" y="17994"/>
                </a:lnTo>
                <a:lnTo>
                  <a:pt x="21579" y="15849"/>
                </a:lnTo>
                <a:lnTo>
                  <a:pt x="21600" y="15829"/>
                </a:lnTo>
                <a:lnTo>
                  <a:pt x="20289" y="14500"/>
                </a:lnTo>
                <a:lnTo>
                  <a:pt x="19013" y="15777"/>
                </a:lnTo>
                <a:close/>
                <a:moveTo>
                  <a:pt x="8896" y="20501"/>
                </a:moveTo>
                <a:lnTo>
                  <a:pt x="7679" y="19272"/>
                </a:lnTo>
                <a:lnTo>
                  <a:pt x="8896" y="18042"/>
                </a:lnTo>
                <a:lnTo>
                  <a:pt x="10114" y="19272"/>
                </a:lnTo>
                <a:lnTo>
                  <a:pt x="8896" y="20501"/>
                </a:lnTo>
                <a:close/>
                <a:moveTo>
                  <a:pt x="11427" y="20501"/>
                </a:moveTo>
                <a:lnTo>
                  <a:pt x="10210" y="19272"/>
                </a:lnTo>
                <a:lnTo>
                  <a:pt x="11427" y="18042"/>
                </a:lnTo>
                <a:lnTo>
                  <a:pt x="12645" y="19272"/>
                </a:lnTo>
                <a:lnTo>
                  <a:pt x="11427" y="20501"/>
                </a:lnTo>
                <a:close/>
                <a:moveTo>
                  <a:pt x="12663" y="19192"/>
                </a:moveTo>
                <a:lnTo>
                  <a:pt x="12060" y="18579"/>
                </a:lnTo>
                <a:lnTo>
                  <a:pt x="11454" y="17966"/>
                </a:lnTo>
                <a:lnTo>
                  <a:pt x="11454" y="15900"/>
                </a:lnTo>
                <a:lnTo>
                  <a:pt x="12666" y="17126"/>
                </a:lnTo>
                <a:lnTo>
                  <a:pt x="12666" y="19192"/>
                </a:lnTo>
                <a:close/>
                <a:moveTo>
                  <a:pt x="12690" y="17059"/>
                </a:moveTo>
                <a:lnTo>
                  <a:pt x="11473" y="15829"/>
                </a:lnTo>
                <a:lnTo>
                  <a:pt x="12690" y="14599"/>
                </a:lnTo>
                <a:lnTo>
                  <a:pt x="13908" y="15829"/>
                </a:lnTo>
                <a:lnTo>
                  <a:pt x="12690" y="17059"/>
                </a:lnTo>
                <a:close/>
                <a:moveTo>
                  <a:pt x="12717" y="17126"/>
                </a:moveTo>
                <a:lnTo>
                  <a:pt x="13929" y="15900"/>
                </a:lnTo>
                <a:lnTo>
                  <a:pt x="13929" y="17966"/>
                </a:lnTo>
                <a:lnTo>
                  <a:pt x="13296" y="18607"/>
                </a:lnTo>
                <a:lnTo>
                  <a:pt x="12717" y="19192"/>
                </a:lnTo>
                <a:lnTo>
                  <a:pt x="12717" y="17126"/>
                </a:lnTo>
                <a:close/>
                <a:moveTo>
                  <a:pt x="13956" y="20501"/>
                </a:moveTo>
                <a:lnTo>
                  <a:pt x="12738" y="19272"/>
                </a:lnTo>
                <a:lnTo>
                  <a:pt x="13956" y="18042"/>
                </a:lnTo>
                <a:lnTo>
                  <a:pt x="15173" y="19272"/>
                </a:lnTo>
                <a:lnTo>
                  <a:pt x="13956" y="20501"/>
                </a:lnTo>
                <a:close/>
                <a:moveTo>
                  <a:pt x="16484" y="20501"/>
                </a:moveTo>
                <a:lnTo>
                  <a:pt x="15267" y="19272"/>
                </a:lnTo>
                <a:lnTo>
                  <a:pt x="16484" y="18042"/>
                </a:lnTo>
                <a:lnTo>
                  <a:pt x="17701" y="19272"/>
                </a:lnTo>
                <a:lnTo>
                  <a:pt x="16484" y="20501"/>
                </a:lnTo>
                <a:close/>
                <a:moveTo>
                  <a:pt x="17723" y="19192"/>
                </a:moveTo>
                <a:lnTo>
                  <a:pt x="17120" y="18579"/>
                </a:lnTo>
                <a:lnTo>
                  <a:pt x="16514" y="17966"/>
                </a:lnTo>
                <a:lnTo>
                  <a:pt x="16514" y="15900"/>
                </a:lnTo>
                <a:lnTo>
                  <a:pt x="17726" y="17126"/>
                </a:lnTo>
                <a:lnTo>
                  <a:pt x="17726" y="19192"/>
                </a:lnTo>
                <a:close/>
                <a:moveTo>
                  <a:pt x="17750" y="17059"/>
                </a:moveTo>
                <a:lnTo>
                  <a:pt x="16532" y="15829"/>
                </a:lnTo>
                <a:lnTo>
                  <a:pt x="17750" y="14599"/>
                </a:lnTo>
                <a:lnTo>
                  <a:pt x="18967" y="15829"/>
                </a:lnTo>
                <a:lnTo>
                  <a:pt x="17750" y="17059"/>
                </a:lnTo>
                <a:close/>
                <a:moveTo>
                  <a:pt x="17777" y="17126"/>
                </a:moveTo>
                <a:lnTo>
                  <a:pt x="18988" y="15900"/>
                </a:lnTo>
                <a:lnTo>
                  <a:pt x="18988" y="17966"/>
                </a:lnTo>
                <a:lnTo>
                  <a:pt x="18356" y="18607"/>
                </a:lnTo>
                <a:lnTo>
                  <a:pt x="17777" y="19192"/>
                </a:lnTo>
                <a:lnTo>
                  <a:pt x="17777" y="17126"/>
                </a:lnTo>
                <a:close/>
                <a:moveTo>
                  <a:pt x="19013" y="20501"/>
                </a:moveTo>
                <a:lnTo>
                  <a:pt x="17795" y="19272"/>
                </a:lnTo>
                <a:lnTo>
                  <a:pt x="19013" y="18042"/>
                </a:lnTo>
                <a:lnTo>
                  <a:pt x="20230" y="19272"/>
                </a:lnTo>
                <a:lnTo>
                  <a:pt x="19013" y="20501"/>
                </a:lnTo>
                <a:close/>
                <a:moveTo>
                  <a:pt x="20251" y="19192"/>
                </a:moveTo>
                <a:lnTo>
                  <a:pt x="19672" y="18607"/>
                </a:lnTo>
                <a:lnTo>
                  <a:pt x="19039" y="17966"/>
                </a:lnTo>
                <a:lnTo>
                  <a:pt x="19039" y="15900"/>
                </a:lnTo>
                <a:lnTo>
                  <a:pt x="20251" y="17126"/>
                </a:lnTo>
                <a:lnTo>
                  <a:pt x="20251" y="19192"/>
                </a:lnTo>
                <a:close/>
                <a:moveTo>
                  <a:pt x="21514" y="17966"/>
                </a:moveTo>
                <a:lnTo>
                  <a:pt x="20302" y="19192"/>
                </a:lnTo>
                <a:lnTo>
                  <a:pt x="20302" y="17126"/>
                </a:lnTo>
                <a:lnTo>
                  <a:pt x="21514" y="15900"/>
                </a:lnTo>
                <a:lnTo>
                  <a:pt x="21514" y="17966"/>
                </a:lnTo>
                <a:close/>
                <a:moveTo>
                  <a:pt x="20278" y="17059"/>
                </a:moveTo>
                <a:lnTo>
                  <a:pt x="19061" y="15829"/>
                </a:lnTo>
                <a:lnTo>
                  <a:pt x="20278" y="14599"/>
                </a:lnTo>
                <a:lnTo>
                  <a:pt x="21495" y="15829"/>
                </a:lnTo>
                <a:lnTo>
                  <a:pt x="20278" y="17059"/>
                </a:lnTo>
                <a:close/>
                <a:moveTo>
                  <a:pt x="1263" y="1007"/>
                </a:moveTo>
                <a:lnTo>
                  <a:pt x="1284" y="1027"/>
                </a:lnTo>
                <a:lnTo>
                  <a:pt x="1284" y="3148"/>
                </a:lnTo>
                <a:lnTo>
                  <a:pt x="0" y="4450"/>
                </a:lnTo>
                <a:lnTo>
                  <a:pt x="21" y="4470"/>
                </a:lnTo>
                <a:lnTo>
                  <a:pt x="21" y="6611"/>
                </a:lnTo>
                <a:lnTo>
                  <a:pt x="48" y="6611"/>
                </a:lnTo>
                <a:lnTo>
                  <a:pt x="32" y="6643"/>
                </a:lnTo>
                <a:lnTo>
                  <a:pt x="1311" y="7936"/>
                </a:lnTo>
                <a:lnTo>
                  <a:pt x="2577" y="6655"/>
                </a:lnTo>
                <a:lnTo>
                  <a:pt x="3842" y="7936"/>
                </a:lnTo>
                <a:lnTo>
                  <a:pt x="5108" y="6655"/>
                </a:lnTo>
                <a:lnTo>
                  <a:pt x="6373" y="7936"/>
                </a:lnTo>
                <a:lnTo>
                  <a:pt x="7652" y="6643"/>
                </a:lnTo>
                <a:lnTo>
                  <a:pt x="7636" y="6611"/>
                </a:lnTo>
                <a:lnTo>
                  <a:pt x="7663" y="6611"/>
                </a:lnTo>
                <a:lnTo>
                  <a:pt x="7663" y="4470"/>
                </a:lnTo>
                <a:lnTo>
                  <a:pt x="7684" y="4450"/>
                </a:lnTo>
                <a:lnTo>
                  <a:pt x="6373" y="3120"/>
                </a:lnTo>
                <a:lnTo>
                  <a:pt x="6357" y="3136"/>
                </a:lnTo>
                <a:lnTo>
                  <a:pt x="5722" y="3781"/>
                </a:lnTo>
                <a:lnTo>
                  <a:pt x="5108" y="4402"/>
                </a:lnTo>
                <a:lnTo>
                  <a:pt x="4494" y="3781"/>
                </a:lnTo>
                <a:lnTo>
                  <a:pt x="3869" y="3148"/>
                </a:lnTo>
                <a:lnTo>
                  <a:pt x="3869" y="1027"/>
                </a:lnTo>
                <a:lnTo>
                  <a:pt x="3890" y="1007"/>
                </a:lnTo>
                <a:lnTo>
                  <a:pt x="3890" y="1007"/>
                </a:lnTo>
                <a:lnTo>
                  <a:pt x="4883" y="4"/>
                </a:lnTo>
                <a:lnTo>
                  <a:pt x="4789" y="4"/>
                </a:lnTo>
                <a:lnTo>
                  <a:pt x="3872" y="935"/>
                </a:lnTo>
                <a:lnTo>
                  <a:pt x="3872" y="4"/>
                </a:lnTo>
                <a:lnTo>
                  <a:pt x="3818" y="4"/>
                </a:lnTo>
                <a:lnTo>
                  <a:pt x="3818" y="935"/>
                </a:lnTo>
                <a:lnTo>
                  <a:pt x="2987" y="96"/>
                </a:lnTo>
                <a:lnTo>
                  <a:pt x="2898" y="8"/>
                </a:lnTo>
                <a:lnTo>
                  <a:pt x="2805" y="8"/>
                </a:lnTo>
                <a:lnTo>
                  <a:pt x="3797" y="1011"/>
                </a:lnTo>
                <a:lnTo>
                  <a:pt x="2579" y="2241"/>
                </a:lnTo>
                <a:lnTo>
                  <a:pt x="1362" y="1011"/>
                </a:lnTo>
                <a:lnTo>
                  <a:pt x="2354" y="8"/>
                </a:lnTo>
                <a:lnTo>
                  <a:pt x="2258" y="8"/>
                </a:lnTo>
                <a:lnTo>
                  <a:pt x="2166" y="100"/>
                </a:lnTo>
                <a:lnTo>
                  <a:pt x="1341" y="935"/>
                </a:lnTo>
                <a:lnTo>
                  <a:pt x="1341" y="4"/>
                </a:lnTo>
                <a:lnTo>
                  <a:pt x="1287" y="4"/>
                </a:lnTo>
                <a:lnTo>
                  <a:pt x="1287" y="935"/>
                </a:lnTo>
                <a:lnTo>
                  <a:pt x="370" y="4"/>
                </a:lnTo>
                <a:lnTo>
                  <a:pt x="276" y="4"/>
                </a:lnTo>
                <a:lnTo>
                  <a:pt x="1263" y="1007"/>
                </a:lnTo>
                <a:lnTo>
                  <a:pt x="1263" y="1007"/>
                </a:lnTo>
                <a:close/>
                <a:moveTo>
                  <a:pt x="7607" y="6591"/>
                </a:moveTo>
                <a:lnTo>
                  <a:pt x="6395" y="7817"/>
                </a:lnTo>
                <a:lnTo>
                  <a:pt x="6395" y="5751"/>
                </a:lnTo>
                <a:lnTo>
                  <a:pt x="7607" y="4525"/>
                </a:lnTo>
                <a:lnTo>
                  <a:pt x="7607" y="6591"/>
                </a:lnTo>
                <a:close/>
                <a:moveTo>
                  <a:pt x="6368" y="3216"/>
                </a:moveTo>
                <a:lnTo>
                  <a:pt x="7585" y="4446"/>
                </a:lnTo>
                <a:lnTo>
                  <a:pt x="6368" y="5676"/>
                </a:lnTo>
                <a:lnTo>
                  <a:pt x="5151" y="4446"/>
                </a:lnTo>
                <a:lnTo>
                  <a:pt x="6368" y="3216"/>
                </a:lnTo>
                <a:close/>
                <a:moveTo>
                  <a:pt x="5132" y="4525"/>
                </a:moveTo>
                <a:lnTo>
                  <a:pt x="6344" y="5751"/>
                </a:lnTo>
                <a:lnTo>
                  <a:pt x="6344" y="7817"/>
                </a:lnTo>
                <a:lnTo>
                  <a:pt x="5132" y="6591"/>
                </a:lnTo>
                <a:lnTo>
                  <a:pt x="5132" y="4525"/>
                </a:lnTo>
                <a:close/>
                <a:moveTo>
                  <a:pt x="5078" y="6591"/>
                </a:moveTo>
                <a:lnTo>
                  <a:pt x="3866" y="7817"/>
                </a:lnTo>
                <a:lnTo>
                  <a:pt x="3866" y="5751"/>
                </a:lnTo>
                <a:lnTo>
                  <a:pt x="5078" y="4525"/>
                </a:lnTo>
                <a:lnTo>
                  <a:pt x="5078" y="6591"/>
                </a:lnTo>
                <a:close/>
                <a:moveTo>
                  <a:pt x="3840" y="3216"/>
                </a:moveTo>
                <a:lnTo>
                  <a:pt x="5057" y="4446"/>
                </a:lnTo>
                <a:lnTo>
                  <a:pt x="3840" y="5676"/>
                </a:lnTo>
                <a:lnTo>
                  <a:pt x="2622" y="4446"/>
                </a:lnTo>
                <a:lnTo>
                  <a:pt x="3840" y="3216"/>
                </a:lnTo>
                <a:close/>
                <a:moveTo>
                  <a:pt x="2601" y="2308"/>
                </a:moveTo>
                <a:lnTo>
                  <a:pt x="3813" y="1083"/>
                </a:lnTo>
                <a:lnTo>
                  <a:pt x="3813" y="3148"/>
                </a:lnTo>
                <a:lnTo>
                  <a:pt x="3204" y="3765"/>
                </a:lnTo>
                <a:lnTo>
                  <a:pt x="2601" y="4374"/>
                </a:lnTo>
                <a:lnTo>
                  <a:pt x="2601" y="2308"/>
                </a:lnTo>
                <a:close/>
                <a:moveTo>
                  <a:pt x="2601" y="4525"/>
                </a:moveTo>
                <a:lnTo>
                  <a:pt x="3813" y="5751"/>
                </a:lnTo>
                <a:lnTo>
                  <a:pt x="3813" y="7817"/>
                </a:lnTo>
                <a:lnTo>
                  <a:pt x="2601" y="6591"/>
                </a:lnTo>
                <a:lnTo>
                  <a:pt x="2601" y="4525"/>
                </a:lnTo>
                <a:close/>
                <a:moveTo>
                  <a:pt x="1284" y="7817"/>
                </a:moveTo>
                <a:lnTo>
                  <a:pt x="72" y="6591"/>
                </a:lnTo>
                <a:lnTo>
                  <a:pt x="72" y="4525"/>
                </a:lnTo>
                <a:lnTo>
                  <a:pt x="1284" y="5751"/>
                </a:lnTo>
                <a:lnTo>
                  <a:pt x="1284" y="7817"/>
                </a:lnTo>
                <a:close/>
                <a:moveTo>
                  <a:pt x="2547" y="6591"/>
                </a:moveTo>
                <a:lnTo>
                  <a:pt x="1335" y="7817"/>
                </a:lnTo>
                <a:lnTo>
                  <a:pt x="1335" y="5751"/>
                </a:lnTo>
                <a:lnTo>
                  <a:pt x="2547" y="4525"/>
                </a:lnTo>
                <a:lnTo>
                  <a:pt x="2547" y="6591"/>
                </a:lnTo>
                <a:close/>
                <a:moveTo>
                  <a:pt x="1338" y="1083"/>
                </a:moveTo>
                <a:lnTo>
                  <a:pt x="2550" y="2308"/>
                </a:lnTo>
                <a:lnTo>
                  <a:pt x="2550" y="4374"/>
                </a:lnTo>
                <a:lnTo>
                  <a:pt x="1963" y="3781"/>
                </a:lnTo>
                <a:lnTo>
                  <a:pt x="1338" y="3148"/>
                </a:lnTo>
                <a:lnTo>
                  <a:pt x="1338" y="1083"/>
                </a:lnTo>
                <a:close/>
                <a:moveTo>
                  <a:pt x="1311" y="3216"/>
                </a:moveTo>
                <a:lnTo>
                  <a:pt x="2528" y="4446"/>
                </a:lnTo>
                <a:lnTo>
                  <a:pt x="1311" y="5676"/>
                </a:lnTo>
                <a:lnTo>
                  <a:pt x="94" y="4446"/>
                </a:lnTo>
                <a:lnTo>
                  <a:pt x="1311" y="3216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907DC5D-4F3E-4A99-A621-6F93F322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34117"/>
            <a:ext cx="9014279" cy="1186996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DA8F992-7750-4566-AB4F-B2E8F379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5499" y="3953782"/>
            <a:ext cx="52641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FEC4993-EF72-4ADC-8D11-1EB7C9409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A102378-A50C-4DC3-9C77-A872D3183ECF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145FAD1-5607-4570-9675-FE2648149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65FB8DD-A34F-4C06-9929-1E68FACD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63EF5F1-89EA-417C-9354-6DB829590D10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Picture Placeholder 15">
            <a:extLst>
              <a:ext uri="{FF2B5EF4-FFF2-40B4-BE49-F238E27FC236}">
                <a16:creationId xmlns:a16="http://schemas.microsoft.com/office/drawing/2014/main" id="{33CC49E4-6647-47F5-895A-9CFC416CE1C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08784" y="652440"/>
            <a:ext cx="1333500" cy="1333500"/>
          </a:xfrm>
          <a:prstGeom prst="ellipse">
            <a:avLst/>
          </a:prstGeom>
          <a:solidFill>
            <a:schemeClr val="accent5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A537F86F-E8D6-44FF-939F-7EB5A46935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224634" y="2050104"/>
            <a:ext cx="1701800" cy="228600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17C97F11-0CC0-4E01-8422-6143830432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24634" y="2277437"/>
            <a:ext cx="1701800" cy="228600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Mobile / email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22609FE-C556-4394-9CD9-CACD20BC72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24634" y="2504770"/>
            <a:ext cx="1701800" cy="228600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170908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and Typ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897C59-303D-43EB-830D-58B293D336AC}"/>
              </a:ext>
            </a:extLst>
          </p:cNvPr>
          <p:cNvGrpSpPr/>
          <p:nvPr/>
        </p:nvGrpSpPr>
        <p:grpSpPr>
          <a:xfrm>
            <a:off x="838199" y="1830763"/>
            <a:ext cx="10515602" cy="1741127"/>
            <a:chOff x="838199" y="1830763"/>
            <a:chExt cx="10515602" cy="174112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460574F-0FFA-4AF4-9268-D077C9C57D58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741127"/>
            </a:xfrm>
            <a:prstGeom prst="rect">
              <a:avLst/>
            </a:prstGeom>
            <a:solidFill>
              <a:schemeClr val="bg1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E9AEC03B-EFBC-451C-9889-555B420B787B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551307"/>
            </a:xfrm>
            <a:prstGeom prst="rect">
              <a:avLst/>
            </a:prstGeom>
            <a:solidFill>
              <a:schemeClr val="bg1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12504A8F-A26B-43AF-BF89-2621FF0CE3CD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36148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F7726C56-B942-4400-8CE0-069969802448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17166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DAE760DB-698E-4688-BBAF-49FD684C7AFD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981846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72A9A194-717A-430D-B418-44C0B8F1A4C3}"/>
                </a:ext>
              </a:extLst>
            </p:cNvPr>
            <p:cNvSpPr/>
            <p:nvPr userDrawn="1"/>
          </p:nvSpPr>
          <p:spPr>
            <a:xfrm>
              <a:off x="838200" y="1830763"/>
              <a:ext cx="894312" cy="7882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915F52A-A44F-4FB1-A1A1-1A513475EFE8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741127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6034C492-58E9-4550-B83D-E33D2B2217E6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551307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F92FB454-2844-432A-897E-609CA7D5AB13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361486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DFE585D9-1B79-4D2C-BE24-8DD53BF2D43D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171666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7CA650B9-D80A-4F55-849B-9B9229BAB7AB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981846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212A3E8F-2036-4425-950A-9DDCE99E48E2}"/>
                </a:ext>
              </a:extLst>
            </p:cNvPr>
            <p:cNvSpPr/>
            <p:nvPr userDrawn="1"/>
          </p:nvSpPr>
          <p:spPr>
            <a:xfrm>
              <a:off x="1907232" y="1830763"/>
              <a:ext cx="894312" cy="7882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F8D77422-E1EF-442A-B883-288DFB42AC7A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74112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F5A5458A-8CAB-46ED-A597-7A9BC874E064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55130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129FB0AE-0FE9-4E47-89E1-28A56DFEFD44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36148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8DCBA888-FF6F-4E0D-AD60-DA0D78CD05D1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17166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F9271256-F951-4086-8A3B-C91C2291A176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98184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27D18AA1-C449-4778-A01C-5FEFF6D4B6F0}"/>
                </a:ext>
              </a:extLst>
            </p:cNvPr>
            <p:cNvSpPr/>
            <p:nvPr userDrawn="1"/>
          </p:nvSpPr>
          <p:spPr>
            <a:xfrm>
              <a:off x="2976264" y="1830763"/>
              <a:ext cx="894312" cy="7882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507DEC82-2EA5-41B4-BBE2-03D513A6990F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74112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CC3C8386-1A37-4F90-9D5F-F552F6BD3D6B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55130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20C96B97-602D-4FB6-83FA-5F537C10D957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36148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C78EB1C9-B967-4BCF-BA1F-F62AD5830A83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171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530AF99D-4A64-462C-8DC1-2AFD50700E78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98184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251EE8AC-B14F-4016-B318-3215BFA74576}"/>
                </a:ext>
              </a:extLst>
            </p:cNvPr>
            <p:cNvSpPr/>
            <p:nvPr userDrawn="1"/>
          </p:nvSpPr>
          <p:spPr>
            <a:xfrm>
              <a:off x="4045296" y="1830763"/>
              <a:ext cx="894312" cy="78825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DB3EFE93-C789-4C06-AE63-48F21F3F0562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74112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C159A26F-3E35-43ED-9527-94575D015CF9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55130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197FEBE6-4234-4233-9AAC-C966B38A457C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36148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4A6CCAEB-B0B2-4918-BF93-14B428F71030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1716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26BAB2D9-48E2-4FD7-8266-8DA7249A311F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981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E373E1AE-97F0-411F-ADE1-F7FA57FDB549}"/>
                </a:ext>
              </a:extLst>
            </p:cNvPr>
            <p:cNvSpPr/>
            <p:nvPr userDrawn="1"/>
          </p:nvSpPr>
          <p:spPr>
            <a:xfrm>
              <a:off x="5114328" y="1830763"/>
              <a:ext cx="894312" cy="7882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7980EC62-1AA7-49B9-A98C-B1AE41A8BAF7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74112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1B940435-8801-4AE0-AF82-51785C14109F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55130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709FEA5B-55A5-4A85-90AE-A3E8181AD6B1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3614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AC24C165-A09C-48A0-8D30-43D9272501D0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1716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AF779B59-BF2E-434C-A692-81F3395A2DDC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9818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72D25286-DFE7-4DB6-BC2A-849B72A1D58F}"/>
                </a:ext>
              </a:extLst>
            </p:cNvPr>
            <p:cNvSpPr/>
            <p:nvPr userDrawn="1"/>
          </p:nvSpPr>
          <p:spPr>
            <a:xfrm>
              <a:off x="6183360" y="1830763"/>
              <a:ext cx="894312" cy="7882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EFFFC619-3DCF-484B-936D-D1C6706967D7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74112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C36F1647-E3A7-42C7-94DB-E22470CD7962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55130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0812BACF-D77F-4A42-A212-538847FF9776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36148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63855A19-9DBA-4293-A411-6842A7DAA995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1716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E705E91E-E65F-4094-8904-D56C56FC5F44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98184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B6DEB2ED-B6FD-4B88-90DA-9530DA2E64C9}"/>
                </a:ext>
              </a:extLst>
            </p:cNvPr>
            <p:cNvSpPr/>
            <p:nvPr userDrawn="1"/>
          </p:nvSpPr>
          <p:spPr>
            <a:xfrm>
              <a:off x="7252392" y="1830763"/>
              <a:ext cx="894312" cy="7882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62E667E1-7F5F-4E4F-AF63-4AB31D847AE0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74112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A9D94CA5-400D-47AE-9512-4557FBE20192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5513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1E60784B-8569-41D5-BB14-8F5DAFDCE67A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3614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FE043B0E-D351-4B21-BB22-FF8713E0E199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1716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D57AC92D-3891-4CC7-9301-A742653C394B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9818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870D976A-0EA2-4422-A1FB-EE1A159B65DC}"/>
                </a:ext>
              </a:extLst>
            </p:cNvPr>
            <p:cNvSpPr/>
            <p:nvPr userDrawn="1"/>
          </p:nvSpPr>
          <p:spPr>
            <a:xfrm>
              <a:off x="8321424" y="1830763"/>
              <a:ext cx="894312" cy="7882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074CEC48-74FA-45A9-9E16-525EB9E974F9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74112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8CA8D9C7-FFCE-4895-B720-C9F65C686B93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55130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DF8FDE11-2636-4F16-BC4C-C0DBD965F47E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3614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EAE2FCEB-5A44-4458-99EB-B2522F731513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17166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FA982CEB-3569-4AB2-A279-56909D8DBA2B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98184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B85FDECF-7983-4160-8B97-DA92A01F2A38}"/>
                </a:ext>
              </a:extLst>
            </p:cNvPr>
            <p:cNvSpPr/>
            <p:nvPr userDrawn="1"/>
          </p:nvSpPr>
          <p:spPr>
            <a:xfrm>
              <a:off x="9390456" y="1830763"/>
              <a:ext cx="894312" cy="78825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80F0CF47-25FB-4AB4-837F-33B5D368A8C0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74112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12C0DD63-4FB0-4217-BC06-7CEB655B79B6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5513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5841390F-E0B0-48E2-8756-2C0A532BC037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3614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E49982BC-FA05-4F1B-A8BD-AE3793F3BD02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1716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84445015-4210-46FE-958B-F3271E10284B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98184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06FD93CB-F173-4C32-9E54-DE5EDB0F83D8}"/>
                </a:ext>
              </a:extLst>
            </p:cNvPr>
            <p:cNvSpPr/>
            <p:nvPr userDrawn="1"/>
          </p:nvSpPr>
          <p:spPr>
            <a:xfrm>
              <a:off x="10459489" y="1830763"/>
              <a:ext cx="894312" cy="78825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0D08B00A-9A13-4AB1-A72D-2F499BA2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8" name="Text Placeholder 2">
            <a:extLst>
              <a:ext uri="{FF2B5EF4-FFF2-40B4-BE49-F238E27FC236}">
                <a16:creationId xmlns:a16="http://schemas.microsoft.com/office/drawing/2014/main" id="{BB3FC47E-3339-49A8-AEF2-ECC3BF1514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3709150"/>
            <a:ext cx="10515600" cy="132588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44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ru-RU"/>
              <a:t>Образец текста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29D5438-3BC8-4817-9C86-A9AAA6047492}"/>
              </a:ext>
            </a:extLst>
          </p:cNvPr>
          <p:cNvSpPr txBox="1"/>
          <p:nvPr/>
        </p:nvSpPr>
        <p:spPr>
          <a:xfrm>
            <a:off x="4677206" y="4033186"/>
            <a:ext cx="243528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>
                <a:solidFill>
                  <a:schemeClr val="accent1"/>
                </a:solidFill>
              </a:rPr>
              <a:t>Aa</a:t>
            </a:r>
          </a:p>
        </p:txBody>
      </p:sp>
      <p:sp>
        <p:nvSpPr>
          <p:cNvPr id="90" name="Text Placeholder 7">
            <a:extLst>
              <a:ext uri="{FF2B5EF4-FFF2-40B4-BE49-F238E27FC236}">
                <a16:creationId xmlns:a16="http://schemas.microsoft.com/office/drawing/2014/main" id="{676EAA04-3941-4EEF-875A-DA2DBBB0CA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97757" y="6124726"/>
            <a:ext cx="2394180" cy="564999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Font name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9DB07F4-2F4D-4904-9DDA-6D453F791811}"/>
              </a:ext>
            </a:extLst>
          </p:cNvPr>
          <p:cNvSpPr txBox="1"/>
          <p:nvPr/>
        </p:nvSpPr>
        <p:spPr>
          <a:xfrm>
            <a:off x="7664716" y="4033186"/>
            <a:ext cx="243528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>
                <a:solidFill>
                  <a:schemeClr val="accent1"/>
                </a:solidFill>
                <a:latin typeface="+mj-lt"/>
              </a:rPr>
              <a:t>Aa</a:t>
            </a:r>
          </a:p>
        </p:txBody>
      </p:sp>
      <p:sp>
        <p:nvSpPr>
          <p:cNvPr id="92" name="Text Placeholder 7">
            <a:extLst>
              <a:ext uri="{FF2B5EF4-FFF2-40B4-BE49-F238E27FC236}">
                <a16:creationId xmlns:a16="http://schemas.microsoft.com/office/drawing/2014/main" id="{72303254-B5A5-44B0-8D71-FB4149C10B7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5267" y="6124726"/>
            <a:ext cx="2394180" cy="564999"/>
          </a:xfrm>
        </p:spPr>
        <p:txBody>
          <a:bodyPr anchor="ctr"/>
          <a:lstStyle>
            <a:lvl1pPr marL="0" indent="0" algn="ctr">
              <a:buNone/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Font name</a:t>
            </a:r>
          </a:p>
        </p:txBody>
      </p:sp>
    </p:spTree>
    <p:extLst>
      <p:ext uri="{BB962C8B-B14F-4D97-AF65-F5344CB8AC3E}">
        <p14:creationId xmlns:p14="http://schemas.microsoft.com/office/powerpoint/2010/main" val="8790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280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DFE98F-9663-F675-1774-A86F4BA6B2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07FE367-5E41-7153-9600-A9873AD6B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32D1A3-0B6A-BC52-3E93-2F3F7CD7F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2378-A50C-4DC3-9C77-A872D3183ECF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EE03EC-6497-459B-0F5A-5713F5BE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208447-857C-BBD6-B546-E1F0D70E8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EF5F1-89EA-417C-9354-6DB829590D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38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www.presentationgo.com/" TargetMode="Externa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hyperlink" Target="http://www.presentationgo.com/" TargetMode="Externa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hyperlink" Target="http://www.presentationgo.com/" TargetMode="External"/><Relationship Id="rId5" Type="http://schemas.openxmlformats.org/officeDocument/2006/relationships/slideLayout" Target="../slideLayouts/slideLayout26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C7F94-AC2B-4ABA-8168-9102B651E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9E8B4-649E-4A8B-B6EE-CC6C44EF5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133B5-720F-4407-9AAB-3B5E07088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02378-A50C-4DC3-9C77-A872D3183ECF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1AE36-FE6A-4E21-B178-40F00D0FF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54408-120E-4EFA-AC50-C50B6469D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EF5F1-89EA-417C-9354-6DB829590D1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93780E-9A94-4D66-9FC2-734AC5AEF5F1}"/>
              </a:ext>
            </a:extLst>
          </p:cNvPr>
          <p:cNvSpPr/>
          <p:nvPr/>
        </p:nvSpPr>
        <p:spPr>
          <a:xfrm>
            <a:off x="-12701" y="7007226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chemeClr val="accent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chemeClr val="accent5"/>
                </a:solidFill>
                <a:effectLst/>
                <a:latin typeface="Open Sans" panose="020B0606030504020204" pitchFamily="34" charset="0"/>
                <a:hlinkClick r:id="rId11" tooltip="PresentationGo!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presentationgo.com</a:t>
            </a:r>
            <a:endParaRPr lang="en-US" sz="1100" dirty="0">
              <a:solidFill>
                <a:schemeClr val="accent5"/>
              </a:solidFill>
              <a:latin typeface="Calibri" panose="020F050202020403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432F9B4-C534-44E7-8E53-6B3CF87C8383}"/>
              </a:ext>
            </a:extLst>
          </p:cNvPr>
          <p:cNvGrpSpPr/>
          <p:nvPr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BD643E-9383-4DCE-97E0-18B6179C2E33}"/>
                </a:ext>
              </a:extLst>
            </p:cNvPr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47BF03-421F-44AE-8D61-516BA442BCFD}"/>
                </a:ext>
              </a:extLst>
            </p:cNvPr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25AF704-0297-4965-ABDA-DCACCBDEC43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8050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1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C7F94-AC2B-4ABA-8168-9102B651E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9E8B4-649E-4A8B-B6EE-CC6C44EF5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133B5-720F-4407-9AAB-3B5E07088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02378-A50C-4DC3-9C77-A872D3183ECF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1AE36-FE6A-4E21-B178-40F00D0FF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54408-120E-4EFA-AC50-C50B6469D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EF5F1-89EA-417C-9354-6DB829590D1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93780E-9A94-4D66-9FC2-734AC5AEF5F1}"/>
              </a:ext>
            </a:extLst>
          </p:cNvPr>
          <p:cNvSpPr/>
          <p:nvPr/>
        </p:nvSpPr>
        <p:spPr>
          <a:xfrm>
            <a:off x="-12701" y="7007226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chemeClr val="accent1"/>
                </a:solidFill>
                <a:effectLst/>
                <a:latin typeface="Open Sans" panose="020B0606030504020204" pitchFamily="34" charset="0"/>
                <a:hlinkClick r:id="rId13" tooltip="PresentationGo!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presentationgo.com</a:t>
            </a:r>
            <a:endParaRPr lang="en-US" sz="110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432F9B4-C534-44E7-8E53-6B3CF87C8383}"/>
              </a:ext>
            </a:extLst>
          </p:cNvPr>
          <p:cNvGrpSpPr/>
          <p:nvPr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BD643E-9383-4DCE-97E0-18B6179C2E33}"/>
                </a:ext>
              </a:extLst>
            </p:cNvPr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47BF03-421F-44AE-8D61-516BA442BCFD}"/>
                </a:ext>
              </a:extLst>
            </p:cNvPr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25AF704-0297-4965-ABDA-DCACCBDEC43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2485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62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C7F94-AC2B-4ABA-8168-9102B651E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9E8B4-649E-4A8B-B6EE-CC6C44EF5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133B5-720F-4407-9AAB-3B5E07088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02378-A50C-4DC3-9C77-A872D3183ECF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1AE36-FE6A-4E21-B178-40F00D0FF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54408-120E-4EFA-AC50-C50B6469D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EF5F1-89EA-417C-9354-6DB829590D1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93780E-9A94-4D66-9FC2-734AC5AEF5F1}"/>
              </a:ext>
            </a:extLst>
          </p:cNvPr>
          <p:cNvSpPr/>
          <p:nvPr/>
        </p:nvSpPr>
        <p:spPr>
          <a:xfrm>
            <a:off x="-12701" y="7007226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chemeClr val="accent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chemeClr val="accent5"/>
                </a:solidFill>
                <a:effectLst/>
                <a:latin typeface="Open Sans" panose="020B0606030504020204" pitchFamily="34" charset="0"/>
                <a:hlinkClick r:id="rId11" tooltip="PresentationGo!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presentationgo.com</a:t>
            </a:r>
            <a:endParaRPr lang="en-US" sz="1100" dirty="0">
              <a:solidFill>
                <a:schemeClr val="accent5"/>
              </a:solidFill>
              <a:latin typeface="Calibri" panose="020F050202020403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432F9B4-C534-44E7-8E53-6B3CF87C8383}"/>
              </a:ext>
            </a:extLst>
          </p:cNvPr>
          <p:cNvGrpSpPr/>
          <p:nvPr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BD643E-9383-4DCE-97E0-18B6179C2E33}"/>
                </a:ext>
              </a:extLst>
            </p:cNvPr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47BF03-421F-44AE-8D61-516BA442BCFD}"/>
                </a:ext>
              </a:extLst>
            </p:cNvPr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25AF704-0297-4965-ABDA-DCACCBDEC43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819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16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A1F902-6B08-2887-8D6D-F9561BD3B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6181" y="2487843"/>
            <a:ext cx="7959635" cy="1008016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Алгоритм Прима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FDF2EE-E3D3-D296-6019-E925FAC51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56617" y="6471511"/>
            <a:ext cx="3335383" cy="38648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Романов Данил 11-403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53F140-A9AE-A1CC-D279-68619B3DDDDB}"/>
              </a:ext>
            </a:extLst>
          </p:cNvPr>
          <p:cNvSpPr txBox="1"/>
          <p:nvPr/>
        </p:nvSpPr>
        <p:spPr>
          <a:xfrm>
            <a:off x="630826" y="3651256"/>
            <a:ext cx="10930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  <a:buNone/>
            </a:pPr>
            <a:r>
              <a:rPr lang="ru-RU" dirty="0">
                <a:solidFill>
                  <a:schemeClr val="bg1"/>
                </a:solidFill>
              </a:rPr>
              <a:t>А</a:t>
            </a:r>
            <a:r>
              <a:rPr lang="ru-RU" b="0" i="0" dirty="0">
                <a:solidFill>
                  <a:schemeClr val="bg1"/>
                </a:solidFill>
                <a:effectLst/>
              </a:rPr>
              <a:t>лгоритм построения минимального </a:t>
            </a:r>
            <a:r>
              <a:rPr lang="ru-RU" b="0" i="0" dirty="0" err="1">
                <a:solidFill>
                  <a:schemeClr val="bg1"/>
                </a:solidFill>
                <a:effectLst/>
              </a:rPr>
              <a:t>остовного</a:t>
            </a:r>
            <a:r>
              <a:rPr lang="ru-RU" b="0" i="0" dirty="0">
                <a:solidFill>
                  <a:schemeClr val="bg1"/>
                </a:solidFill>
                <a:effectLst/>
              </a:rPr>
              <a:t> дерева взвешенного связного неориентированного графа.</a:t>
            </a:r>
          </a:p>
        </p:txBody>
      </p:sp>
    </p:spTree>
    <p:extLst>
      <p:ext uri="{BB962C8B-B14F-4D97-AF65-F5344CB8AC3E}">
        <p14:creationId xmlns:p14="http://schemas.microsoft.com/office/powerpoint/2010/main" val="4266681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Диаграмма 1">
            <a:extLst>
              <a:ext uri="{FF2B5EF4-FFF2-40B4-BE49-F238E27FC236}">
                <a16:creationId xmlns:a16="http://schemas.microsoft.com/office/drawing/2014/main" id="{E182BEB6-B343-A682-6547-44F1245969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2043458"/>
              </p:ext>
            </p:extLst>
          </p:nvPr>
        </p:nvGraphicFramePr>
        <p:xfrm>
          <a:off x="396239" y="2542903"/>
          <a:ext cx="5455921" cy="3259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A06A30B-B003-09C8-0083-C0ACFBA5346C}"/>
              </a:ext>
            </a:extLst>
          </p:cNvPr>
          <p:cNvSpPr txBox="1"/>
          <p:nvPr/>
        </p:nvSpPr>
        <p:spPr>
          <a:xfrm>
            <a:off x="1397726" y="455748"/>
            <a:ext cx="93965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u="none" strike="noStrike" spc="-130" dirty="0">
                <a:solidFill>
                  <a:schemeClr val="bg1"/>
                </a:solidFill>
                <a:ea typeface="Proxima Nova Bold"/>
                <a:cs typeface="Proxima Nova Bold"/>
                <a:sym typeface="Proxima Nova Bold"/>
              </a:rPr>
              <a:t>График зависимости времени и итераций от кол-ва входных данных, средний</a:t>
            </a:r>
            <a:r>
              <a:rPr lang="ru-RU" sz="3600" spc="-130" dirty="0">
                <a:solidFill>
                  <a:schemeClr val="bg1"/>
                </a:solidFill>
                <a:ea typeface="Proxima Nova Bold"/>
                <a:cs typeface="Proxima Nova Bold"/>
                <a:sym typeface="Proxima Nova Bold"/>
              </a:rPr>
              <a:t> случай</a:t>
            </a:r>
            <a:endParaRPr lang="ru-RU" sz="3600" dirty="0">
              <a:solidFill>
                <a:schemeClr val="bg1"/>
              </a:solidFill>
            </a:endParaRPr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E57FC2DC-A38D-4CE2-070F-DFEB4A94B8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9258367"/>
              </p:ext>
            </p:extLst>
          </p:nvPr>
        </p:nvGraphicFramePr>
        <p:xfrm>
          <a:off x="6339842" y="2542903"/>
          <a:ext cx="5320935" cy="3333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77477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52C163-939B-A9E8-92A0-956E39E9A602}"/>
              </a:ext>
            </a:extLst>
          </p:cNvPr>
          <p:cNvSpPr txBox="1"/>
          <p:nvPr/>
        </p:nvSpPr>
        <p:spPr>
          <a:xfrm>
            <a:off x="518159" y="1802727"/>
            <a:ext cx="11155680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sz="2000" b="0" i="0" dirty="0">
                <a:solidFill>
                  <a:schemeClr val="bg1"/>
                </a:solidFill>
                <a:effectLst/>
              </a:rPr>
              <a:t>На вход алгоритма подаётся связный неориентированный граф. Для каждого ребра задаётся его стоимость.</a:t>
            </a:r>
          </a:p>
          <a:p>
            <a:pPr algn="l">
              <a:spcAft>
                <a:spcPts val="600"/>
              </a:spcAft>
              <a:buFont typeface="+mj-lt"/>
              <a:buAutoNum type="arabicPeriod"/>
            </a:pPr>
            <a:r>
              <a:rPr lang="ru-RU" sz="2000" b="0" i="0" dirty="0">
                <a:solidFill>
                  <a:schemeClr val="bg1"/>
                </a:solidFill>
                <a:effectLst/>
              </a:rPr>
              <a:t>Сначала берётся произвольная вершина и находится ребро, инцидентное данной вершине и обладающее наименьшей стоимостью. Найденное ребро и соединяемые им две вершины образуют дерево.</a:t>
            </a:r>
          </a:p>
          <a:p>
            <a:pPr algn="l">
              <a:spcAft>
                <a:spcPts val="600"/>
              </a:spcAft>
              <a:buFont typeface="+mj-lt"/>
              <a:buAutoNum type="arabicPeriod"/>
            </a:pPr>
            <a:r>
              <a:rPr lang="ru-RU" sz="2000" b="0" i="0" dirty="0">
                <a:solidFill>
                  <a:schemeClr val="bg1"/>
                </a:solidFill>
                <a:effectLst/>
              </a:rPr>
              <a:t>Затем рассматриваются рёбра графа, один конец которых — уже принадлежащая дереву вершина, а другой — нет; из этих рёбер выбирается ребро наименьшей стоимости.</a:t>
            </a:r>
          </a:p>
          <a:p>
            <a:pPr algn="l">
              <a:spcAft>
                <a:spcPts val="600"/>
              </a:spcAft>
              <a:buFont typeface="+mj-lt"/>
              <a:buAutoNum type="arabicPeriod"/>
            </a:pPr>
            <a:r>
              <a:rPr lang="ru-RU" sz="2000" b="0" i="0" dirty="0">
                <a:solidFill>
                  <a:schemeClr val="bg1"/>
                </a:solidFill>
                <a:effectLst/>
              </a:rPr>
              <a:t>Выбираемое на каждом шаге ребро присоединяется к дереву. Рост дерева происходит до тех пор, пока не будут исчерпаны все вершины исходного графа.</a:t>
            </a:r>
          </a:p>
          <a:p>
            <a:pPr algn="l">
              <a:spcAft>
                <a:spcPts val="600"/>
              </a:spcAft>
            </a:pPr>
            <a:r>
              <a:rPr lang="ru-RU" sz="2000" b="0" i="0" dirty="0">
                <a:solidFill>
                  <a:schemeClr val="bg1"/>
                </a:solidFill>
                <a:effectLst/>
              </a:rPr>
              <a:t>Результатом работы алгоритма является </a:t>
            </a:r>
            <a:r>
              <a:rPr lang="ru-RU" sz="2000" b="0" i="0" dirty="0" err="1">
                <a:solidFill>
                  <a:schemeClr val="bg1"/>
                </a:solidFill>
                <a:effectLst/>
              </a:rPr>
              <a:t>остовное</a:t>
            </a:r>
            <a:r>
              <a:rPr lang="ru-RU" sz="2000" b="0" i="0" dirty="0">
                <a:solidFill>
                  <a:schemeClr val="bg1"/>
                </a:solidFill>
                <a:effectLst/>
              </a:rPr>
              <a:t> дерево минимальной стоимости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DFAC26-162A-0247-448F-F27D53197F27}"/>
              </a:ext>
            </a:extLst>
          </p:cNvPr>
          <p:cNvSpPr txBox="1"/>
          <p:nvPr/>
        </p:nvSpPr>
        <p:spPr>
          <a:xfrm>
            <a:off x="4332513" y="635813"/>
            <a:ext cx="3526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Суть алгоритма</a:t>
            </a:r>
          </a:p>
        </p:txBody>
      </p:sp>
    </p:spTree>
    <p:extLst>
      <p:ext uri="{BB962C8B-B14F-4D97-AF65-F5344CB8AC3E}">
        <p14:creationId xmlns:p14="http://schemas.microsoft.com/office/powerpoint/2010/main" val="4258196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1D467E-8580-97AF-5101-C3C30F554EDA}"/>
              </a:ext>
            </a:extLst>
          </p:cNvPr>
          <p:cNvSpPr txBox="1"/>
          <p:nvPr/>
        </p:nvSpPr>
        <p:spPr>
          <a:xfrm>
            <a:off x="1280160" y="181394"/>
            <a:ext cx="9631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Реализации алгоритма на языке Джава</a:t>
            </a:r>
          </a:p>
          <a:p>
            <a:endParaRPr lang="ru-RU" sz="36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7B67406-7E85-B7F5-8728-0A10B59D1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886" y="1251793"/>
            <a:ext cx="8030696" cy="23339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056582-A4F6-6B37-6177-BCC1F5B4A2E3}"/>
              </a:ext>
            </a:extLst>
          </p:cNvPr>
          <p:cNvSpPr txBox="1"/>
          <p:nvPr/>
        </p:nvSpPr>
        <p:spPr>
          <a:xfrm>
            <a:off x="836022" y="3998950"/>
            <a:ext cx="96316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000" dirty="0">
                <a:solidFill>
                  <a:schemeClr val="bg1"/>
                </a:solidFill>
              </a:rPr>
              <a:t>1. Создается </a:t>
            </a:r>
            <a:r>
              <a:rPr lang="ru-RU" sz="2000" dirty="0" err="1">
                <a:solidFill>
                  <a:schemeClr val="bg1"/>
                </a:solidFill>
              </a:rPr>
              <a:t>булевый</a:t>
            </a:r>
            <a:r>
              <a:rPr lang="ru-RU" sz="2000" dirty="0">
                <a:solidFill>
                  <a:schemeClr val="bg1"/>
                </a:solidFill>
              </a:rPr>
              <a:t> массив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для отслеживания посещенных вершин. Номер вершины – ее индекс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2. Создается новый список ребер, в котором будет хранится наш остов.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ru-RU" sz="2000" i="0" dirty="0">
                <a:solidFill>
                  <a:srgbClr val="F8FAFF"/>
                </a:solidFill>
                <a:effectLst/>
              </a:rPr>
              <a:t>3. На вход подается связный неориентированный граф, в котором указан список ребер, хранящих вершины и вес ребер, инцидентные этим вершинам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4. Берем нулевую вершину, как начальную для выполнения алгоритма</a:t>
            </a:r>
          </a:p>
        </p:txBody>
      </p:sp>
    </p:spTree>
    <p:extLst>
      <p:ext uri="{BB962C8B-B14F-4D97-AF65-F5344CB8AC3E}">
        <p14:creationId xmlns:p14="http://schemas.microsoft.com/office/powerpoint/2010/main" val="3621134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8771E2-11A3-D5B0-3C67-D84235FC5EC4}"/>
              </a:ext>
            </a:extLst>
          </p:cNvPr>
          <p:cNvSpPr txBox="1"/>
          <p:nvPr/>
        </p:nvSpPr>
        <p:spPr>
          <a:xfrm>
            <a:off x="1558835" y="513806"/>
            <a:ext cx="9074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Идея реализации алгоритма на языке Джава</a:t>
            </a:r>
            <a:endParaRPr lang="ru-RU" sz="3600" dirty="0"/>
          </a:p>
          <a:p>
            <a:endParaRPr lang="ru-RU" sz="36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9F7303B-56E8-800E-F490-AAD61C265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55" y="2261006"/>
            <a:ext cx="11574490" cy="13432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1EACF3-2B1A-6A18-9D14-2B21F4DB9443}"/>
              </a:ext>
            </a:extLst>
          </p:cNvPr>
          <p:cNvSpPr txBox="1"/>
          <p:nvPr/>
        </p:nvSpPr>
        <p:spPr>
          <a:xfrm>
            <a:off x="308755" y="4291991"/>
            <a:ext cx="86737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5. Создаем приоритетную очередь, которая сортирует ребра по весу</a:t>
            </a:r>
            <a:br>
              <a:rPr lang="ru-RU" sz="2400" dirty="0">
                <a:solidFill>
                  <a:schemeClr val="bg1"/>
                </a:solidFill>
              </a:rPr>
            </a:br>
            <a:r>
              <a:rPr lang="ru-RU" sz="2400" dirty="0">
                <a:solidFill>
                  <a:schemeClr val="bg1"/>
                </a:solidFill>
              </a:rPr>
              <a:t>6. Заполняем очередь ребрами, которые выходят из начальной вершины</a:t>
            </a:r>
            <a:br>
              <a:rPr lang="ru-RU" sz="2400" dirty="0">
                <a:solidFill>
                  <a:schemeClr val="bg1"/>
                </a:solidFill>
              </a:rPr>
            </a:b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55111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071F22-2DCE-0C54-577E-AEDCC78DE495}"/>
              </a:ext>
            </a:extLst>
          </p:cNvPr>
          <p:cNvSpPr txBox="1"/>
          <p:nvPr/>
        </p:nvSpPr>
        <p:spPr>
          <a:xfrm>
            <a:off x="1375953" y="201760"/>
            <a:ext cx="91091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Идея реализации алгоритма на языке Джава</a:t>
            </a:r>
          </a:p>
          <a:p>
            <a:endParaRPr lang="ru-RU" sz="36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99D77BC-F804-6957-8AB3-79FDB459B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058" y="1375954"/>
            <a:ext cx="6676571" cy="32399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77BC76-5C1A-A9DA-6C1E-51A240C381EE}"/>
              </a:ext>
            </a:extLst>
          </p:cNvPr>
          <p:cNvSpPr txBox="1"/>
          <p:nvPr/>
        </p:nvSpPr>
        <p:spPr>
          <a:xfrm>
            <a:off x="246742" y="1132308"/>
            <a:ext cx="4554583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7. Через метод </a:t>
            </a:r>
            <a:r>
              <a:rPr lang="en-US" sz="2000" dirty="0">
                <a:solidFill>
                  <a:schemeClr val="bg1"/>
                </a:solidFill>
              </a:rPr>
              <a:t>poll </a:t>
            </a:r>
            <a:r>
              <a:rPr lang="ru-RU" sz="2000" dirty="0">
                <a:solidFill>
                  <a:schemeClr val="bg1"/>
                </a:solidFill>
              </a:rPr>
              <a:t>извлекаем из очереди ребро с минимальным весом.</a:t>
            </a:r>
            <a:br>
              <a:rPr lang="ru-RU" sz="2000" dirty="0">
                <a:solidFill>
                  <a:schemeClr val="bg1"/>
                </a:solidFill>
              </a:rPr>
            </a:b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8. Проверяем, посещали ли мы ранее вторую вершину, инцидентную этому ребру</a:t>
            </a:r>
            <a:br>
              <a:rPr lang="ru-RU" sz="2000" dirty="0">
                <a:solidFill>
                  <a:schemeClr val="bg1"/>
                </a:solidFill>
              </a:rPr>
            </a:b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9. Если не посещали, то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	1) Отмечаем в нашем булевом массиве, что посетили данную  вершину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	2) Добавляем это ребро в наш остов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	3) Проверяем ребра инцидентные второй вершины исходного ребра. Если мы не посещали другую вершину нового взятого ребра, то добавляем это новое ребро в очередь</a:t>
            </a:r>
          </a:p>
          <a:p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979A89-1765-757C-7BBA-5B30AEE34D9B}"/>
              </a:ext>
            </a:extLst>
          </p:cNvPr>
          <p:cNvSpPr txBox="1"/>
          <p:nvPr/>
        </p:nvSpPr>
        <p:spPr>
          <a:xfrm>
            <a:off x="5138058" y="5615242"/>
            <a:ext cx="59973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10. Выполняем пункты 7, 8 и 9 до момента, пока очередь не будет пустой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639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EAC2D9-B701-2BCD-5B08-8981310E8E55}"/>
              </a:ext>
            </a:extLst>
          </p:cNvPr>
          <p:cNvSpPr txBox="1"/>
          <p:nvPr/>
        </p:nvSpPr>
        <p:spPr>
          <a:xfrm>
            <a:off x="155771" y="1008350"/>
            <a:ext cx="42715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0" dirty="0">
                <a:solidFill>
                  <a:srgbClr val="FFFFFF"/>
                </a:solidFill>
                <a:effectLst/>
              </a:rPr>
              <a:t>1. Добавление рёбер стартовой вершины в очередь — O(E₀ </a:t>
            </a:r>
            <a:r>
              <a:rPr lang="ru-RU" i="0" dirty="0" err="1">
                <a:solidFill>
                  <a:srgbClr val="FFFFFF"/>
                </a:solidFill>
                <a:effectLst/>
              </a:rPr>
              <a:t>log</a:t>
            </a:r>
            <a:r>
              <a:rPr lang="ru-RU" i="0" dirty="0">
                <a:solidFill>
                  <a:srgbClr val="FFFFFF"/>
                </a:solidFill>
                <a:effectLst/>
              </a:rPr>
              <a:t> E₀), где E₀ — степень вершины 0. В худшем случае O(E </a:t>
            </a:r>
            <a:r>
              <a:rPr lang="ru-RU" i="0" dirty="0" err="1">
                <a:solidFill>
                  <a:srgbClr val="FFFFFF"/>
                </a:solidFill>
                <a:effectLst/>
              </a:rPr>
              <a:t>log</a:t>
            </a:r>
            <a:r>
              <a:rPr lang="ru-RU" i="0" dirty="0">
                <a:solidFill>
                  <a:srgbClr val="FFFFFF"/>
                </a:solidFill>
                <a:effectLst/>
              </a:rPr>
              <a:t> E) (если граф полный). 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3535AEB-4713-2213-3569-E97A8432A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9" y="1134380"/>
            <a:ext cx="4334480" cy="10193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5BDFAE-E173-D4F2-05A9-32F5BA237D02}"/>
              </a:ext>
            </a:extLst>
          </p:cNvPr>
          <p:cNvSpPr txBox="1"/>
          <p:nvPr/>
        </p:nvSpPr>
        <p:spPr>
          <a:xfrm>
            <a:off x="3860074" y="328107"/>
            <a:ext cx="44718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Сложность алгоритма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94058D-A200-6FA9-59BD-6E4A5DABD050}"/>
              </a:ext>
            </a:extLst>
          </p:cNvPr>
          <p:cNvSpPr txBox="1"/>
          <p:nvPr/>
        </p:nvSpPr>
        <p:spPr>
          <a:xfrm>
            <a:off x="187234" y="2510332"/>
            <a:ext cx="56997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0" dirty="0">
                <a:solidFill>
                  <a:srgbClr val="FFFFFF"/>
                </a:solidFill>
                <a:effectLst/>
              </a:rPr>
              <a:t>2. Основной цикл: Извлечение минимального ребра (</a:t>
            </a:r>
            <a:r>
              <a:rPr lang="ru-RU" i="0" dirty="0" err="1">
                <a:solidFill>
                  <a:srgbClr val="FFFFFF"/>
                </a:solidFill>
                <a:effectLst/>
              </a:rPr>
              <a:t>priorityQueue.poll</a:t>
            </a:r>
            <a:r>
              <a:rPr lang="ru-RU" i="0" dirty="0">
                <a:solidFill>
                  <a:srgbClr val="FFFFFF"/>
                </a:solidFill>
                <a:effectLst/>
              </a:rPr>
              <a:t>()): Каждое извлечение занимает O(</a:t>
            </a:r>
            <a:r>
              <a:rPr lang="ru-RU" i="0" dirty="0" err="1">
                <a:solidFill>
                  <a:srgbClr val="FFFFFF"/>
                </a:solidFill>
                <a:effectLst/>
              </a:rPr>
              <a:t>log</a:t>
            </a:r>
            <a:r>
              <a:rPr lang="ru-RU" i="0" dirty="0">
                <a:solidFill>
                  <a:srgbClr val="FFFFFF"/>
                </a:solidFill>
                <a:effectLst/>
              </a:rPr>
              <a:t> E). Всего извлечений O(E) (так как каждое ребро может быть добавлено в очередь). Итого: O(E </a:t>
            </a:r>
            <a:r>
              <a:rPr lang="ru-RU" i="0" dirty="0" err="1">
                <a:solidFill>
                  <a:srgbClr val="FFFFFF"/>
                </a:solidFill>
                <a:effectLst/>
              </a:rPr>
              <a:t>log</a:t>
            </a:r>
            <a:r>
              <a:rPr lang="ru-RU" i="0" dirty="0">
                <a:solidFill>
                  <a:srgbClr val="FFFFFF"/>
                </a:solidFill>
                <a:effectLst/>
              </a:rPr>
              <a:t> E)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B40DF02-E922-2607-C480-5799C6E57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008" y="2660653"/>
            <a:ext cx="4486901" cy="7335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344F68-17CA-DBAE-E481-C813BB22652A}"/>
              </a:ext>
            </a:extLst>
          </p:cNvPr>
          <p:cNvSpPr txBox="1"/>
          <p:nvPr/>
        </p:nvSpPr>
        <p:spPr>
          <a:xfrm>
            <a:off x="187234" y="3901136"/>
            <a:ext cx="692331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0" dirty="0">
                <a:solidFill>
                  <a:srgbClr val="FFFFFF"/>
                </a:solidFill>
                <a:effectLst/>
              </a:rPr>
              <a:t>3. Добавление рёбер в очередь (</a:t>
            </a:r>
            <a:r>
              <a:rPr lang="ru-RU" i="0" dirty="0" err="1">
                <a:solidFill>
                  <a:srgbClr val="FFFFFF"/>
                </a:solidFill>
                <a:effectLst/>
              </a:rPr>
              <a:t>priorityQueue.add</a:t>
            </a:r>
            <a:r>
              <a:rPr lang="ru-RU" i="0" dirty="0">
                <a:solidFill>
                  <a:srgbClr val="FFFFFF"/>
                </a:solidFill>
                <a:effectLst/>
              </a:rPr>
              <a:t>(x)): </a:t>
            </a:r>
            <a:br>
              <a:rPr lang="ru-RU" i="0" dirty="0">
                <a:solidFill>
                  <a:srgbClr val="FFFFFF"/>
                </a:solidFill>
                <a:effectLst/>
              </a:rPr>
            </a:br>
            <a:r>
              <a:rPr lang="ru-RU" i="0" dirty="0">
                <a:solidFill>
                  <a:srgbClr val="FFFFFF"/>
                </a:solidFill>
                <a:effectLst/>
              </a:rPr>
              <a:t>Каждое добавление — O(</a:t>
            </a:r>
            <a:r>
              <a:rPr lang="ru-RU" i="0" dirty="0" err="1">
                <a:solidFill>
                  <a:srgbClr val="FFFFFF"/>
                </a:solidFill>
                <a:effectLst/>
              </a:rPr>
              <a:t>log</a:t>
            </a:r>
            <a:r>
              <a:rPr lang="ru-RU" i="0" dirty="0">
                <a:solidFill>
                  <a:srgbClr val="FFFFFF"/>
                </a:solidFill>
                <a:effectLst/>
              </a:rPr>
              <a:t> E). Всего добавлений O(E) (так как каждое ребро может быть обработано дважды: для каждой из двух вершин). Проверка </a:t>
            </a:r>
            <a:r>
              <a:rPr lang="ru-RU" i="0" dirty="0" err="1">
                <a:solidFill>
                  <a:srgbClr val="FFFFFF"/>
                </a:solidFill>
                <a:effectLst/>
              </a:rPr>
              <a:t>посещённости</a:t>
            </a:r>
            <a:r>
              <a:rPr lang="ru-RU" i="0" dirty="0">
                <a:solidFill>
                  <a:srgbClr val="FFFFFF"/>
                </a:solidFill>
                <a:effectLst/>
              </a:rPr>
              <a:t> вершины- (!</a:t>
            </a:r>
            <a:r>
              <a:rPr lang="ru-RU" i="0" dirty="0" err="1">
                <a:solidFill>
                  <a:srgbClr val="FFFFFF"/>
                </a:solidFill>
                <a:effectLst/>
              </a:rPr>
              <a:t>isVertex</a:t>
            </a:r>
            <a:r>
              <a:rPr lang="ru-RU" i="0" dirty="0">
                <a:solidFill>
                  <a:srgbClr val="FFFFFF"/>
                </a:solidFill>
                <a:effectLst/>
              </a:rPr>
              <a:t>[</a:t>
            </a:r>
            <a:r>
              <a:rPr lang="ru-RU" i="0" dirty="0" err="1">
                <a:solidFill>
                  <a:srgbClr val="FFFFFF"/>
                </a:solidFill>
                <a:effectLst/>
              </a:rPr>
              <a:t>current.second</a:t>
            </a:r>
            <a:r>
              <a:rPr lang="ru-RU" i="0" dirty="0">
                <a:solidFill>
                  <a:srgbClr val="FFFFFF"/>
                </a:solidFill>
                <a:effectLst/>
              </a:rPr>
              <a:t>]) — O(1).</a:t>
            </a:r>
            <a:r>
              <a:rPr lang="ru-RU" dirty="0">
                <a:solidFill>
                  <a:srgbClr val="FFFFFF"/>
                </a:solidFill>
              </a:rPr>
              <a:t> </a:t>
            </a:r>
            <a:r>
              <a:rPr lang="ru-RU" i="0" dirty="0">
                <a:solidFill>
                  <a:srgbClr val="FFFFFF"/>
                </a:solidFill>
                <a:effectLst/>
              </a:rPr>
              <a:t>Итого: O(E </a:t>
            </a:r>
            <a:r>
              <a:rPr lang="ru-RU" i="0" dirty="0" err="1">
                <a:solidFill>
                  <a:srgbClr val="FFFFFF"/>
                </a:solidFill>
                <a:effectLst/>
              </a:rPr>
              <a:t>log</a:t>
            </a:r>
            <a:r>
              <a:rPr lang="ru-RU" i="0" dirty="0">
                <a:solidFill>
                  <a:srgbClr val="FFFFFF"/>
                </a:solidFill>
                <a:effectLst/>
              </a:rPr>
              <a:t> E). 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BF19597-6D4B-471B-F66B-3F5CA0E67D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0548" y="4040473"/>
            <a:ext cx="4772691" cy="10193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16A0465-2C5C-5C7E-0563-3CE7D3E90F9C}"/>
              </a:ext>
            </a:extLst>
          </p:cNvPr>
          <p:cNvSpPr txBox="1"/>
          <p:nvPr/>
        </p:nvSpPr>
        <p:spPr>
          <a:xfrm>
            <a:off x="2407920" y="5759413"/>
            <a:ext cx="69233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0" dirty="0">
                <a:solidFill>
                  <a:srgbClr val="FFFFFF"/>
                </a:solidFill>
                <a:effectLst/>
              </a:rPr>
              <a:t>Общая сложность: O(V + E </a:t>
            </a:r>
            <a:r>
              <a:rPr lang="ru-RU" i="0" dirty="0" err="1">
                <a:solidFill>
                  <a:srgbClr val="FFFFFF"/>
                </a:solidFill>
                <a:effectLst/>
              </a:rPr>
              <a:t>log</a:t>
            </a:r>
            <a:r>
              <a:rPr lang="ru-RU" i="0" dirty="0">
                <a:solidFill>
                  <a:srgbClr val="FFFFFF"/>
                </a:solidFill>
                <a:effectLst/>
              </a:rPr>
              <a:t> E). Так как в связном графе E ≥ V-1, можно упростить до O(E </a:t>
            </a:r>
            <a:r>
              <a:rPr lang="ru-RU" i="0" dirty="0" err="1">
                <a:solidFill>
                  <a:srgbClr val="FFFFFF"/>
                </a:solidFill>
                <a:effectLst/>
              </a:rPr>
              <a:t>log</a:t>
            </a:r>
            <a:r>
              <a:rPr lang="ru-RU" i="0" dirty="0">
                <a:solidFill>
                  <a:srgbClr val="FFFFFF"/>
                </a:solidFill>
                <a:effectLst/>
              </a:rPr>
              <a:t> E).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772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649216C-972E-A632-AECF-014FD76C8CCC}"/>
              </a:ext>
            </a:extLst>
          </p:cNvPr>
          <p:cNvSpPr txBox="1"/>
          <p:nvPr/>
        </p:nvSpPr>
        <p:spPr>
          <a:xfrm>
            <a:off x="1208314" y="465716"/>
            <a:ext cx="97753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u="none" strike="noStrike" spc="-130" dirty="0">
                <a:solidFill>
                  <a:schemeClr val="bg1"/>
                </a:solidFill>
                <a:ea typeface="Proxima Nova Bold"/>
                <a:cs typeface="Proxima Nova Bold"/>
                <a:sym typeface="Proxima Nova Bold"/>
              </a:rPr>
              <a:t>График зависимости времени и итераций от кол-ва входных данных, реальный случай</a:t>
            </a:r>
            <a:endParaRPr lang="ru-RU" sz="3600" dirty="0">
              <a:solidFill>
                <a:schemeClr val="bg1"/>
              </a:solidFill>
            </a:endParaRPr>
          </a:p>
        </p:txBody>
      </p:sp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AC29E54B-C23F-3C3D-0286-CA92B7D443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268019"/>
              </p:ext>
            </p:extLst>
          </p:nvPr>
        </p:nvGraphicFramePr>
        <p:xfrm>
          <a:off x="426720" y="2438400"/>
          <a:ext cx="5242559" cy="3137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Диаграмма 11">
            <a:extLst>
              <a:ext uri="{FF2B5EF4-FFF2-40B4-BE49-F238E27FC236}">
                <a16:creationId xmlns:a16="http://schemas.microsoft.com/office/drawing/2014/main" id="{15B76016-C1EE-7735-6C2D-5935A322DD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8254809"/>
              </p:ext>
            </p:extLst>
          </p:nvPr>
        </p:nvGraphicFramePr>
        <p:xfrm>
          <a:off x="6200503" y="2438400"/>
          <a:ext cx="4876800" cy="32047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57406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0C9812-D317-7D9A-BD21-48F1AEBF55F6}"/>
              </a:ext>
            </a:extLst>
          </p:cNvPr>
          <p:cNvSpPr txBox="1"/>
          <p:nvPr/>
        </p:nvSpPr>
        <p:spPr>
          <a:xfrm>
            <a:off x="1397726" y="414387"/>
            <a:ext cx="93965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u="none" strike="noStrike" spc="-130" dirty="0">
                <a:solidFill>
                  <a:schemeClr val="bg1"/>
                </a:solidFill>
                <a:ea typeface="Proxima Nova Bold"/>
                <a:cs typeface="Proxima Nova Bold"/>
                <a:sym typeface="Proxima Nova Bold"/>
              </a:rPr>
              <a:t>График зависимости времени и итераций от кол-ва входных данных, </a:t>
            </a:r>
            <a:r>
              <a:rPr lang="ru-RU" sz="3600" spc="-130" dirty="0">
                <a:solidFill>
                  <a:schemeClr val="bg1"/>
                </a:solidFill>
                <a:ea typeface="Proxima Nova Bold"/>
                <a:cs typeface="Proxima Nova Bold"/>
                <a:sym typeface="Proxima Nova Bold"/>
              </a:rPr>
              <a:t>лучший</a:t>
            </a:r>
            <a:r>
              <a:rPr lang="ru-RU" sz="3600" u="none" strike="noStrike" spc="-130" dirty="0">
                <a:solidFill>
                  <a:schemeClr val="bg1"/>
                </a:solidFill>
                <a:ea typeface="Proxima Nova Bold"/>
                <a:cs typeface="Proxima Nova Bold"/>
                <a:sym typeface="Proxima Nova Bold"/>
              </a:rPr>
              <a:t> случай</a:t>
            </a:r>
            <a:endParaRPr lang="ru-RU" sz="3600" dirty="0">
              <a:solidFill>
                <a:schemeClr val="bg1"/>
              </a:solidFill>
            </a:endParaRPr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7E1F06CF-FA1F-26B6-5A56-6251CF53F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0028737"/>
              </p:ext>
            </p:extLst>
          </p:nvPr>
        </p:nvGraphicFramePr>
        <p:xfrm>
          <a:off x="6200504" y="2309946"/>
          <a:ext cx="5399313" cy="35335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4ECCDCCD-087D-CE28-D22D-CD2A5A09CC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6945153"/>
              </p:ext>
            </p:extLst>
          </p:nvPr>
        </p:nvGraphicFramePr>
        <p:xfrm>
          <a:off x="452847" y="2309946"/>
          <a:ext cx="5399314" cy="35335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14077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4BF12D-7411-DBB7-E2C6-0A5F8D2A4397}"/>
              </a:ext>
            </a:extLst>
          </p:cNvPr>
          <p:cNvSpPr txBox="1"/>
          <p:nvPr/>
        </p:nvSpPr>
        <p:spPr>
          <a:xfrm>
            <a:off x="1397726" y="255452"/>
            <a:ext cx="93965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u="none" strike="noStrike" spc="-130" dirty="0">
                <a:solidFill>
                  <a:schemeClr val="bg1"/>
                </a:solidFill>
                <a:ea typeface="Proxima Nova Bold"/>
                <a:cs typeface="Proxima Nova Bold"/>
                <a:sym typeface="Proxima Nova Bold"/>
              </a:rPr>
              <a:t>График зависимости времени и итераций от кол-ва входных данных, </a:t>
            </a:r>
            <a:r>
              <a:rPr lang="ru-RU" sz="3600" spc="-130" dirty="0">
                <a:solidFill>
                  <a:schemeClr val="bg1"/>
                </a:solidFill>
                <a:ea typeface="Proxima Nova Bold"/>
                <a:cs typeface="Proxima Nova Bold"/>
                <a:sym typeface="Proxima Nova Bold"/>
              </a:rPr>
              <a:t>худший случай</a:t>
            </a:r>
            <a:endParaRPr lang="ru-RU" sz="3600" dirty="0">
              <a:solidFill>
                <a:schemeClr val="bg1"/>
              </a:solidFill>
            </a:endParaRPr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2B20C0BA-AE57-4F52-991E-896FC68064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0309459"/>
              </p:ext>
            </p:extLst>
          </p:nvPr>
        </p:nvGraphicFramePr>
        <p:xfrm>
          <a:off x="661851" y="2551613"/>
          <a:ext cx="5312229" cy="34507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10CCE64A-52CE-6DFA-50C8-89E70F0034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4618724"/>
              </p:ext>
            </p:extLst>
          </p:nvPr>
        </p:nvGraphicFramePr>
        <p:xfrm>
          <a:off x="6583679" y="2551612"/>
          <a:ext cx="5168535" cy="34507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5354881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GO">
  <a:themeElements>
    <a:clrScheme name="Tuscany">
      <a:dk1>
        <a:srgbClr val="38516E"/>
      </a:dk1>
      <a:lt1>
        <a:srgbClr val="F0F0F5"/>
      </a:lt1>
      <a:dk2>
        <a:srgbClr val="38516E"/>
      </a:dk2>
      <a:lt2>
        <a:srgbClr val="F0F0F5"/>
      </a:lt2>
      <a:accent1>
        <a:srgbClr val="F8B394"/>
      </a:accent1>
      <a:accent2>
        <a:srgbClr val="F29376"/>
      </a:accent2>
      <a:accent3>
        <a:srgbClr val="E17974"/>
      </a:accent3>
      <a:accent4>
        <a:srgbClr val="CF535A"/>
      </a:accent4>
      <a:accent5>
        <a:srgbClr val="B83944"/>
      </a:accent5>
      <a:accent6>
        <a:srgbClr val="89242C"/>
      </a:accent6>
      <a:hlink>
        <a:srgbClr val="F8B394"/>
      </a:hlink>
      <a:folHlink>
        <a:srgbClr val="CF535A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242_T_PGO_3D-Cube-Lines-16x9.pptx" id="{38AFC4F8-C4C4-4924-843A-811F27A78CA8}" vid="{C172B029-E35F-42A0-8AC7-E43F5B4AB051}"/>
    </a:ext>
  </a:extLst>
</a:theme>
</file>

<file path=ppt/theme/theme2.xml><?xml version="1.0" encoding="utf-8"?>
<a:theme xmlns:a="http://schemas.openxmlformats.org/drawingml/2006/main" name="Designed by Presentation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242_T_PGO_3D-Cube-Lines-16x9.pptx" id="{38AFC4F8-C4C4-4924-843A-811F27A78CA8}" vid="{C6099055-CB1D-4DEB-AAAE-0F5720743120}"/>
    </a:ext>
  </a:extLst>
</a:theme>
</file>

<file path=ppt/theme/theme3.xml><?xml version="1.0" encoding="utf-8"?>
<a:theme xmlns:a="http://schemas.openxmlformats.org/drawingml/2006/main" name="1_PresentationGO">
  <a:themeElements>
    <a:clrScheme name="PGO - Abstract Rounded Corners">
      <a:dk1>
        <a:srgbClr val="484848"/>
      </a:dk1>
      <a:lt1>
        <a:srgbClr val="FFFFFF"/>
      </a:lt1>
      <a:dk2>
        <a:srgbClr val="494949"/>
      </a:dk2>
      <a:lt2>
        <a:srgbClr val="F5F3EF"/>
      </a:lt2>
      <a:accent1>
        <a:srgbClr val="F9B89E"/>
      </a:accent1>
      <a:accent2>
        <a:srgbClr val="F4D0C2"/>
      </a:accent2>
      <a:accent3>
        <a:srgbClr val="F6F2F0"/>
      </a:accent3>
      <a:accent4>
        <a:srgbClr val="C5D6D0"/>
      </a:accent4>
      <a:accent5>
        <a:srgbClr val="5E9494"/>
      </a:accent5>
      <a:accent6>
        <a:srgbClr val="326A71"/>
      </a:accent6>
      <a:hlink>
        <a:srgbClr val="E3C459"/>
      </a:hlink>
      <a:folHlink>
        <a:srgbClr val="E3C459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83_T_PGO_Abstract-Rounded-Corners-16x9.pptx" id="{38E65C07-CAC9-4792-B8B1-7EDBDD4DF8C2}" vid="{ECEEE7D4-E8CC-453E-91B1-8778CC423BB2}"/>
    </a:ext>
  </a:extLst>
</a:theme>
</file>

<file path=ppt/theme/theme4.xml><?xml version="1.0" encoding="utf-8"?>
<a:theme xmlns:a="http://schemas.openxmlformats.org/drawingml/2006/main" name="1_Designed by Presentation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83_T_PGO_Abstract-Rounded-Corners-16x9.pptx" id="{38E65C07-CAC9-4792-B8B1-7EDBDD4DF8C2}" vid="{DDF6E3D6-2E7B-45A3-8C4B-F4EE0546491F}"/>
    </a:ext>
  </a:extLst>
</a:theme>
</file>

<file path=ppt/theme/theme5.xml><?xml version="1.0" encoding="utf-8"?>
<a:theme xmlns:a="http://schemas.openxmlformats.org/drawingml/2006/main" name="2_PresentationGO">
  <a:themeElements>
    <a:clrScheme name="Tuscany">
      <a:dk1>
        <a:srgbClr val="38516E"/>
      </a:dk1>
      <a:lt1>
        <a:srgbClr val="F0F0F5"/>
      </a:lt1>
      <a:dk2>
        <a:srgbClr val="38516E"/>
      </a:dk2>
      <a:lt2>
        <a:srgbClr val="F0F0F5"/>
      </a:lt2>
      <a:accent1>
        <a:srgbClr val="F8B394"/>
      </a:accent1>
      <a:accent2>
        <a:srgbClr val="F29376"/>
      </a:accent2>
      <a:accent3>
        <a:srgbClr val="E17974"/>
      </a:accent3>
      <a:accent4>
        <a:srgbClr val="CF535A"/>
      </a:accent4>
      <a:accent5>
        <a:srgbClr val="B83944"/>
      </a:accent5>
      <a:accent6>
        <a:srgbClr val="89242C"/>
      </a:accent6>
      <a:hlink>
        <a:srgbClr val="F8B394"/>
      </a:hlink>
      <a:folHlink>
        <a:srgbClr val="CF535A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242_T_PGO_3D-Cube-Lines-16x9.pptx" id="{38AFC4F8-C4C4-4924-843A-811F27A78CA8}" vid="{C172B029-E35F-42A0-8AC7-E43F5B4AB051}"/>
    </a:ext>
  </a:extLst>
</a:theme>
</file>

<file path=ppt/theme/theme6.xml><?xml version="1.0" encoding="utf-8"?>
<a:theme xmlns:a="http://schemas.openxmlformats.org/drawingml/2006/main" name="2_Designed by Presentation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242_T_PGO_3D-Cube-Lines-16x9.pptx" id="{38AFC4F8-C4C4-4924-843A-811F27A78CA8}" vid="{C6099055-CB1D-4DEB-AAAE-0F5720743120}"/>
    </a:ext>
  </a:extLst>
</a:theme>
</file>

<file path=ppt/theme/theme7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0242_T_PGO_3D-Cube-Lines-16x9</Template>
  <TotalTime>444</TotalTime>
  <Words>611</Words>
  <Application>Microsoft Office PowerPoint</Application>
  <PresentationFormat>Широкоэкранный</PresentationFormat>
  <Paragraphs>35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6</vt:i4>
      </vt:variant>
      <vt:variant>
        <vt:lpstr>Заголовки слайдов</vt:lpstr>
      </vt:variant>
      <vt:variant>
        <vt:i4>10</vt:i4>
      </vt:variant>
    </vt:vector>
  </HeadingPairs>
  <TitlesOfParts>
    <vt:vector size="22" baseType="lpstr">
      <vt:lpstr>Aptos</vt:lpstr>
      <vt:lpstr>Arial</vt:lpstr>
      <vt:lpstr>Calibri</vt:lpstr>
      <vt:lpstr>Calibri Light</vt:lpstr>
      <vt:lpstr>Open Sans</vt:lpstr>
      <vt:lpstr>Proxima Nova Bold</vt:lpstr>
      <vt:lpstr>PresentationGO</vt:lpstr>
      <vt:lpstr>Designed by PresentationGO</vt:lpstr>
      <vt:lpstr>1_PresentationGO</vt:lpstr>
      <vt:lpstr>1_Designed by PresentationGO</vt:lpstr>
      <vt:lpstr>2_PresentationGO</vt:lpstr>
      <vt:lpstr>2_Designed by PresentationGO</vt:lpstr>
      <vt:lpstr>Алгоритм Прима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Данил Романов</dc:creator>
  <cp:lastModifiedBy>Данил Романов</cp:lastModifiedBy>
  <cp:revision>5</cp:revision>
  <dcterms:created xsi:type="dcterms:W3CDTF">2025-05-12T11:20:41Z</dcterms:created>
  <dcterms:modified xsi:type="dcterms:W3CDTF">2025-05-12T18:45:31Z</dcterms:modified>
</cp:coreProperties>
</file>