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79BFA-A48A-4C29-A661-BB5CD8DC6DC9}" v="6" dt="2022-08-25T13:25:54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AZHAR MAYET" userId="ddff3d06-0d68-4124-b86f-13564f127fee" providerId="ADAL" clId="{F6D534DD-B86D-4F38-A2CA-B1FDCC3EB6E2}"/>
    <pc:docChg chg="custSel delSld modSld">
      <pc:chgData name="ABDULLAH AZHAR MAYET" userId="ddff3d06-0d68-4124-b86f-13564f127fee" providerId="ADAL" clId="{F6D534DD-B86D-4F38-A2CA-B1FDCC3EB6E2}" dt="2022-08-25T14:24:01.234" v="115" actId="14100"/>
      <pc:docMkLst>
        <pc:docMk/>
      </pc:docMkLst>
      <pc:sldChg chg="addSp delSp modSp del mod">
        <pc:chgData name="ABDULLAH AZHAR MAYET" userId="ddff3d06-0d68-4124-b86f-13564f127fee" providerId="ADAL" clId="{F6D534DD-B86D-4F38-A2CA-B1FDCC3EB6E2}" dt="2022-08-25T14:23:00.578" v="4" actId="2696"/>
        <pc:sldMkLst>
          <pc:docMk/>
          <pc:sldMk cId="1508497802" sldId="257"/>
        </pc:sldMkLst>
        <pc:spChg chg="add mod">
          <ac:chgData name="ABDULLAH AZHAR MAYET" userId="ddff3d06-0d68-4124-b86f-13564f127fee" providerId="ADAL" clId="{F6D534DD-B86D-4F38-A2CA-B1FDCC3EB6E2}" dt="2022-08-25T14:20:00.742" v="2" actId="14100"/>
          <ac:spMkLst>
            <pc:docMk/>
            <pc:sldMk cId="1508497802" sldId="257"/>
            <ac:spMk id="8" creationId="{FE99C134-31BC-1EC7-9F47-971976A4042A}"/>
          </ac:spMkLst>
        </pc:spChg>
        <pc:graphicFrameChg chg="del">
          <ac:chgData name="ABDULLAH AZHAR MAYET" userId="ddff3d06-0d68-4124-b86f-13564f127fee" providerId="ADAL" clId="{F6D534DD-B86D-4F38-A2CA-B1FDCC3EB6E2}" dt="2022-08-25T14:19:49.448" v="1" actId="478"/>
          <ac:graphicFrameMkLst>
            <pc:docMk/>
            <pc:sldMk cId="1508497802" sldId="257"/>
            <ac:graphicFrameMk id="4" creationId="{1861EE1D-9558-2ACB-A127-219C81E0330D}"/>
          </ac:graphicFrameMkLst>
        </pc:graphicFrameChg>
        <pc:graphicFrameChg chg="del">
          <ac:chgData name="ABDULLAH AZHAR MAYET" userId="ddff3d06-0d68-4124-b86f-13564f127fee" providerId="ADAL" clId="{F6D534DD-B86D-4F38-A2CA-B1FDCC3EB6E2}" dt="2022-08-25T14:19:47.223" v="0" actId="478"/>
          <ac:graphicFrameMkLst>
            <pc:docMk/>
            <pc:sldMk cId="1508497802" sldId="257"/>
            <ac:graphicFrameMk id="5" creationId="{09031E37-D6EE-7CFE-F788-19175C17EA52}"/>
          </ac:graphicFrameMkLst>
        </pc:graphicFrameChg>
        <pc:graphicFrameChg chg="del">
          <ac:chgData name="ABDULLAH AZHAR MAYET" userId="ddff3d06-0d68-4124-b86f-13564f127fee" providerId="ADAL" clId="{F6D534DD-B86D-4F38-A2CA-B1FDCC3EB6E2}" dt="2022-08-25T14:20:02.541" v="3" actId="478"/>
          <ac:graphicFrameMkLst>
            <pc:docMk/>
            <pc:sldMk cId="1508497802" sldId="257"/>
            <ac:graphicFrameMk id="6" creationId="{C612E90B-F7E2-160B-F75E-E11AAADDB407}"/>
          </ac:graphicFrameMkLst>
        </pc:graphicFrameChg>
      </pc:sldChg>
      <pc:sldChg chg="modSp mod">
        <pc:chgData name="ABDULLAH AZHAR MAYET" userId="ddff3d06-0d68-4124-b86f-13564f127fee" providerId="ADAL" clId="{F6D534DD-B86D-4F38-A2CA-B1FDCC3EB6E2}" dt="2022-08-25T14:24:01.234" v="115" actId="14100"/>
        <pc:sldMkLst>
          <pc:docMk/>
          <pc:sldMk cId="33748888" sldId="258"/>
        </pc:sldMkLst>
        <pc:spChg chg="mod">
          <ac:chgData name="ABDULLAH AZHAR MAYET" userId="ddff3d06-0d68-4124-b86f-13564f127fee" providerId="ADAL" clId="{F6D534DD-B86D-4F38-A2CA-B1FDCC3EB6E2}" dt="2022-08-25T14:24:01.234" v="115" actId="14100"/>
          <ac:spMkLst>
            <pc:docMk/>
            <pc:sldMk cId="33748888" sldId="258"/>
            <ac:spMk id="3" creationId="{82D88043-A113-605B-5F68-51DFC028728A}"/>
          </ac:spMkLst>
        </pc:spChg>
      </pc:sldChg>
    </pc:docChg>
  </pc:docChgLst>
  <pc:docChgLst>
    <pc:chgData name="ABDULLAH AZHAR MAYET" userId="ddff3d06-0d68-4124-b86f-13564f127fee" providerId="ADAL" clId="{6BC79BFA-A48A-4C29-A661-BB5CD8DC6DC9}"/>
    <pc:docChg chg="custSel addSld modSld">
      <pc:chgData name="ABDULLAH AZHAR MAYET" userId="ddff3d06-0d68-4124-b86f-13564f127fee" providerId="ADAL" clId="{6BC79BFA-A48A-4C29-A661-BB5CD8DC6DC9}" dt="2022-08-25T13:28:00.686" v="699" actId="20577"/>
      <pc:docMkLst>
        <pc:docMk/>
      </pc:docMkLst>
      <pc:sldChg chg="modSp mod">
        <pc:chgData name="ABDULLAH AZHAR MAYET" userId="ddff3d06-0d68-4124-b86f-13564f127fee" providerId="ADAL" clId="{6BC79BFA-A48A-4C29-A661-BB5CD8DC6DC9}" dt="2022-08-25T13:28:00.686" v="699" actId="20577"/>
        <pc:sldMkLst>
          <pc:docMk/>
          <pc:sldMk cId="3956486569" sldId="256"/>
        </pc:sldMkLst>
        <pc:spChg chg="mod">
          <ac:chgData name="ABDULLAH AZHAR MAYET" userId="ddff3d06-0d68-4124-b86f-13564f127fee" providerId="ADAL" clId="{6BC79BFA-A48A-4C29-A661-BB5CD8DC6DC9}" dt="2022-08-25T13:28:00.686" v="699" actId="20577"/>
          <ac:spMkLst>
            <pc:docMk/>
            <pc:sldMk cId="3956486569" sldId="256"/>
            <ac:spMk id="2" creationId="{4269BE7A-C80C-A0A1-3B77-7895DDF84CCD}"/>
          </ac:spMkLst>
        </pc:spChg>
        <pc:spChg chg="mod">
          <ac:chgData name="ABDULLAH AZHAR MAYET" userId="ddff3d06-0d68-4124-b86f-13564f127fee" providerId="ADAL" clId="{6BC79BFA-A48A-4C29-A661-BB5CD8DC6DC9}" dt="2022-08-25T06:25:55.200" v="86" actId="1076"/>
          <ac:spMkLst>
            <pc:docMk/>
            <pc:sldMk cId="3956486569" sldId="256"/>
            <ac:spMk id="3" creationId="{3388158D-0955-8EAC-5B84-0C0787958CA1}"/>
          </ac:spMkLst>
        </pc:spChg>
      </pc:sldChg>
      <pc:sldChg chg="addSp delSp modSp new mod">
        <pc:chgData name="ABDULLAH AZHAR MAYET" userId="ddff3d06-0d68-4124-b86f-13564f127fee" providerId="ADAL" clId="{6BC79BFA-A48A-4C29-A661-BB5CD8DC6DC9}" dt="2022-08-25T13:27:16.550" v="695" actId="20577"/>
        <pc:sldMkLst>
          <pc:docMk/>
          <pc:sldMk cId="1508497802" sldId="257"/>
        </pc:sldMkLst>
        <pc:spChg chg="mod">
          <ac:chgData name="ABDULLAH AZHAR MAYET" userId="ddff3d06-0d68-4124-b86f-13564f127fee" providerId="ADAL" clId="{6BC79BFA-A48A-4C29-A661-BB5CD8DC6DC9}" dt="2022-08-25T13:24:55.626" v="581" actId="20577"/>
          <ac:spMkLst>
            <pc:docMk/>
            <pc:sldMk cId="1508497802" sldId="257"/>
            <ac:spMk id="2" creationId="{4931B03D-739A-AF76-1D5F-3519B2358354}"/>
          </ac:spMkLst>
        </pc:spChg>
        <pc:spChg chg="del">
          <ac:chgData name="ABDULLAH AZHAR MAYET" userId="ddff3d06-0d68-4124-b86f-13564f127fee" providerId="ADAL" clId="{6BC79BFA-A48A-4C29-A661-BB5CD8DC6DC9}" dt="2022-08-25T06:30:33.740" v="91" actId="931"/>
          <ac:spMkLst>
            <pc:docMk/>
            <pc:sldMk cId="1508497802" sldId="257"/>
            <ac:spMk id="3" creationId="{1C4DF2A1-0076-C2CE-2DF0-7316E1C24DCA}"/>
          </ac:spMkLst>
        </pc:spChg>
        <pc:spChg chg="add del mod">
          <ac:chgData name="ABDULLAH AZHAR MAYET" userId="ddff3d06-0d68-4124-b86f-13564f127fee" providerId="ADAL" clId="{6BC79BFA-A48A-4C29-A661-BB5CD8DC6DC9}" dt="2022-08-25T13:25:16.586" v="584"/>
          <ac:spMkLst>
            <pc:docMk/>
            <pc:sldMk cId="1508497802" sldId="257"/>
            <ac:spMk id="3" creationId="{3FFC1C78-515A-CEDD-36BE-152725996CF0}"/>
          </ac:spMkLst>
        </pc:spChg>
        <pc:spChg chg="add mod">
          <ac:chgData name="ABDULLAH AZHAR MAYET" userId="ddff3d06-0d68-4124-b86f-13564f127fee" providerId="ADAL" clId="{6BC79BFA-A48A-4C29-A661-BB5CD8DC6DC9}" dt="2022-08-25T13:27:16.550" v="695" actId="20577"/>
          <ac:spMkLst>
            <pc:docMk/>
            <pc:sldMk cId="1508497802" sldId="257"/>
            <ac:spMk id="7" creationId="{7E8594ED-DA5D-92B1-DB5F-91B3341BFB1A}"/>
          </ac:spMkLst>
        </pc:spChg>
        <pc:graphicFrameChg chg="add mod ord modGraphic">
          <ac:chgData name="ABDULLAH AZHAR MAYET" userId="ddff3d06-0d68-4124-b86f-13564f127fee" providerId="ADAL" clId="{6BC79BFA-A48A-4C29-A661-BB5CD8DC6DC9}" dt="2022-08-25T06:32:26.875" v="98" actId="339"/>
          <ac:graphicFrameMkLst>
            <pc:docMk/>
            <pc:sldMk cId="1508497802" sldId="257"/>
            <ac:graphicFrameMk id="4" creationId="{1861EE1D-9558-2ACB-A127-219C81E0330D}"/>
          </ac:graphicFrameMkLst>
        </pc:graphicFrameChg>
        <pc:graphicFrameChg chg="add mod modGraphic">
          <ac:chgData name="ABDULLAH AZHAR MAYET" userId="ddff3d06-0d68-4124-b86f-13564f127fee" providerId="ADAL" clId="{6BC79BFA-A48A-4C29-A661-BB5CD8DC6DC9}" dt="2022-08-25T06:32:08.652" v="97" actId="339"/>
          <ac:graphicFrameMkLst>
            <pc:docMk/>
            <pc:sldMk cId="1508497802" sldId="257"/>
            <ac:graphicFrameMk id="5" creationId="{09031E37-D6EE-7CFE-F788-19175C17EA52}"/>
          </ac:graphicFrameMkLst>
        </pc:graphicFrameChg>
        <pc:graphicFrameChg chg="add mod modGraphic">
          <ac:chgData name="ABDULLAH AZHAR MAYET" userId="ddff3d06-0d68-4124-b86f-13564f127fee" providerId="ADAL" clId="{6BC79BFA-A48A-4C29-A661-BB5CD8DC6DC9}" dt="2022-08-25T06:31:24.615" v="94" actId="1076"/>
          <ac:graphicFrameMkLst>
            <pc:docMk/>
            <pc:sldMk cId="1508497802" sldId="257"/>
            <ac:graphicFrameMk id="6" creationId="{C612E90B-F7E2-160B-F75E-E11AAADDB407}"/>
          </ac:graphicFrameMkLst>
        </pc:graphicFrameChg>
      </pc:sldChg>
      <pc:sldChg chg="delSp modSp new mod">
        <pc:chgData name="ABDULLAH AZHAR MAYET" userId="ddff3d06-0d68-4124-b86f-13564f127fee" providerId="ADAL" clId="{6BC79BFA-A48A-4C29-A661-BB5CD8DC6DC9}" dt="2022-08-25T13:27:53.129" v="697" actId="20577"/>
        <pc:sldMkLst>
          <pc:docMk/>
          <pc:sldMk cId="33748888" sldId="258"/>
        </pc:sldMkLst>
        <pc:spChg chg="del">
          <ac:chgData name="ABDULLAH AZHAR MAYET" userId="ddff3d06-0d68-4124-b86f-13564f127fee" providerId="ADAL" clId="{6BC79BFA-A48A-4C29-A661-BB5CD8DC6DC9}" dt="2022-08-25T13:20:27.127" v="494" actId="478"/>
          <ac:spMkLst>
            <pc:docMk/>
            <pc:sldMk cId="33748888" sldId="258"/>
            <ac:spMk id="2" creationId="{5550444E-41DE-EEB3-C6EB-CB8537D32A3E}"/>
          </ac:spMkLst>
        </pc:spChg>
        <pc:spChg chg="mod">
          <ac:chgData name="ABDULLAH AZHAR MAYET" userId="ddff3d06-0d68-4124-b86f-13564f127fee" providerId="ADAL" clId="{6BC79BFA-A48A-4C29-A661-BB5CD8DC6DC9}" dt="2022-08-25T13:27:53.129" v="697" actId="20577"/>
          <ac:spMkLst>
            <pc:docMk/>
            <pc:sldMk cId="33748888" sldId="258"/>
            <ac:spMk id="3" creationId="{82D88043-A113-605B-5F68-51DFC02872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11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13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547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509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631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41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3555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7088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998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170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178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07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790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36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659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852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16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1714-5B6C-4C61-BD00-503058087980}" type="datetimeFigureOut">
              <a:rPr lang="en-ZA" smtClean="0"/>
              <a:t>2022/08/25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D5C6-4A81-4E4B-9CE3-C3C0E30099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5205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BE7A-C80C-A0A1-3B77-7895DDF84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sz="6600"/>
              <a:t>SPORT TRACK</a:t>
            </a:r>
            <a:endParaRPr lang="en-ZA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8158D-0955-8EAC-5B84-0C0787958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/>
          </a:bodyPr>
          <a:lstStyle/>
          <a:p>
            <a:r>
              <a:rPr lang="en-ZA" sz="1800" dirty="0"/>
              <a:t>Student entertainment</a:t>
            </a:r>
          </a:p>
          <a:p>
            <a:r>
              <a:rPr lang="en-ZA" sz="1800" dirty="0"/>
              <a:t>Mayet, AA – 222001975 – P06</a:t>
            </a:r>
          </a:p>
        </p:txBody>
      </p:sp>
    </p:spTree>
    <p:extLst>
      <p:ext uri="{BB962C8B-B14F-4D97-AF65-F5344CB8AC3E}">
        <p14:creationId xmlns:p14="http://schemas.microsoft.com/office/powerpoint/2010/main" val="395648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8043-A113-605B-5F68-51DFC028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49867"/>
            <a:ext cx="10820400" cy="4899377"/>
          </a:xfrm>
        </p:spPr>
        <p:txBody>
          <a:bodyPr>
            <a:normAutofit fontScale="92500"/>
          </a:bodyPr>
          <a:lstStyle/>
          <a:p>
            <a:r>
              <a:rPr lang="en-ZA" sz="3600" dirty="0">
                <a:latin typeface="Bradley Hand ITC" panose="03070402050302030203" pitchFamily="66" charset="0"/>
              </a:rPr>
              <a:t>WITH </a:t>
            </a:r>
            <a:r>
              <a:rPr lang="en-ZA" sz="4800" b="1" i="1" u="sng" dirty="0">
                <a:latin typeface="Bradley Hand ITC" panose="03070402050302030203" pitchFamily="66" charset="0"/>
              </a:rPr>
              <a:t>SPORT TRACK </a:t>
            </a:r>
            <a:r>
              <a:rPr lang="en-ZA" sz="3600" dirty="0">
                <a:latin typeface="Bradley Hand ITC" panose="03070402050302030203" pitchFamily="66" charset="0"/>
              </a:rPr>
              <a:t>YOU CAN KEEP TRACK OF ALL OF YOUR FAVOURITE TEAMS IN ONE PLACE.</a:t>
            </a:r>
          </a:p>
          <a:p>
            <a:r>
              <a:rPr lang="en-ZA" sz="3600" dirty="0">
                <a:latin typeface="Bradley Hand ITC" panose="03070402050302030203" pitchFamily="66" charset="0"/>
              </a:rPr>
              <a:t>FOR CONVENIENCE YOU CAN VIEW ALL OF THEIR SCORES AND UPCOMING MATCHES IN ONE PLACE</a:t>
            </a:r>
          </a:p>
          <a:p>
            <a:r>
              <a:rPr lang="en-ZA" sz="3600" dirty="0">
                <a:latin typeface="Bradley Hand ITC" panose="03070402050302030203" pitchFamily="66" charset="0"/>
              </a:rPr>
              <a:t>NO NEED TO USE DIFFERENT APPS FOR YOUR FAVOURITE TEAMS</a:t>
            </a:r>
          </a:p>
          <a:p>
            <a:r>
              <a:rPr lang="en-ZA" sz="3600" dirty="0">
                <a:latin typeface="Bradley Hand ITC" panose="03070402050302030203" pitchFamily="66" charset="0"/>
              </a:rPr>
              <a:t>YOU CAN VIEW THEM ALL IN ONE SIMPLE APP</a:t>
            </a:r>
          </a:p>
          <a:p>
            <a:r>
              <a:rPr lang="en-ZA" sz="3600" b="1" dirty="0">
                <a:latin typeface="Bradley Hand ITC" panose="03070402050302030203" pitchFamily="66" charset="0"/>
              </a:rPr>
              <a:t>GET </a:t>
            </a:r>
            <a:r>
              <a:rPr lang="en-ZA" sz="4800" b="1" i="1" u="sng" dirty="0">
                <a:latin typeface="Bradley Hand ITC" panose="03070402050302030203" pitchFamily="66" charset="0"/>
              </a:rPr>
              <a:t>SPORT TRACK </a:t>
            </a:r>
            <a:r>
              <a:rPr lang="en-ZA" sz="3600" b="1" dirty="0">
                <a:latin typeface="Bradley Hand ITC" panose="03070402050302030203" pitchFamily="66" charset="0"/>
              </a:rPr>
              <a:t>NOW!!</a:t>
            </a:r>
          </a:p>
          <a:p>
            <a:r>
              <a:rPr lang="en-ZA" sz="1300" b="1" dirty="0">
                <a:latin typeface="Bradley Hand ITC" panose="03070402050302030203" pitchFamily="66" charset="0"/>
              </a:rPr>
              <a:t>Currently available for Soccer, Cricket and Rugby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7488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</TotalTime>
  <Words>75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Bradley Hand ITC</vt:lpstr>
      <vt:lpstr>Century Gothic</vt:lpstr>
      <vt:lpstr>Vapor Trail</vt:lpstr>
      <vt:lpstr>SPORT TRACK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AZHAR MAYET</dc:creator>
  <cp:lastModifiedBy>ABDULLAH AZHAR MAYET</cp:lastModifiedBy>
  <cp:revision>1</cp:revision>
  <dcterms:created xsi:type="dcterms:W3CDTF">2022-08-25T06:20:57Z</dcterms:created>
  <dcterms:modified xsi:type="dcterms:W3CDTF">2022-08-25T14:24:04Z</dcterms:modified>
</cp:coreProperties>
</file>