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 SemiBold"/>
      <p:regular r:id="rId15"/>
      <p:bold r:id="rId16"/>
      <p:italic r:id="rId17"/>
      <p:boldItalic r:id="rId18"/>
    </p:embeddedFont>
    <p:embeddedFont>
      <p:font typeface="Montserrat SemiBold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NunitoSemiBold-italic.fntdata"/><Relationship Id="rId16" Type="http://schemas.openxmlformats.org/officeDocument/2006/relationships/font" Target="fonts/NunitoSemiBold-bold.fntdata"/><Relationship Id="rId19" Type="http://schemas.openxmlformats.org/officeDocument/2006/relationships/font" Target="fonts/MontserratSemiBold-regular.fntdata"/><Relationship Id="rId18" Type="http://schemas.openxmlformats.org/officeDocument/2006/relationships/font" Target="fonts/Nunit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0aece6612_0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0aece6612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aece6612_0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aece6612_0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aece6612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aece6612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aece6612_0_1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aece6612_0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aece6612_0_1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aece6612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aece6612_0_1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aece6612_0_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aece6612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aece6612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aece6612_0_1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aece6612_0_1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44250" y="684025"/>
            <a:ext cx="8455500" cy="21468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SemiBold"/>
                <a:ea typeface="Montserrat SemiBold"/>
                <a:cs typeface="Montserrat SemiBold"/>
                <a:sym typeface="Montserrat SemiBold"/>
              </a:rPr>
              <a:t>BOOK REVIEW </a:t>
            </a:r>
            <a:r>
              <a:rPr b="0"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APPLICATION</a:t>
            </a:r>
            <a:endParaRPr b="0"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994850" y="3840225"/>
            <a:ext cx="5154300" cy="8241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Nunito SemiBold"/>
                <a:ea typeface="Nunito SemiBold"/>
                <a:cs typeface="Nunito SemiBold"/>
                <a:sym typeface="Nunito SemiBold"/>
              </a:rPr>
              <a:t>MANOJ E  			AM.EN.U4CSE17311</a:t>
            </a:r>
            <a:endParaRPr b="0"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Nunito SemiBold"/>
                <a:ea typeface="Nunito SemiBold"/>
                <a:cs typeface="Nunito SemiBold"/>
                <a:sym typeface="Nunito SemiBold"/>
              </a:rPr>
              <a:t>RAJENDRAN K		</a:t>
            </a:r>
            <a:r>
              <a:rPr b="0" lang="en" sz="1800">
                <a:latin typeface="Nunito SemiBold"/>
                <a:ea typeface="Nunito SemiBold"/>
                <a:cs typeface="Nunito SemiBold"/>
                <a:sym typeface="Nunito SemiBold"/>
              </a:rPr>
              <a:t>AM.EN.U4CSE17313</a:t>
            </a:r>
            <a:endParaRPr b="0" sz="18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69000" y="325750"/>
            <a:ext cx="7806000" cy="801000"/>
          </a:xfrm>
          <a:prstGeom prst="rect">
            <a:avLst/>
          </a:prstGeom>
          <a:solidFill>
            <a:srgbClr val="9900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Nunito SemiBold"/>
                <a:ea typeface="Nunito SemiBold"/>
                <a:cs typeface="Nunito SemiBold"/>
                <a:sym typeface="Nunito SemiBold"/>
              </a:rPr>
              <a:t>FUNCTIONALITIES</a:t>
            </a:r>
            <a:endParaRPr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69075" y="1366475"/>
            <a:ext cx="7806000" cy="3312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unito SemiBold"/>
              <a:buChar char="➔"/>
            </a:pPr>
            <a:r>
              <a:rPr lang="en" sz="2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en" sz="2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USER REGISTRATION</a:t>
            </a:r>
            <a:endParaRPr sz="2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unito SemiBold"/>
              <a:buChar char="➔"/>
            </a:pPr>
            <a:r>
              <a:rPr lang="en" sz="2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ADD BOOKS</a:t>
            </a:r>
            <a:endParaRPr sz="2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unito SemiBold"/>
              <a:buChar char="➔"/>
            </a:pPr>
            <a:r>
              <a:rPr lang="en" sz="2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VIEW BOOKS</a:t>
            </a:r>
            <a:endParaRPr sz="2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unito SemiBold"/>
              <a:buChar char="➔"/>
            </a:pPr>
            <a:r>
              <a:rPr lang="en" sz="2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SAVE BOOKS</a:t>
            </a:r>
            <a:endParaRPr sz="2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unito SemiBold"/>
              <a:buChar char="➔"/>
            </a:pPr>
            <a:r>
              <a:rPr lang="en" sz="2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RATE BOOKS</a:t>
            </a:r>
            <a:endParaRPr sz="2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unito SemiBold"/>
              <a:buChar char="➔"/>
            </a:pPr>
            <a:r>
              <a:rPr lang="en" sz="2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ADD REVIEWS</a:t>
            </a:r>
            <a:endParaRPr sz="2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unito SemiBold"/>
              <a:buChar char="➔"/>
            </a:pPr>
            <a:r>
              <a:rPr lang="en" sz="24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VIEW REVIEWS</a:t>
            </a:r>
            <a:endParaRPr sz="24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27075"/>
            <a:ext cx="8520600" cy="801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Nunito SemiBold"/>
                <a:ea typeface="Nunito SemiBold"/>
                <a:cs typeface="Nunito SemiBold"/>
                <a:sym typeface="Nunito SemiBold"/>
              </a:rPr>
              <a:t>USER REGISTRATION</a:t>
            </a:r>
            <a:endParaRPr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00" y="1333575"/>
            <a:ext cx="1623025" cy="32848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425" y="1346184"/>
            <a:ext cx="1623025" cy="333231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3650" y="1333575"/>
            <a:ext cx="1662540" cy="33323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896875" y="4778775"/>
            <a:ext cx="12282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HOME PAGE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032438" y="4778775"/>
            <a:ext cx="9870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SIGN UP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021425" y="4790400"/>
            <a:ext cx="9870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SIGN IN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81900"/>
            <a:ext cx="8520600" cy="801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Nunito SemiBold"/>
                <a:ea typeface="Nunito SemiBold"/>
                <a:cs typeface="Nunito SemiBold"/>
                <a:sym typeface="Nunito SemiBold"/>
              </a:rPr>
              <a:t>ADD BOOKS</a:t>
            </a:r>
            <a:endParaRPr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638" y="1418875"/>
            <a:ext cx="1598725" cy="31974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962" y="1418875"/>
            <a:ext cx="1569663" cy="31974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624" y="1422300"/>
            <a:ext cx="1598725" cy="319060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3" name="Google Shape;83;p16"/>
          <p:cNvSpPr txBox="1"/>
          <p:nvPr/>
        </p:nvSpPr>
        <p:spPr>
          <a:xfrm>
            <a:off x="728038" y="4778775"/>
            <a:ext cx="14679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BOOKS LAYOUT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957900" y="4778775"/>
            <a:ext cx="12282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ADD BOOK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901688" y="4778775"/>
            <a:ext cx="12282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FILL DETAIL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Nunito SemiBold"/>
                <a:ea typeface="Nunito SemiBold"/>
                <a:cs typeface="Nunito SemiBold"/>
                <a:sym typeface="Nunito SemiBold"/>
              </a:rPr>
              <a:t>ADD REVIEWS</a:t>
            </a:r>
            <a:endParaRPr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75" y="1369326"/>
            <a:ext cx="1620675" cy="32605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862" y="1375738"/>
            <a:ext cx="1620675" cy="324773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7625" y="1369474"/>
            <a:ext cx="1620675" cy="326028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4" name="Google Shape;94;p17"/>
          <p:cNvSpPr txBox="1"/>
          <p:nvPr/>
        </p:nvSpPr>
        <p:spPr>
          <a:xfrm>
            <a:off x="592088" y="4778775"/>
            <a:ext cx="14679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BOOK DETAILS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084000" y="4778775"/>
            <a:ext cx="14679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VIEW REVIEW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838038" y="4778775"/>
            <a:ext cx="14679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ADD REVIEW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Nunito SemiBold"/>
                <a:ea typeface="Nunito SemiBold"/>
                <a:cs typeface="Nunito SemiBold"/>
                <a:sym typeface="Nunito SemiBold"/>
              </a:rPr>
              <a:t>RATE AND SAVE BOOKS</a:t>
            </a:r>
            <a:endParaRPr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50" y="1575275"/>
            <a:ext cx="1524375" cy="30593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812" y="1547675"/>
            <a:ext cx="1524375" cy="311456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2276" y="1547675"/>
            <a:ext cx="1567397" cy="31145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05" name="Google Shape;105;p18"/>
          <p:cNvSpPr txBox="1"/>
          <p:nvPr/>
        </p:nvSpPr>
        <p:spPr>
          <a:xfrm>
            <a:off x="728975" y="4778775"/>
            <a:ext cx="14679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RATE BOOK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842013" y="4778775"/>
            <a:ext cx="14679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SAVED BOOK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838038" y="4778775"/>
            <a:ext cx="1467900" cy="19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SAVE BOOK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954300" y="292850"/>
            <a:ext cx="5385000" cy="801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Nunito SemiBold"/>
                <a:ea typeface="Nunito SemiBold"/>
                <a:cs typeface="Nunito SemiBold"/>
                <a:sym typeface="Nunito SemiBold"/>
              </a:rPr>
              <a:t>ARCHITECTURE</a:t>
            </a:r>
            <a:endParaRPr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366875"/>
            <a:ext cx="6734175" cy="335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698600" y="303800"/>
            <a:ext cx="5746800" cy="801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Nunito SemiBold"/>
                <a:ea typeface="Nunito SemiBold"/>
                <a:cs typeface="Nunito SemiBold"/>
                <a:sym typeface="Nunito SemiBold"/>
              </a:rPr>
              <a:t>DATABASE</a:t>
            </a:r>
            <a:endParaRPr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21526" l="12898" r="11050" t="14235"/>
          <a:stretch/>
        </p:blipFill>
        <p:spPr>
          <a:xfrm>
            <a:off x="611652" y="2050188"/>
            <a:ext cx="2086842" cy="14008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17920" l="9645" r="10238" t="16983"/>
          <a:stretch/>
        </p:blipFill>
        <p:spPr>
          <a:xfrm>
            <a:off x="3548376" y="2050200"/>
            <a:ext cx="2238477" cy="14008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b="16731" l="12156" r="11913" t="17108"/>
          <a:stretch/>
        </p:blipFill>
        <p:spPr>
          <a:xfrm>
            <a:off x="6529250" y="2086475"/>
            <a:ext cx="2335946" cy="13282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071500" y="2171250"/>
            <a:ext cx="5001000" cy="8010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Nunito SemiBold"/>
                <a:ea typeface="Nunito SemiBold"/>
                <a:cs typeface="Nunito SemiBold"/>
                <a:sym typeface="Nunito SemiBold"/>
              </a:rPr>
              <a:t>THANKYOU</a:t>
            </a:r>
            <a:endParaRPr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