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SIDAN Policy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Oceanic Solarpunk Sovereignty</a:t>
            </a:r>
          </a:p>
          <a:p>
            <a:r>
              <a:t>Where infrastructure grows, votes bloom, and the sea feeds all.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SIDAN: Smart Infrastructure DAO of Namibia</a:t>
            </a:r>
          </a:p>
          <a:p>
            <a:r>
              <a:t>Purpose: Transition from resource extraction to regenerative sovereignty</a:t>
            </a:r>
          </a:p>
          <a:p>
            <a:r>
              <a:t>Scope: Offshore and onshore infrastructure, energy, agriculture, governance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 – Foundation Economy (2025–2030)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Offshore Oil on basalt islands</a:t>
            </a:r>
          </a:p>
          <a:p>
            <a:r>
              <a:t>• Green Hydrogen &amp; Ammonia production</a:t>
            </a:r>
          </a:p>
          <a:p>
            <a:r>
              <a:t>• Basalt mining, geothermal energy</a:t>
            </a:r>
          </a:p>
          <a:p>
            <a:r>
              <a:t>• Strategic waste-to-energy parks</a:t>
            </a:r>
          </a:p>
          <a:p>
            <a:r>
              <a:t>Outcomes: Resource sovereignty, export revenue, infrastructure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II – Infrastructure Build-Out (2027–2035)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Barrier Island Arc Completion</a:t>
            </a:r>
          </a:p>
          <a:p>
            <a:r>
              <a:t>• Immersed tunnels &amp; freight corridors</a:t>
            </a:r>
          </a:p>
          <a:p>
            <a:r>
              <a:t>• Inland aqueducts &amp; fog-fed farms</a:t>
            </a:r>
          </a:p>
          <a:p>
            <a:r>
              <a:t>• Maker schools &amp; digital twin nodes</a:t>
            </a:r>
          </a:p>
          <a:p>
            <a:r>
              <a:t>Outcome: Employment, ownership, exportable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III – Regenerative DAO Economy (2035–2050+)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Blue carbon &amp; kelp exports</a:t>
            </a:r>
          </a:p>
          <a:p>
            <a:r>
              <a:t>• Bio-cultural IP (sponge textiles, reef art)</a:t>
            </a:r>
          </a:p>
          <a:p>
            <a:r>
              <a:t>• DAO-based land, food &amp; governance</a:t>
            </a:r>
          </a:p>
          <a:p>
            <a:r>
              <a:t>• Ocean diplomacy &amp; Blue South Pact</a:t>
            </a:r>
          </a:p>
          <a:p>
            <a:r>
              <a:t>Outcome: A sovereign regenerative marine economy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DAO Mechanics &amp; Tokenomics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Tokens: GOIL, HYD, BLU-SBT, LAND NFTs</a:t>
            </a:r>
          </a:p>
          <a:p>
            <a:r>
              <a:t>• Vault-based dividends &amp; voting</a:t>
            </a:r>
          </a:p>
          <a:p>
            <a:r>
              <a:t>• Decentralized leasing and planning</a:t>
            </a:r>
          </a:p>
          <a:p>
            <a:r>
              <a:t>• Proof-of-impact governance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Partnerships &amp;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SDG integration &amp; climate funding</a:t>
            </a:r>
          </a:p>
          <a:p>
            <a:r>
              <a:t>• BRICS+ trade corridors</a:t>
            </a:r>
          </a:p>
          <a:p>
            <a:r>
              <a:t>• Blue bond issuance &amp; hydrogen markets</a:t>
            </a:r>
          </a:p>
          <a:p>
            <a:r>
              <a:t>• Avoidance of IMF/World Bank debt traps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