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0DA-6370-46A2-B4FC-A780FABFE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9FF19-2DDB-462F-9E8F-5E63E395C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22C9-56FD-4EE4-8352-41F566F2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9377-10F1-4728-A30E-D665182D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0A0C-54A0-4702-A33F-8BE6A1FB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7018-FDA9-427E-A218-91CF76C5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6E74-764C-4D45-9C15-9CAEE0C6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1140-12C8-4C74-B37B-36FF9A38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82F5F-68A9-4B5A-B81C-039CA6E3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079A-BD20-45E9-9870-3EF8ED1B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7731-3896-43D2-8517-48218DF0D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41BBB-C80C-4248-AE87-C3D910905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A95D-CE14-405E-98B2-58E1CD9F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AE2B-7F8D-4D98-9A7E-B0D8E749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D53E-1A7E-4743-A68A-7F6338E6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B490-F3EC-46E3-A7A7-25FEE021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AB45-AD87-40E1-92FF-FB52E4F9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805D-321A-4858-93E6-2963521F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BACC-F24F-4F8E-BFA0-08A0959B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F5C3F-19EE-41EC-B9FB-271F5FCF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B337-B552-4C29-94AE-C8C543A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CED92-B1D7-46A2-9755-F876FE6B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66A6-97B8-4495-88B6-BC42E368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B0470-5F06-4946-BDA9-B8077B43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FC67-39D6-4720-9A7D-C966360C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9318-019A-430F-8357-D4267502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A024-C5FC-4E2D-AB06-C5B413648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34085-99E3-4F7F-8399-B7BEE76E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ACFD-BCD9-40C1-8906-349E460E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2039B-E682-4CF0-A073-C29A721C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D58B5-C8F1-4D59-AAD7-B101EDC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E179-1B5B-484B-9E3F-3CA577AD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1AC10-8E36-4BFD-A3D9-E2605593B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A8A1-FF33-42B6-A58C-3EE2AA76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1CE6F-4E5C-4F56-8C8B-8EFB4335F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9FD36-A16D-4F46-9A93-338D1D1B5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E7225-0863-4441-A557-369F565B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FA055-81FE-40AD-96AF-C399148F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C8CFC-C47C-4E2F-9AC5-0E2E2092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332-8134-44D0-9535-CC756307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6B539-70BE-4D96-A054-06E54F2E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91B5C-6481-4E10-A217-EACDB5F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0168C-B722-45EF-A58D-D2335ACB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56DA2-018C-4B89-A725-5B59982C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61EBD-9EE5-4893-BA86-6C8090C4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5F1F7-7C51-4A4D-87C4-D07D4C08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97A3-4CA5-42A9-A5C8-82C56756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E71B-F6E2-4CFF-A6C5-13DD1A4D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531AA-9371-4AEE-8F81-9976CC0EA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95948-9165-4DF9-9970-2BEB637E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984A-D1F4-4151-95A2-82B5B11A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3FDC0-9AEF-45BC-A6C3-906CD8B1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3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16AE-5FCA-4F52-AC2A-C4A0E89D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BC310-309F-45C2-B5C4-9C805BE9F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69B18-357D-4A5B-BB22-705FC6F9A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F8AF2-D2D2-469F-87D7-444A4B4D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2258B-F019-470A-B55C-B01FDFD8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7B627-70F1-42EB-9AE1-4B9E3575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1BB9F-0ED0-4004-ABDF-CD856D4D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7CD1B-09F5-4FFD-BCB0-A97603D3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D5F9-A88A-4BC8-B390-4AA8657C6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1798-FC9B-43C3-A30F-DD0C9835D03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2684-387C-4D78-A159-FA851A786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9007-59D8-4BE0-874D-4979A710D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AFA4-2972-4929-98D3-A150E5E3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5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108CA-3BA8-4515-8EC5-48F7E189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Lesson 10:Searching Part 2: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Finding One Record and Filling in the form.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196E3-98DB-46C5-9F71-9C3F920F2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Lambert, Scott</a:t>
            </a:r>
          </a:p>
        </p:txBody>
      </p:sp>
    </p:spTree>
    <p:extLst>
      <p:ext uri="{BB962C8B-B14F-4D97-AF65-F5344CB8AC3E}">
        <p14:creationId xmlns:p14="http://schemas.microsoft.com/office/powerpoint/2010/main" val="93627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0_1">
            <a:extLst>
              <a:ext uri="{FF2B5EF4-FFF2-40B4-BE49-F238E27FC236}">
                <a16:creationId xmlns:a16="http://schemas.microsoft.com/office/drawing/2014/main" id="{FE542EA2-37F5-4FDE-923F-A82DB106B6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9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0_2">
            <a:extLst>
              <a:ext uri="{FF2B5EF4-FFF2-40B4-BE49-F238E27FC236}">
                <a16:creationId xmlns:a16="http://schemas.microsoft.com/office/drawing/2014/main" id="{2AB70388-323E-4409-B595-84083AC6AF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7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0_3">
            <a:extLst>
              <a:ext uri="{FF2B5EF4-FFF2-40B4-BE49-F238E27FC236}">
                <a16:creationId xmlns:a16="http://schemas.microsoft.com/office/drawing/2014/main" id="{369A0776-D8E0-41AE-8232-AEC9E194FC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4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0_4">
            <a:extLst>
              <a:ext uri="{FF2B5EF4-FFF2-40B4-BE49-F238E27FC236}">
                <a16:creationId xmlns:a16="http://schemas.microsoft.com/office/drawing/2014/main" id="{9CAF9E06-1BF6-4D99-BC07-C4A4166257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7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0_5">
            <a:extLst>
              <a:ext uri="{FF2B5EF4-FFF2-40B4-BE49-F238E27FC236}">
                <a16:creationId xmlns:a16="http://schemas.microsoft.com/office/drawing/2014/main" id="{D0EE6374-A708-439A-BBE7-CE27D852C6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3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Lesson 10:Searching Part 2:  Finding One Record and Filling in the form.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10:Searching Part 2:  Finding One Record and Filling in the form.</dc:title>
  <dc:creator>Lambert, Scott</dc:creator>
  <cp:lastModifiedBy>Lambert, Scott</cp:lastModifiedBy>
  <cp:revision>1</cp:revision>
  <dcterms:created xsi:type="dcterms:W3CDTF">2020-05-22T15:22:10Z</dcterms:created>
  <dcterms:modified xsi:type="dcterms:W3CDTF">2020-05-22T15:24:37Z</dcterms:modified>
</cp:coreProperties>
</file>