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AF3B-7C35-4E19-923D-5C0A086C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01E07-BC7F-449A-B335-C8457281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8122-FD03-4B8B-AD98-8BEFC9DA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5A9F-DF24-4C7F-8D02-BC54125A05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C799-1C73-45C2-833C-B07A66C3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65AC-3142-4EC4-AE6B-E48638E7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249-6AE6-418A-8241-C533F8DC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8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677C-FB52-47EC-A07E-7F291EE5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B5A49-C522-4032-AFBB-7E7077E4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C8BF-2C17-4E02-91F4-5D7ACE11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5A9F-DF24-4C7F-8D02-BC54125A05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9069-230C-4222-9DF4-E1314965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47B3-BAFF-4A3F-AC46-ADC2588E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249-6AE6-418A-8241-C533F8DC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0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27A8F-4657-4F51-A614-201D73AC0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14259-D02B-4D37-BCD4-FC196CC98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3571F-B5D6-4EB2-98E2-543D6B36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5A9F-DF24-4C7F-8D02-BC54125A05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3BEDD-9EFA-4519-8F45-CC2BA3FF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7F60-49F2-40EE-A5CA-2022C1D0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249-6AE6-418A-8241-C533F8DC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3580-4ED5-4872-837F-B9116BB4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9E0C-CA74-4BFF-AD60-C9FCCABD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AAD6D-2CA0-47D0-9D0A-EF4B144D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5A9F-DF24-4C7F-8D02-BC54125A05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7FBB-33BB-4956-8869-A57A6759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FF31C-EAE5-4BA7-8158-FEFD1655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249-6AE6-418A-8241-C533F8DC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362A-A830-426B-8045-5B55F4B6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E8378-CFF4-4A9F-A31D-D7E3F981C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A418-67C3-453E-964E-BB557893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5A9F-DF24-4C7F-8D02-BC54125A05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5282-07E8-4051-9770-13706AE4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470F1-24CC-4453-ADB9-383791C5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249-6AE6-418A-8241-C533F8DC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B0AE-296F-4B91-BB0B-E21CA62C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01D19-D3FD-4A70-A9E3-04D53671D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C4861-CCD4-413F-B76E-ED5551113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30227-65FD-44A8-9D71-A397E622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5A9F-DF24-4C7F-8D02-BC54125A05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23F76-EBC4-4DAC-BF10-07A28820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86A3A-3E54-42E5-BFAC-76EB5FFE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249-6AE6-418A-8241-C533F8DC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4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777B-E4F9-4893-A938-23081918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4086B-07A3-40AB-82B9-E91D2F1AD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DF29A-D770-42F6-A95E-28CF0B049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FAFEF-F914-4BA0-820C-89390CBA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E2BF5-10F0-4A51-A94A-7D3C6ED3F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EB2ED-AADF-4856-A84D-838AE193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5A9F-DF24-4C7F-8D02-BC54125A05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D1A2E-3975-4AFC-82A0-0F5EE840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025D4-C065-4934-AB9A-C9A019F0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249-6AE6-418A-8241-C533F8DC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1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588D-5BE1-4E1A-BB98-278EECB9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5DF51-9EA8-488F-BF13-92922B0C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5A9F-DF24-4C7F-8D02-BC54125A05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9B54A-ADC8-43F6-AD42-A7FD245A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74E2F-3CAB-4E42-AF3D-65E909DD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249-6AE6-418A-8241-C533F8DC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9BA41-84FE-4337-BBA7-5C196C62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5A9F-DF24-4C7F-8D02-BC54125A05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0792B-F2F2-4E6D-8678-D8AF2570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DB71-2EA6-4E72-BB20-D881F5B2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249-6AE6-418A-8241-C533F8DC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0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D544-4C32-4434-8E2F-3B78206E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4012-B942-45F2-B44C-C1202532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7043-4126-4241-A8EC-D5B505FAB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8D485-BC81-4858-9A93-67AD0C1C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5A9F-DF24-4C7F-8D02-BC54125A05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1D361-9975-4F55-BB1B-65C0B0C9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8D18C-CF4A-4B74-9AF1-1CA5EB9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249-6AE6-418A-8241-C533F8DC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D61E-6E1C-41E5-9246-56C53DFC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A08E6-655A-4B59-B17E-F4B3249C4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DE9F1-D56A-47C0-B4DE-34CD3BD61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B113C-F146-4B8A-BE93-6364E729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5A9F-DF24-4C7F-8D02-BC54125A05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E89DF-E280-469F-A5F4-EE4B934F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1F207-9777-4108-95AF-7B901F60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249-6AE6-418A-8241-C533F8DC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6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3CB9D-CBBE-4299-A179-E2283AC3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1C36-0CB8-4D17-8749-B06856D1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8A3B-5AD6-4CBB-87F6-1EDE1DC6D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5A9F-DF24-4C7F-8D02-BC54125A05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6752-CBF1-4480-884F-644E989A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4C03-BE96-4CBB-B367-D6C5B25C8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29249-6AE6-418A-8241-C533F8DC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8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A40EE-7FB7-4C62-A84F-00E45C56E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Lesson 11: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Viewing, Updating, Deleting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5EAC-7BE9-41B3-9B68-86929C3E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by Lambert, Scott</a:t>
            </a:r>
          </a:p>
        </p:txBody>
      </p:sp>
    </p:spTree>
    <p:extLst>
      <p:ext uri="{BB962C8B-B14F-4D97-AF65-F5344CB8AC3E}">
        <p14:creationId xmlns:p14="http://schemas.microsoft.com/office/powerpoint/2010/main" val="371134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9">
            <a:extLst>
              <a:ext uri="{FF2B5EF4-FFF2-40B4-BE49-F238E27FC236}">
                <a16:creationId xmlns:a16="http://schemas.microsoft.com/office/drawing/2014/main" id="{DE493FF8-2FF2-49B2-8499-89347B5866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8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10">
            <a:extLst>
              <a:ext uri="{FF2B5EF4-FFF2-40B4-BE49-F238E27FC236}">
                <a16:creationId xmlns:a16="http://schemas.microsoft.com/office/drawing/2014/main" id="{2AB70C8E-78BA-4D7F-99FE-CD0B77CC12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6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11">
            <a:extLst>
              <a:ext uri="{FF2B5EF4-FFF2-40B4-BE49-F238E27FC236}">
                <a16:creationId xmlns:a16="http://schemas.microsoft.com/office/drawing/2014/main" id="{2F2D7C46-28CF-4F8A-8BEA-DE66B1E803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12">
            <a:extLst>
              <a:ext uri="{FF2B5EF4-FFF2-40B4-BE49-F238E27FC236}">
                <a16:creationId xmlns:a16="http://schemas.microsoft.com/office/drawing/2014/main" id="{BC587628-8EB3-4475-81F5-0C14FDF8E7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7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13">
            <a:extLst>
              <a:ext uri="{FF2B5EF4-FFF2-40B4-BE49-F238E27FC236}">
                <a16:creationId xmlns:a16="http://schemas.microsoft.com/office/drawing/2014/main" id="{19B10E27-23BF-42A7-A177-E5C49F9727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6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14">
            <a:extLst>
              <a:ext uri="{FF2B5EF4-FFF2-40B4-BE49-F238E27FC236}">
                <a16:creationId xmlns:a16="http://schemas.microsoft.com/office/drawing/2014/main" id="{8FF96F8E-6D93-4D3F-8301-1870F2CC1F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4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15">
            <a:extLst>
              <a:ext uri="{FF2B5EF4-FFF2-40B4-BE49-F238E27FC236}">
                <a16:creationId xmlns:a16="http://schemas.microsoft.com/office/drawing/2014/main" id="{2D434612-C918-43D7-83CC-C994967A2D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0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1">
            <a:extLst>
              <a:ext uri="{FF2B5EF4-FFF2-40B4-BE49-F238E27FC236}">
                <a16:creationId xmlns:a16="http://schemas.microsoft.com/office/drawing/2014/main" id="{E6003324-340E-435C-A4F2-47F1B7751C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2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2">
            <a:extLst>
              <a:ext uri="{FF2B5EF4-FFF2-40B4-BE49-F238E27FC236}">
                <a16:creationId xmlns:a16="http://schemas.microsoft.com/office/drawing/2014/main" id="{393433F0-F587-4E24-83F1-64CC6307DD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1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3">
            <a:extLst>
              <a:ext uri="{FF2B5EF4-FFF2-40B4-BE49-F238E27FC236}">
                <a16:creationId xmlns:a16="http://schemas.microsoft.com/office/drawing/2014/main" id="{AAFD298F-C180-44E0-BAD2-A5FE36D128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7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4">
            <a:extLst>
              <a:ext uri="{FF2B5EF4-FFF2-40B4-BE49-F238E27FC236}">
                <a16:creationId xmlns:a16="http://schemas.microsoft.com/office/drawing/2014/main" id="{2C52F58C-CF8F-498A-9C1E-B319939A1E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5">
            <a:extLst>
              <a:ext uri="{FF2B5EF4-FFF2-40B4-BE49-F238E27FC236}">
                <a16:creationId xmlns:a16="http://schemas.microsoft.com/office/drawing/2014/main" id="{745C785B-24B9-4F65-8F89-6B19096210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7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6">
            <a:extLst>
              <a:ext uri="{FF2B5EF4-FFF2-40B4-BE49-F238E27FC236}">
                <a16:creationId xmlns:a16="http://schemas.microsoft.com/office/drawing/2014/main" id="{C4CD0C41-D75E-4701-9C9C-41A9882C36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6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7">
            <a:extLst>
              <a:ext uri="{FF2B5EF4-FFF2-40B4-BE49-F238E27FC236}">
                <a16:creationId xmlns:a16="http://schemas.microsoft.com/office/drawing/2014/main" id="{090953C0-25AE-494F-B62F-F6C6CB3597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11_8">
            <a:extLst>
              <a:ext uri="{FF2B5EF4-FFF2-40B4-BE49-F238E27FC236}">
                <a16:creationId xmlns:a16="http://schemas.microsoft.com/office/drawing/2014/main" id="{3638E914-AB74-4D76-9F93-BF7EE56851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8"/>
            <a:ext cx="121920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6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Lesson 11: Viewing, Updating, Deleting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11: Viewing, Updating, Deleting Data</dc:title>
  <dc:creator>Lambert, Scott</dc:creator>
  <cp:lastModifiedBy>Lambert, Scott</cp:lastModifiedBy>
  <cp:revision>1</cp:revision>
  <dcterms:created xsi:type="dcterms:W3CDTF">2020-05-22T15:34:15Z</dcterms:created>
  <dcterms:modified xsi:type="dcterms:W3CDTF">2020-05-22T15:35:39Z</dcterms:modified>
</cp:coreProperties>
</file>