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F4C6-28A5-4CF6-9528-D89E0B68E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D7D73-2B7E-4AC9-84F7-22427F4BB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E532-B367-4786-9945-9E16B20E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447A-0D16-4FEF-B113-F98F1397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E932-86BD-40AB-BBAD-1D5F14C6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4052-6448-452F-9B0D-8A8884CC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2F0BD-E1D2-4AB0-83E2-9E18B7FD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D563-5D8F-4A3A-9B79-7ED6E2AA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D62C-C80B-4A5F-A2BF-0059EF00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637F-EFDD-492C-A3CC-5A5112BA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7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354F3-37A8-4465-96E8-A3D9CF87E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58191-7DCA-47EC-B775-DFF93B64C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A06A-207C-404E-AAF5-D38E2F6E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62DA-4984-44E9-9446-9BED23A2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0E2E-8B35-4859-9FD4-4ADC1B21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D8BC-78F6-4CEF-B6EF-920CB3B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BCD-1865-4F48-AF40-3F81C1DC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CAFD-65EB-4778-8D7D-1B5DB6FB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F4E4-2B01-48DD-BCE8-DAE08011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6D403-8C67-468B-9CF4-07CCE8B1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95D5-39FD-4682-A1B8-44FA1625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76A55-7153-47BD-B361-9F0D9781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98FE-4B37-4F0F-948B-4A47D75C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BC4C-DD5D-402E-B8C6-9A3AE2D1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BFC8-3036-4283-B668-62112A88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C08E-1DE8-41A1-9DD4-1FE264BB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46DF-D3EA-4451-9AB2-4317B94F1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C13E3-C3A7-457E-B6A4-F78BEF6D4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FE83-017A-4220-84CF-03106F75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90CB-C309-4D55-976E-1356AD55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65905-9750-4B67-AAD1-78F7EF6D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D0CD-BD65-4916-8216-C2C7AD6E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199E6-3ABF-4C47-A6FB-8C3E15BF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735D3-D5EF-42A2-9391-CE0432852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62248-C842-46B2-9898-77DA4A616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6B77B-5DFD-4075-A0CC-B883DC986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0512F-0C61-48B9-957F-CEB945B2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699C7-E2AF-451F-A1C0-49D20D7A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7D2AF-8110-4A10-81D9-7A93CCD2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6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CF31-77B6-4289-BCB5-ECF0E832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45605-C054-43A7-94D1-80BAAD29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53BF7-D8FC-4AB0-A9CE-6A7B91E2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CBDEF-18A2-42AD-A0C3-2BD5CA3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CCEE2-DC52-461E-9C47-D87383FE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AF26B-CAA8-4ED9-89E8-87FE2237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651EB-DE43-40B6-97C5-958F4D56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7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C296-333F-4AFA-B5F4-A6005F2B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5987-5922-44D6-BC71-43AFB231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60CA-73F1-44A9-8537-D8EE4BE0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81EB9-AC81-4A01-87D6-944BFDF8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2B38-D8F7-4270-ABE2-DAD86DCB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91B09-207B-42F0-9E0D-C4F6008C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F0A6-A504-4D97-8DEE-7595F1BC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1B7C7-5261-4D22-8182-C510A2B44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99A81-ABB5-4F2C-BE43-F054C1178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6717-0B6D-4DDC-91FE-850059C5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94D9D-D3B1-4D3F-8547-1730B130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C08D4-AABA-430B-A733-2B3FDDB6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86E8A-4550-4345-8F9D-70587581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4E6E8-FC9C-4254-8126-20C7E18F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EDBF-B337-42E6-8867-5C6F304B8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D76-7836-446E-9E7D-80B04FE3471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F9D4-7DCE-4A70-B53F-9C4E5C5C7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64D2-5777-408D-9972-DBBF59526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9877-10F8-4295-B02D-343C096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7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69071-6632-454B-8676-D3CCBA9DF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Lesson 12: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Adjusting the GUI for a Better UX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(User </a:t>
            </a:r>
            <a:r>
              <a:rPr lang="en-US" sz="4000" dirty="0" err="1">
                <a:solidFill>
                  <a:schemeClr val="bg2"/>
                </a:solidFill>
              </a:rPr>
              <a:t>eXperience</a:t>
            </a:r>
            <a:r>
              <a:rPr lang="en-US" sz="40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FEBC2-FF47-4BF1-901F-0DB96A8F4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Lambert, Scott</a:t>
            </a:r>
          </a:p>
        </p:txBody>
      </p:sp>
    </p:spTree>
    <p:extLst>
      <p:ext uri="{BB962C8B-B14F-4D97-AF65-F5344CB8AC3E}">
        <p14:creationId xmlns:p14="http://schemas.microsoft.com/office/powerpoint/2010/main" val="38099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2_1">
            <a:extLst>
              <a:ext uri="{FF2B5EF4-FFF2-40B4-BE49-F238E27FC236}">
                <a16:creationId xmlns:a16="http://schemas.microsoft.com/office/drawing/2014/main" id="{D8170E79-2667-471B-9601-3A3A68B784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7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2_2">
            <a:extLst>
              <a:ext uri="{FF2B5EF4-FFF2-40B4-BE49-F238E27FC236}">
                <a16:creationId xmlns:a16="http://schemas.microsoft.com/office/drawing/2014/main" id="{1C5CD2CB-E0A7-4876-BC13-D6DCB39E6A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3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2_3">
            <a:extLst>
              <a:ext uri="{FF2B5EF4-FFF2-40B4-BE49-F238E27FC236}">
                <a16:creationId xmlns:a16="http://schemas.microsoft.com/office/drawing/2014/main" id="{E5D316F5-E81C-4C10-871C-CF035A8B9E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2_4">
            <a:extLst>
              <a:ext uri="{FF2B5EF4-FFF2-40B4-BE49-F238E27FC236}">
                <a16:creationId xmlns:a16="http://schemas.microsoft.com/office/drawing/2014/main" id="{6AA4DB0F-EBA3-40D9-AE36-666F9EE05E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3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Lesson 12: Adjusting the GUI for a Better UX  (User eXperience)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12: Adjusting the GUI for a Better UX  (User eXperience)</dc:title>
  <dc:creator>Lambert, Scott</dc:creator>
  <cp:lastModifiedBy>Lambert, Scott</cp:lastModifiedBy>
  <cp:revision>1</cp:revision>
  <dcterms:created xsi:type="dcterms:W3CDTF">2020-05-22T15:46:40Z</dcterms:created>
  <dcterms:modified xsi:type="dcterms:W3CDTF">2020-05-22T15:52:02Z</dcterms:modified>
</cp:coreProperties>
</file>