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244-0D19-469F-A529-6A2E726FD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814FA-EF21-44F9-8547-E3753F061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2085-2BDF-4BFB-B967-D89236C7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2EB-94C8-4287-9569-EF6EB1F7C6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626D-FD81-442D-85CB-E471B3BD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B90A9-B95F-4955-A02C-8E68060A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83A8-CEAC-491F-9837-CA9DA44A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0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BE83-F697-464C-AD58-4A1814A7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B9C62-DA98-4AE6-8ACC-B1A98D127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CAEF-2ADF-4836-8FCA-B9704B9C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2EB-94C8-4287-9569-EF6EB1F7C6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B685-9B21-4F2C-8BDC-6501EEDD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C3AA-E395-4918-A7F5-B63465DF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83A8-CEAC-491F-9837-CA9DA44A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9EB62-258F-4315-A565-A1D91F1ED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DFC09-C55E-472C-9A3E-EFB440A86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7FD1-8E0A-4425-B339-FA72B463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2EB-94C8-4287-9569-EF6EB1F7C6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C27C-4104-481B-BC7E-49F49C27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3118-7118-421F-A198-ED60C33E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83A8-CEAC-491F-9837-CA9DA44A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027D-E65E-4801-8D39-471C0E81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016B-134C-4898-8B99-E1250EFA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FCD90-255B-4BAB-9DE9-C29FB094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2EB-94C8-4287-9569-EF6EB1F7C6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5AEF-B91A-4F9D-859E-29CDA51B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8E23-A03B-403E-9A01-13222F9E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83A8-CEAC-491F-9837-CA9DA44A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5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7C6-06AA-45E3-8806-ADF78F85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57329-0B30-4951-AFED-9FDF562D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97322-8279-43CF-B3BE-F40CB21D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2EB-94C8-4287-9569-EF6EB1F7C6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0945-A0A0-4E1D-83CD-D2CC01D3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FDEA-D532-4378-B988-346219AC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83A8-CEAC-491F-9837-CA9DA44A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C168-6F64-4484-AD52-5592FA50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0001-A9B7-4242-8D6B-BC54E59B5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24967-ABFE-4077-8E3A-70E7A9813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1B86E-132D-45D2-985F-3F73228A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2EB-94C8-4287-9569-EF6EB1F7C6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D3E84-725E-477E-A4B7-B6307D71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A931D-60D8-4084-9A18-44BCBFC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83A8-CEAC-491F-9837-CA9DA44A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1970-4981-468B-8B07-88684081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BF708-81B3-4FC1-9F2A-8C5129634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59F4B-A122-4D63-933B-644EF99F9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8C32D-0475-4090-B3F1-54B8572F9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E6E5-20BE-4FCB-8D6F-EA33C01E0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F925A-2AE7-4FE0-A02B-151D0FD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2EB-94C8-4287-9569-EF6EB1F7C6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B8D7C-98F7-4050-9F24-FBD26AF4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252CB-D97F-4135-9456-B4E22421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83A8-CEAC-491F-9837-CA9DA44A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9702-6E38-4A6D-BF7F-D74334F0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CC4C9-373F-45EF-9EA9-2CAA1713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2EB-94C8-4287-9569-EF6EB1F7C6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F0DEC-3C90-46DF-886F-4FF45D77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5EE77-AB04-4AA0-9F08-03FFB057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83A8-CEAC-491F-9837-CA9DA44A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5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CB23D-A536-41F2-9E98-BF11C0DB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2EB-94C8-4287-9569-EF6EB1F7C6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B12DB-FBBC-47DA-A339-7140D025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F4E0F-D247-4C87-BE9E-479A6580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83A8-CEAC-491F-9837-CA9DA44A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CFA3-67C8-4C9C-AA78-2DD29F4E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122E-14A6-4415-B1EC-E6C8607F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78557-12E0-4A8C-B203-49AE9FFCF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6A6FA-1E0D-4686-8E11-D0C69F0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2EB-94C8-4287-9569-EF6EB1F7C6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CE129-2EC7-479B-A222-8969E9DA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4EB1-C63C-4DE1-9018-0B1CECEF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83A8-CEAC-491F-9837-CA9DA44A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0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13D3-8FFF-4C3D-8327-54DF3BFA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45BF0-8464-471D-9BFB-89E7F8FD5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052D7-61B5-4BE0-BC48-4B68B243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47320-EF47-4862-8C06-2911A349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2EB-94C8-4287-9569-EF6EB1F7C6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576-97C0-40B6-B728-7F08000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4B27-B878-4F5D-91B6-10277BDD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83A8-CEAC-491F-9837-CA9DA44A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7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6E638-EF1E-43CB-98CF-BA69E40B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EACB-1EED-4E61-9236-D83B43E43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DEFF-F06F-4897-8A4E-F83415116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A2EB-94C8-4287-9569-EF6EB1F7C6D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3EBE-1EDF-4FAD-9A19-FF56C7FCD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968E-5AF3-4FA4-A558-F882962E5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83A8-CEAC-491F-9837-CA9DA44A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3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F81CD-6EBC-4C9A-99B8-EAADB9BF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Lesson 9: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Phase 1 of Searching with SELECT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306FA-17B5-4267-9679-BD889FFF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by Lambert, Scott</a:t>
            </a:r>
          </a:p>
        </p:txBody>
      </p:sp>
    </p:spTree>
    <p:extLst>
      <p:ext uri="{BB962C8B-B14F-4D97-AF65-F5344CB8AC3E}">
        <p14:creationId xmlns:p14="http://schemas.microsoft.com/office/powerpoint/2010/main" val="70655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9">
            <a:extLst>
              <a:ext uri="{FF2B5EF4-FFF2-40B4-BE49-F238E27FC236}">
                <a16:creationId xmlns:a16="http://schemas.microsoft.com/office/drawing/2014/main" id="{FB193206-F9B5-43B5-AF90-D7022E71F5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3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10">
            <a:extLst>
              <a:ext uri="{FF2B5EF4-FFF2-40B4-BE49-F238E27FC236}">
                <a16:creationId xmlns:a16="http://schemas.microsoft.com/office/drawing/2014/main" id="{8FF58A36-AAA3-4393-94AD-0732525D3C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2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11">
            <a:extLst>
              <a:ext uri="{FF2B5EF4-FFF2-40B4-BE49-F238E27FC236}">
                <a16:creationId xmlns:a16="http://schemas.microsoft.com/office/drawing/2014/main" id="{ACCFE791-B25D-4EF5-96DD-BCA25CFF62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3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12">
            <a:extLst>
              <a:ext uri="{FF2B5EF4-FFF2-40B4-BE49-F238E27FC236}">
                <a16:creationId xmlns:a16="http://schemas.microsoft.com/office/drawing/2014/main" id="{C58AFE81-65CF-4A9A-9C81-05822A9D19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13">
            <a:extLst>
              <a:ext uri="{FF2B5EF4-FFF2-40B4-BE49-F238E27FC236}">
                <a16:creationId xmlns:a16="http://schemas.microsoft.com/office/drawing/2014/main" id="{F387146C-3A3D-4E59-874E-CE7E85838D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6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14">
            <a:extLst>
              <a:ext uri="{FF2B5EF4-FFF2-40B4-BE49-F238E27FC236}">
                <a16:creationId xmlns:a16="http://schemas.microsoft.com/office/drawing/2014/main" id="{0785B331-FEA2-48E7-A146-CCDD371242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13"/>
            <a:ext cx="12192000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15">
            <a:extLst>
              <a:ext uri="{FF2B5EF4-FFF2-40B4-BE49-F238E27FC236}">
                <a16:creationId xmlns:a16="http://schemas.microsoft.com/office/drawing/2014/main" id="{911E8CB7-5D1E-46BD-B5C7-DF13FC3361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20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16">
            <a:extLst>
              <a:ext uri="{FF2B5EF4-FFF2-40B4-BE49-F238E27FC236}">
                <a16:creationId xmlns:a16="http://schemas.microsoft.com/office/drawing/2014/main" id="{0852FF16-470B-4230-AC0E-206FEEE257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13"/>
            <a:ext cx="12192000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17">
            <a:extLst>
              <a:ext uri="{FF2B5EF4-FFF2-40B4-BE49-F238E27FC236}">
                <a16:creationId xmlns:a16="http://schemas.microsoft.com/office/drawing/2014/main" id="{F1AFB441-7644-4BAE-96C4-24B322DF3E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4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18">
            <a:extLst>
              <a:ext uri="{FF2B5EF4-FFF2-40B4-BE49-F238E27FC236}">
                <a16:creationId xmlns:a16="http://schemas.microsoft.com/office/drawing/2014/main" id="{D17A09C0-C08B-40A3-A6E9-E13FC6F0F5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38"/>
            <a:ext cx="12192000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9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1">
            <a:extLst>
              <a:ext uri="{FF2B5EF4-FFF2-40B4-BE49-F238E27FC236}">
                <a16:creationId xmlns:a16="http://schemas.microsoft.com/office/drawing/2014/main" id="{9180785F-FDD5-48A3-B204-4C733D562C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19">
            <a:extLst>
              <a:ext uri="{FF2B5EF4-FFF2-40B4-BE49-F238E27FC236}">
                <a16:creationId xmlns:a16="http://schemas.microsoft.com/office/drawing/2014/main" id="{603B5DEF-8C19-4C02-BC85-583A6AE932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88"/>
            <a:ext cx="12192000" cy="64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8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20">
            <a:extLst>
              <a:ext uri="{FF2B5EF4-FFF2-40B4-BE49-F238E27FC236}">
                <a16:creationId xmlns:a16="http://schemas.microsoft.com/office/drawing/2014/main" id="{F4338A3B-DA8A-4F28-91C4-4A849B3948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63"/>
            <a:ext cx="12192000" cy="64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71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21">
            <a:extLst>
              <a:ext uri="{FF2B5EF4-FFF2-40B4-BE49-F238E27FC236}">
                <a16:creationId xmlns:a16="http://schemas.microsoft.com/office/drawing/2014/main" id="{EE7C6E82-91F9-410B-918C-CD3EE6A83C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71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22">
            <a:extLst>
              <a:ext uri="{FF2B5EF4-FFF2-40B4-BE49-F238E27FC236}">
                <a16:creationId xmlns:a16="http://schemas.microsoft.com/office/drawing/2014/main" id="{E9BB917C-3840-436D-A71F-3E027C9EE4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3"/>
            <a:ext cx="12192000" cy="67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4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2">
            <a:extLst>
              <a:ext uri="{FF2B5EF4-FFF2-40B4-BE49-F238E27FC236}">
                <a16:creationId xmlns:a16="http://schemas.microsoft.com/office/drawing/2014/main" id="{8ABBBF7C-6FAC-41BC-AF25-80C1A72139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2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3">
            <a:extLst>
              <a:ext uri="{FF2B5EF4-FFF2-40B4-BE49-F238E27FC236}">
                <a16:creationId xmlns:a16="http://schemas.microsoft.com/office/drawing/2014/main" id="{0F3560B0-3984-4676-9DF6-90857DAF38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6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4">
            <a:extLst>
              <a:ext uri="{FF2B5EF4-FFF2-40B4-BE49-F238E27FC236}">
                <a16:creationId xmlns:a16="http://schemas.microsoft.com/office/drawing/2014/main" id="{84A2A9A9-3D3B-42D3-9B45-C35B862E15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9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5">
            <a:extLst>
              <a:ext uri="{FF2B5EF4-FFF2-40B4-BE49-F238E27FC236}">
                <a16:creationId xmlns:a16="http://schemas.microsoft.com/office/drawing/2014/main" id="{5DB9D8ED-2511-4B85-96AF-A4578179EC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6">
            <a:extLst>
              <a:ext uri="{FF2B5EF4-FFF2-40B4-BE49-F238E27FC236}">
                <a16:creationId xmlns:a16="http://schemas.microsoft.com/office/drawing/2014/main" id="{97F08E1A-468A-4111-9736-A77DBA241D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6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7">
            <a:extLst>
              <a:ext uri="{FF2B5EF4-FFF2-40B4-BE49-F238E27FC236}">
                <a16:creationId xmlns:a16="http://schemas.microsoft.com/office/drawing/2014/main" id="{2530DEEB-4718-4B25-B4F2-FE07A2A70A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9_8">
            <a:extLst>
              <a:ext uri="{FF2B5EF4-FFF2-40B4-BE49-F238E27FC236}">
                <a16:creationId xmlns:a16="http://schemas.microsoft.com/office/drawing/2014/main" id="{2E162EEA-00AA-4120-9F00-B932B3DAC8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7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Lesson 9:  Phase 1 of Searching with SELECT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9:  Phase 1 of Searching with SELECT</dc:title>
  <dc:creator>Lambert, Scott</dc:creator>
  <cp:lastModifiedBy>Lambert, Scott</cp:lastModifiedBy>
  <cp:revision>1</cp:revision>
  <dcterms:created xsi:type="dcterms:W3CDTF">2020-05-22T14:48:53Z</dcterms:created>
  <dcterms:modified xsi:type="dcterms:W3CDTF">2020-05-22T14:50:23Z</dcterms:modified>
</cp:coreProperties>
</file>