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0B2A-C06D-46C7-9453-DF00B9D7A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12564-4C9F-49DD-9531-E2D03D2A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4B9E-2776-476D-B0E9-E2156D43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0374-19DB-4947-9066-8168C905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D6BD-FCAC-4B26-BCD5-15418D6D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DF71-8814-43C4-B40C-8C71F078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1F60-9C1F-4639-89B9-06AA68E5F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4E51-76A1-4B6D-A5ED-C628E80F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F4A3-EA81-4E7F-97DE-190848DD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8025-CB09-4F48-B208-5A86B0C6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54363-4176-47FA-9D2E-F49711886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9341-64C2-4425-99DA-2007D191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F68B-EECD-4819-B0C9-D4166CA2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328E-64E3-4492-B4AA-68C95E06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B682-87A1-466E-8783-27258A42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1FDB-4E33-48C4-BBDD-3352F138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5E7E-74F7-4B2B-8C5B-109988E9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C8D6-BA83-4809-B86A-C3A4782D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CFED-D86F-456C-A69E-CAD5CF1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059A-CBC1-4E89-AFB9-BCB35604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FBF2-E719-4132-9914-2FD8913D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CB89E-60C9-47DA-9297-4C3E38B2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8E70-EE89-4859-A333-92761DB5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4A3A-370E-4AA6-B9C3-86C97680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9913-5549-4A06-B094-65E7F08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0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6F8B-B436-4847-97C9-DDC1E319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C070-EDBA-4124-9984-963A3EF27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54E6D-40CD-4983-B5EA-C2E3DDDC7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5FBB-6053-40CA-82E7-FD9A6C45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3EDE4-016C-40FC-9FBE-AFD03F34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C7DC4-2E58-4C9B-AC5B-DBD6CEF4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AB6E-2A53-4B2D-99BF-42290F50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FD4F6-EF21-4B21-85D9-A3A8ED15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422F-F61E-4248-B331-D68D2400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25B8C-0A25-4EA6-AA71-39C4A8701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BE829-71AE-48CE-BB76-D8C39B22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D3BDB-2C0E-4D17-A467-FC23B01B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D908C-CF5D-47E3-8565-6776E260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F255E-4C0B-4203-AD73-E5E760D5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1C80-0F8C-44F9-B0E4-99BAEA22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ABF96-DB14-49BD-BEF2-907115E1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F9FAA-D16C-4BD7-A180-710DAA18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4987A-CD5B-4AD0-9F7C-81B699C6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80D4B-A720-4D09-AD41-0D7D9409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6BEAC-CCA4-4A13-A9E0-1FE5FD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23F7-FB0E-4AE6-9979-65174CE4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4341-EC74-4CCD-A7C9-6E4FE846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0C5B-523E-4303-9B30-3CCC8DF2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52D0-DF61-456D-ABC4-EA58AC874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9504B-0106-4268-B4E5-549B0763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E83F-3BE8-4C49-B4DF-C8A8B6D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E2CB-CD37-47E4-8CC6-75BFE8AB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058C-9644-42D8-96AD-15243F6C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060E5-1F8F-43D3-9E08-69E252556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83BA2-1B85-4CA2-95ED-2EA5E411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2399-6400-4FAA-8BD0-7B6D5A1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6B67-1790-4FD5-9C32-650834F6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D404A-8974-4243-A495-5BE91901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3D2C7-0B55-41DB-AD9C-EB73477B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07EEF-1385-4F94-B66F-0E05E38E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C2C8-7D6D-480D-A903-816DAE05A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09C1C-E890-47D8-91E5-AF0C734CF9E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A8F5-976D-40FE-96CA-0E7A6457E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F0DE-6575-4321-8393-B6B01F54D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F7BD6-7B9A-410D-9489-74CAC77C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8570B-0320-4ECE-ACE3-8358E3EF8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Lesson 10: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Deleting a Record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6CAB4-743E-4ABE-BC86-A97FAEAA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623371"/>
            <a:ext cx="6105194" cy="13342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31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9">
            <a:extLst>
              <a:ext uri="{FF2B5EF4-FFF2-40B4-BE49-F238E27FC236}">
                <a16:creationId xmlns:a16="http://schemas.microsoft.com/office/drawing/2014/main" id="{2C6429EC-F6EA-4168-8523-91D3772E9B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6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10">
            <a:extLst>
              <a:ext uri="{FF2B5EF4-FFF2-40B4-BE49-F238E27FC236}">
                <a16:creationId xmlns:a16="http://schemas.microsoft.com/office/drawing/2014/main" id="{382E8FC9-49CF-46AA-A750-E8230A1265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11">
            <a:extLst>
              <a:ext uri="{FF2B5EF4-FFF2-40B4-BE49-F238E27FC236}">
                <a16:creationId xmlns:a16="http://schemas.microsoft.com/office/drawing/2014/main" id="{B2C371A4-A5C3-474C-B027-AD8E128BB9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12">
            <a:extLst>
              <a:ext uri="{FF2B5EF4-FFF2-40B4-BE49-F238E27FC236}">
                <a16:creationId xmlns:a16="http://schemas.microsoft.com/office/drawing/2014/main" id="{5AB7474D-D7FE-4D47-BCCD-540FB5CB8A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8" y="0"/>
            <a:ext cx="10879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1">
            <a:extLst>
              <a:ext uri="{FF2B5EF4-FFF2-40B4-BE49-F238E27FC236}">
                <a16:creationId xmlns:a16="http://schemas.microsoft.com/office/drawing/2014/main" id="{DA514B1A-DC65-4C3F-9F90-5566A10A5E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2">
            <a:extLst>
              <a:ext uri="{FF2B5EF4-FFF2-40B4-BE49-F238E27FC236}">
                <a16:creationId xmlns:a16="http://schemas.microsoft.com/office/drawing/2014/main" id="{3CC7214D-7BE6-4041-9E17-1FB34FCC37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38" y="0"/>
            <a:ext cx="9888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3">
            <a:extLst>
              <a:ext uri="{FF2B5EF4-FFF2-40B4-BE49-F238E27FC236}">
                <a16:creationId xmlns:a16="http://schemas.microsoft.com/office/drawing/2014/main" id="{A5564D3A-406B-4148-B149-C904020B73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4">
            <a:extLst>
              <a:ext uri="{FF2B5EF4-FFF2-40B4-BE49-F238E27FC236}">
                <a16:creationId xmlns:a16="http://schemas.microsoft.com/office/drawing/2014/main" id="{11BF633D-13A1-4FD1-BED2-5B63BE608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5">
            <a:extLst>
              <a:ext uri="{FF2B5EF4-FFF2-40B4-BE49-F238E27FC236}">
                <a16:creationId xmlns:a16="http://schemas.microsoft.com/office/drawing/2014/main" id="{95621865-63F0-4E20-9673-302B052E8E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4" y="-728409"/>
            <a:ext cx="10572108" cy="81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6">
            <a:extLst>
              <a:ext uri="{FF2B5EF4-FFF2-40B4-BE49-F238E27FC236}">
                <a16:creationId xmlns:a16="http://schemas.microsoft.com/office/drawing/2014/main" id="{951E2BD7-DEEE-47F7-9503-D1EAFF9678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240" y="-1"/>
            <a:ext cx="10971765" cy="84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7">
            <a:extLst>
              <a:ext uri="{FF2B5EF4-FFF2-40B4-BE49-F238E27FC236}">
                <a16:creationId xmlns:a16="http://schemas.microsoft.com/office/drawing/2014/main" id="{7ECBDC91-9B0B-4EAB-BD2F-089EC11A77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74" y="-644263"/>
            <a:ext cx="9745995" cy="750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azorPages_Lesson10_8">
            <a:extLst>
              <a:ext uri="{FF2B5EF4-FFF2-40B4-BE49-F238E27FC236}">
                <a16:creationId xmlns:a16="http://schemas.microsoft.com/office/drawing/2014/main" id="{0652E700-7F5F-490B-A497-5D578ADFD9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1" y="-729960"/>
            <a:ext cx="11681638" cy="89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Lesson 10: Deleting a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10: Deleting a Record</dc:title>
  <dc:creator>Lambert, Scott</dc:creator>
  <cp:lastModifiedBy>Lambert, Scott</cp:lastModifiedBy>
  <cp:revision>3</cp:revision>
  <dcterms:created xsi:type="dcterms:W3CDTF">2020-04-19T05:16:44Z</dcterms:created>
  <dcterms:modified xsi:type="dcterms:W3CDTF">2020-04-19T05:19:13Z</dcterms:modified>
</cp:coreProperties>
</file>