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CAF0-7FF2-4B83-A480-AA89543B2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18DC0-5575-4EAC-9459-B2FA69380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D5D21-8514-45C8-818B-0133005C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8B-F506-481A-83E9-CD94C7E638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7AD6D-B504-4D85-B061-54B67A4A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95B1-C558-4FCB-93FC-34334EB3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08C-3B8C-4622-BCFC-E86693542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5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AA8D-7DED-42EB-A44D-D8AF2BB4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B7FA0-4356-4598-8F46-433A5611E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DD3B6-8C93-4D92-BF0B-2219DD80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8B-F506-481A-83E9-CD94C7E638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B62A9-27F0-4D66-8D15-B42893E4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992AF-04D0-478A-8ED6-E46FFBA0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08C-3B8C-4622-BCFC-E86693542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CB5E0-59A2-459D-9C83-5D25F70ED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832F0-1F2C-4448-908E-DFB860162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5F53D-4C29-461D-83F2-EFB16167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8B-F506-481A-83E9-CD94C7E638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F8C4F-F94F-47EC-B9BD-1FADC5DC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0A962-3892-49BF-9B4C-D017BD43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08C-3B8C-4622-BCFC-E86693542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1B60-ADEB-4F86-8230-CB909A51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61A9-716D-4023-969C-7CD560828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6FC9-4108-4DCE-B372-98F16529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8B-F506-481A-83E9-CD94C7E638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54E9-AE37-48A6-8B20-729058CB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A51E-043E-4489-9F5D-8E80F31E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08C-3B8C-4622-BCFC-E86693542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1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866B-16AF-4CF1-A572-3348CF7A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D7B4-49E4-4163-B37F-BBB168BC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C0A30-905A-45B2-9CB6-DF3B7F51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8B-F506-481A-83E9-CD94C7E638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C3FB-CA13-4258-8E69-71D4D47A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7B2E-044C-45EB-92DE-70048634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08C-3B8C-4622-BCFC-E86693542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3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C3EC-55BD-4CD5-84BE-88569794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1BAA-3063-494F-B628-A32B626FA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847A3-D294-459C-AE0E-A6B746BB9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6F2DC-C097-4C3E-B386-EB2134B9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8B-F506-481A-83E9-CD94C7E638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B35F1-7FF4-45CE-AD84-5BBB66A2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00F15-FBE2-4AC7-9392-48E79576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08C-3B8C-4622-BCFC-E86693542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8788-DFD7-407F-8DDA-1DC18251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476D-0BD0-46AF-85E4-5B21E82C4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9FA65-78F9-491A-B214-C489C3341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FC26A-E140-45BD-A9C5-28EB0826D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762DD-203E-4263-BCD3-ECB391DA3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3AB44-AB41-42CC-A75B-688A0CB4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8B-F506-481A-83E9-CD94C7E638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7FB2E-43A8-4059-90BE-E6A8B8BC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73D3B-3073-4C24-A017-10467A67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08C-3B8C-4622-BCFC-E86693542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9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00CB-63FF-4B73-B9A1-E37D8264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55B5F-3BD2-4EE0-BB84-0F956964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8B-F506-481A-83E9-CD94C7E638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F0CE6-EFBA-4296-A0EE-798E1FB8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789C-5B29-4B54-916F-E0BF8C35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08C-3B8C-4622-BCFC-E86693542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3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F6C99-E4FD-426B-A177-82DC7E43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8B-F506-481A-83E9-CD94C7E638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D52A1-7431-43C3-8CDC-EB13B714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60F7A-0EEE-4339-98CC-84BA4641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08C-3B8C-4622-BCFC-E86693542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49AC-7D63-472F-948D-E398F373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CAF4-D7D7-47F7-BC45-CC97D6E8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695E2-8CB5-4602-A5AD-795A6838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A2480-37AB-4816-A071-A914E0E4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8B-F506-481A-83E9-CD94C7E638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36B35-57E0-4BEA-966C-7AEECDD2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92087-3E67-4514-9643-55FDB170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08C-3B8C-4622-BCFC-E86693542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1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4A76-658C-4422-9212-8888B0D5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05FA1-084A-455B-BF8B-478D07D05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5FFC0-567A-452E-9661-494107BA9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0845-3719-400E-A160-6B3CE4F5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8B-F506-481A-83E9-CD94C7E638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C7101-29B5-4A45-BCC3-B13467FD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53031-537E-42A8-A22D-7DFF6690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08C-3B8C-4622-BCFC-E86693542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1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859A5-03A1-49CC-B82A-2709740D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18EDB-D53F-4957-968D-955033B3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3D17-9765-4807-B6C1-1AE92F905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3A8B-F506-481A-83E9-CD94C7E638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5D307-2347-495A-A4BB-1BCB2BF12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5F90-481C-4234-A0AF-CFBCE8865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E08C-3B8C-4622-BCFC-E86693542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40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190C7-E860-40EC-B5B4-E0C6339C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598468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8: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Creating a DB-Driven Login to a Backend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F91BC-A67A-433F-B965-7D031DDF8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962418"/>
            <a:ext cx="6105194" cy="195071"/>
          </a:xfrm>
        </p:spPr>
        <p:txBody>
          <a:bodyPr>
            <a:normAutofit fontScale="32500" lnSpcReduction="20000"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3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9">
            <a:extLst>
              <a:ext uri="{FF2B5EF4-FFF2-40B4-BE49-F238E27FC236}">
                <a16:creationId xmlns:a16="http://schemas.microsoft.com/office/drawing/2014/main" id="{2D09C05A-81C0-4028-9C7E-74D205C1CC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" y="0"/>
            <a:ext cx="1202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4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10">
            <a:extLst>
              <a:ext uri="{FF2B5EF4-FFF2-40B4-BE49-F238E27FC236}">
                <a16:creationId xmlns:a16="http://schemas.microsoft.com/office/drawing/2014/main" id="{FB5A693F-1684-461E-A882-A6B65E02EC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5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1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11">
            <a:extLst>
              <a:ext uri="{FF2B5EF4-FFF2-40B4-BE49-F238E27FC236}">
                <a16:creationId xmlns:a16="http://schemas.microsoft.com/office/drawing/2014/main" id="{6C783375-EF93-4801-A951-DBBFC5318B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5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2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12">
            <a:extLst>
              <a:ext uri="{FF2B5EF4-FFF2-40B4-BE49-F238E27FC236}">
                <a16:creationId xmlns:a16="http://schemas.microsoft.com/office/drawing/2014/main" id="{88B316F4-CCCB-476D-898A-8A9A6EF4E8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5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13">
            <a:extLst>
              <a:ext uri="{FF2B5EF4-FFF2-40B4-BE49-F238E27FC236}">
                <a16:creationId xmlns:a16="http://schemas.microsoft.com/office/drawing/2014/main" id="{F291E8FA-4CCF-4096-8542-9791795BB4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94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14">
            <a:extLst>
              <a:ext uri="{FF2B5EF4-FFF2-40B4-BE49-F238E27FC236}">
                <a16:creationId xmlns:a16="http://schemas.microsoft.com/office/drawing/2014/main" id="{3B0843C0-1B41-48D1-BCBD-56732D8BC9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5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15">
            <a:extLst>
              <a:ext uri="{FF2B5EF4-FFF2-40B4-BE49-F238E27FC236}">
                <a16:creationId xmlns:a16="http://schemas.microsoft.com/office/drawing/2014/main" id="{86DF1566-8951-4ED9-9E3D-61C4C8866F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5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5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16">
            <a:extLst>
              <a:ext uri="{FF2B5EF4-FFF2-40B4-BE49-F238E27FC236}">
                <a16:creationId xmlns:a16="http://schemas.microsoft.com/office/drawing/2014/main" id="{26E6F3F8-5B2C-40A9-92C7-565774947F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5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2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17">
            <a:extLst>
              <a:ext uri="{FF2B5EF4-FFF2-40B4-BE49-F238E27FC236}">
                <a16:creationId xmlns:a16="http://schemas.microsoft.com/office/drawing/2014/main" id="{6C2273C5-16A4-4913-8C73-823277DD9C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18">
            <a:extLst>
              <a:ext uri="{FF2B5EF4-FFF2-40B4-BE49-F238E27FC236}">
                <a16:creationId xmlns:a16="http://schemas.microsoft.com/office/drawing/2014/main" id="{F02CB9DB-BC57-42AB-9E9A-8FBCA12804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0"/>
            <a:ext cx="9888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9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1">
            <a:extLst>
              <a:ext uri="{FF2B5EF4-FFF2-40B4-BE49-F238E27FC236}">
                <a16:creationId xmlns:a16="http://schemas.microsoft.com/office/drawing/2014/main" id="{75AD3586-D522-4BE0-9E10-DEE7D92778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19">
            <a:extLst>
              <a:ext uri="{FF2B5EF4-FFF2-40B4-BE49-F238E27FC236}">
                <a16:creationId xmlns:a16="http://schemas.microsoft.com/office/drawing/2014/main" id="{023208E6-2532-4DB8-B200-7C3C2A415C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6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20">
            <a:extLst>
              <a:ext uri="{FF2B5EF4-FFF2-40B4-BE49-F238E27FC236}">
                <a16:creationId xmlns:a16="http://schemas.microsoft.com/office/drawing/2014/main" id="{CA9117AB-B8DF-4493-AE6B-B2B4E0152D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89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21">
            <a:extLst>
              <a:ext uri="{FF2B5EF4-FFF2-40B4-BE49-F238E27FC236}">
                <a16:creationId xmlns:a16="http://schemas.microsoft.com/office/drawing/2014/main" id="{E033383A-D079-4048-911C-1F997C29F45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88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22">
            <a:extLst>
              <a:ext uri="{FF2B5EF4-FFF2-40B4-BE49-F238E27FC236}">
                <a16:creationId xmlns:a16="http://schemas.microsoft.com/office/drawing/2014/main" id="{326BDDCB-DE82-4DD3-854A-BC33754BFC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2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23">
            <a:extLst>
              <a:ext uri="{FF2B5EF4-FFF2-40B4-BE49-F238E27FC236}">
                <a16:creationId xmlns:a16="http://schemas.microsoft.com/office/drawing/2014/main" id="{C334FE2E-90C9-4A9F-AE07-2D34A01266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45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24">
            <a:extLst>
              <a:ext uri="{FF2B5EF4-FFF2-40B4-BE49-F238E27FC236}">
                <a16:creationId xmlns:a16="http://schemas.microsoft.com/office/drawing/2014/main" id="{9967890E-BD4E-4012-8D47-D08CAD9ED3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75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25">
            <a:extLst>
              <a:ext uri="{FF2B5EF4-FFF2-40B4-BE49-F238E27FC236}">
                <a16:creationId xmlns:a16="http://schemas.microsoft.com/office/drawing/2014/main" id="{6EE0E77C-6787-47DE-AC58-C94117AAC6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69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26">
            <a:extLst>
              <a:ext uri="{FF2B5EF4-FFF2-40B4-BE49-F238E27FC236}">
                <a16:creationId xmlns:a16="http://schemas.microsoft.com/office/drawing/2014/main" id="{7BDEB10C-CFD4-4FEB-A648-9619CE359E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5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17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27">
            <a:extLst>
              <a:ext uri="{FF2B5EF4-FFF2-40B4-BE49-F238E27FC236}">
                <a16:creationId xmlns:a16="http://schemas.microsoft.com/office/drawing/2014/main" id="{99028792-428A-48B2-9422-7B975C313B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63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28">
            <a:extLst>
              <a:ext uri="{FF2B5EF4-FFF2-40B4-BE49-F238E27FC236}">
                <a16:creationId xmlns:a16="http://schemas.microsoft.com/office/drawing/2014/main" id="{54E37FEF-52A5-4A00-97C9-3059EE15F4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5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2">
            <a:extLst>
              <a:ext uri="{FF2B5EF4-FFF2-40B4-BE49-F238E27FC236}">
                <a16:creationId xmlns:a16="http://schemas.microsoft.com/office/drawing/2014/main" id="{B5D4BFB0-D441-4CEA-AB77-8183E8179E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59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29">
            <a:extLst>
              <a:ext uri="{FF2B5EF4-FFF2-40B4-BE49-F238E27FC236}">
                <a16:creationId xmlns:a16="http://schemas.microsoft.com/office/drawing/2014/main" id="{B653EB8B-D440-4DD9-A81F-B78E80B19D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05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30">
            <a:extLst>
              <a:ext uri="{FF2B5EF4-FFF2-40B4-BE49-F238E27FC236}">
                <a16:creationId xmlns:a16="http://schemas.microsoft.com/office/drawing/2014/main" id="{7FA69B33-E23B-45D7-BF65-386C6EDC18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8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31">
            <a:extLst>
              <a:ext uri="{FF2B5EF4-FFF2-40B4-BE49-F238E27FC236}">
                <a16:creationId xmlns:a16="http://schemas.microsoft.com/office/drawing/2014/main" id="{74794D20-78E5-4BEF-B824-D6775D7801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32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32">
            <a:extLst>
              <a:ext uri="{FF2B5EF4-FFF2-40B4-BE49-F238E27FC236}">
                <a16:creationId xmlns:a16="http://schemas.microsoft.com/office/drawing/2014/main" id="{5A0081D8-D5DF-4FA5-9588-CBA70C7F29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60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33">
            <a:extLst>
              <a:ext uri="{FF2B5EF4-FFF2-40B4-BE49-F238E27FC236}">
                <a16:creationId xmlns:a16="http://schemas.microsoft.com/office/drawing/2014/main" id="{385B3267-8FEF-4638-BAFF-54A0A20C15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8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3">
            <a:extLst>
              <a:ext uri="{FF2B5EF4-FFF2-40B4-BE49-F238E27FC236}">
                <a16:creationId xmlns:a16="http://schemas.microsoft.com/office/drawing/2014/main" id="{F44A678B-15E0-41A1-9C98-27E38206D2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4">
            <a:extLst>
              <a:ext uri="{FF2B5EF4-FFF2-40B4-BE49-F238E27FC236}">
                <a16:creationId xmlns:a16="http://schemas.microsoft.com/office/drawing/2014/main" id="{AA008FA2-5AE6-4E61-863B-8C20DAD568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5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5">
            <a:extLst>
              <a:ext uri="{FF2B5EF4-FFF2-40B4-BE49-F238E27FC236}">
                <a16:creationId xmlns:a16="http://schemas.microsoft.com/office/drawing/2014/main" id="{4038E84B-A911-411C-9DB9-4B0804B941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7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6">
            <a:extLst>
              <a:ext uri="{FF2B5EF4-FFF2-40B4-BE49-F238E27FC236}">
                <a16:creationId xmlns:a16="http://schemas.microsoft.com/office/drawing/2014/main" id="{50502AFE-E3B5-431F-A7E1-AFF5722CE17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9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7">
            <a:extLst>
              <a:ext uri="{FF2B5EF4-FFF2-40B4-BE49-F238E27FC236}">
                <a16:creationId xmlns:a16="http://schemas.microsoft.com/office/drawing/2014/main" id="{603D9803-8DED-434B-85BB-171735940E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" y="0"/>
            <a:ext cx="1202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2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8_8">
            <a:extLst>
              <a:ext uri="{FF2B5EF4-FFF2-40B4-BE49-F238E27FC236}">
                <a16:creationId xmlns:a16="http://schemas.microsoft.com/office/drawing/2014/main" id="{9EDC77D0-0AA4-4403-BA4F-895CF225D1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6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Lesson 8: Creating a DB-Driven Login to a Backend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8: Creating a DB-Driven Login to a Backend System</dc:title>
  <dc:creator>Lambert, Scott</dc:creator>
  <cp:lastModifiedBy>Lambert, Scott</cp:lastModifiedBy>
  <cp:revision>1</cp:revision>
  <dcterms:created xsi:type="dcterms:W3CDTF">2020-04-17T03:13:21Z</dcterms:created>
  <dcterms:modified xsi:type="dcterms:W3CDTF">2020-04-17T03:15:01Z</dcterms:modified>
</cp:coreProperties>
</file>