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1B7D-174C-4CE3-9CA5-542AA65A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F63D0-BB2A-45A6-BF70-773E648C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4307-76E0-45AC-B04F-5DD9409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76E0-3171-4501-B27B-1C98D60A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C92C-3A67-4127-A24B-5077AA2F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0913-1098-4F6D-8876-29C48AE2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2E86-709D-47C8-9C6B-2ABBA9B63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21B9-FD8B-4ADF-81DF-DB95A302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23B9-BB0A-4D2A-A821-96088FF7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A7A2-1EA7-4947-BA52-37CB343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81E13-B678-4E85-84E6-A403A35B7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80FE-BA79-43A3-A242-8559F0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FDBD-D353-4683-8D7C-696A343F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300A-0CDA-4DA7-8DB6-776D9CA6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A21A-F56A-408E-8B45-215170C6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4B9D-1D2E-4E8A-8284-AC3E7299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FF3C-8753-49B8-A745-E492A89D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32BF-AB40-4DBA-81F6-99CAC0A1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D5EC-C667-4719-9179-F28CDE38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5B5-83D8-47F0-AD35-5B4411D5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4BDF-0DAF-4DDE-B461-B102E4EC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32D3-A38F-44E4-85B9-418D3C22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D872-EFBD-4832-A5F3-88AD8F3B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D0F7-A8A1-4271-885A-4107E83B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53D-09AD-478D-AA09-C6AA1609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E8D9-3A06-49DB-92E9-6758D2A0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4DD3-64D0-42A3-8441-2A144FEEE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C2577-3854-4001-B358-A6114C63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6D8AF-3DDA-452D-A8DD-B9C4BABD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F89F-A13F-424D-829B-9973063D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EDDD2-4466-4665-A137-1243B6F1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3A57-F0C2-49F6-8721-684C8124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3BBB2-C21E-4BC3-9308-298171F0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5B072-98CA-44E9-8BF7-03CD17A2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9B25-C759-44BB-BF86-EECF56D30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9A8CF-6EF4-4AE3-93D1-1148BF644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8DEA-3DC0-4B03-A26B-CCB3BBD1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F788A-7044-4D24-8C5E-A06F8F23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101E4-B7DD-438C-BB9B-FE2652E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1029-BC48-48C3-8BF5-5694E40E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1BC3E-72E9-42E6-8EA5-836CB856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A4E0-3BFC-4D19-B21E-EFFE98A1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07F5-BF2D-49BE-B24D-DD6B98FF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3A5F9-1E9B-4A85-A96F-AA97086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0F89A-56F9-42B0-A893-AE96966A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DE18-C17F-4043-B06D-F3332856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D1A3-32AF-4620-9A30-0737C471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1E5A-C7B7-4E35-B6D4-2CEAC412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42F5-183F-430C-9712-B8739F66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B208C-F844-41FD-BED0-C6A95E4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5973-3A71-4880-B37B-BB18B4D0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416B-05A0-45CB-9A23-7AD069DB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24CB-1561-44DE-8DD5-5A238A9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6D417-468E-49C0-A44B-9A0F4D445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0AA1-56C6-4BF2-B005-3C1F24D4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13A1C-6C31-4967-872F-91BAF0AB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FF2-5298-4110-8141-20DD7C25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71F77-7E3D-4847-B3A8-540042C8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5511B-C37B-472C-B9AE-590DB1B9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82B26-E957-435F-B802-84A15D26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6358-9A23-4289-A1F6-9EA121432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48B2-29DE-43BF-BF14-D14A13404F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D66-661A-4824-94A2-18AA1330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5C55-6573-480D-8320-1DD3645D5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027F-40E2-42BC-92EC-4055E083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7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7EC33-CF57-4FB2-AD81-2E32FF91E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9 Activity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Updating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5060-A7BA-44B5-BD90-38CB64744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97717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9">
            <a:extLst>
              <a:ext uri="{FF2B5EF4-FFF2-40B4-BE49-F238E27FC236}">
                <a16:creationId xmlns:a16="http://schemas.microsoft.com/office/drawing/2014/main" id="{92B3C369-9D7C-4E00-A332-B4FBDD920B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0">
            <a:extLst>
              <a:ext uri="{FF2B5EF4-FFF2-40B4-BE49-F238E27FC236}">
                <a16:creationId xmlns:a16="http://schemas.microsoft.com/office/drawing/2014/main" id="{CDDA7FC0-72C2-45E9-A3B5-DBD009B476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1">
            <a:extLst>
              <a:ext uri="{FF2B5EF4-FFF2-40B4-BE49-F238E27FC236}">
                <a16:creationId xmlns:a16="http://schemas.microsoft.com/office/drawing/2014/main" id="{40C03D06-4834-4C60-9488-9372104230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2">
            <a:extLst>
              <a:ext uri="{FF2B5EF4-FFF2-40B4-BE49-F238E27FC236}">
                <a16:creationId xmlns:a16="http://schemas.microsoft.com/office/drawing/2014/main" id="{42362985-FCCC-439F-9944-6C275E9FE7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3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3">
            <a:extLst>
              <a:ext uri="{FF2B5EF4-FFF2-40B4-BE49-F238E27FC236}">
                <a16:creationId xmlns:a16="http://schemas.microsoft.com/office/drawing/2014/main" id="{9F972437-7358-4D05-9802-5F740811F5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6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4">
            <a:extLst>
              <a:ext uri="{FF2B5EF4-FFF2-40B4-BE49-F238E27FC236}">
                <a16:creationId xmlns:a16="http://schemas.microsoft.com/office/drawing/2014/main" id="{68E08EA8-ADCA-430A-9A25-4920A82084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1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5">
            <a:extLst>
              <a:ext uri="{FF2B5EF4-FFF2-40B4-BE49-F238E27FC236}">
                <a16:creationId xmlns:a16="http://schemas.microsoft.com/office/drawing/2014/main" id="{0BB4E4B4-D925-458D-A8D6-9FD5D8B8C5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6">
            <a:extLst>
              <a:ext uri="{FF2B5EF4-FFF2-40B4-BE49-F238E27FC236}">
                <a16:creationId xmlns:a16="http://schemas.microsoft.com/office/drawing/2014/main" id="{688910B3-B2A4-40D7-8976-6D22E426B6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7">
            <a:extLst>
              <a:ext uri="{FF2B5EF4-FFF2-40B4-BE49-F238E27FC236}">
                <a16:creationId xmlns:a16="http://schemas.microsoft.com/office/drawing/2014/main" id="{F87EC43B-A481-4768-8A4C-9F849982E1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8">
            <a:extLst>
              <a:ext uri="{FF2B5EF4-FFF2-40B4-BE49-F238E27FC236}">
                <a16:creationId xmlns:a16="http://schemas.microsoft.com/office/drawing/2014/main" id="{B473B1EA-F24D-4CDC-9496-7EE00FDE4D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">
            <a:extLst>
              <a:ext uri="{FF2B5EF4-FFF2-40B4-BE49-F238E27FC236}">
                <a16:creationId xmlns:a16="http://schemas.microsoft.com/office/drawing/2014/main" id="{86D36113-12E8-4AA4-9BE9-0AC9E6B206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19">
            <a:extLst>
              <a:ext uri="{FF2B5EF4-FFF2-40B4-BE49-F238E27FC236}">
                <a16:creationId xmlns:a16="http://schemas.microsoft.com/office/drawing/2014/main" id="{9088FBCD-4233-4CA8-9585-64DF3AAF29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4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0">
            <a:extLst>
              <a:ext uri="{FF2B5EF4-FFF2-40B4-BE49-F238E27FC236}">
                <a16:creationId xmlns:a16="http://schemas.microsoft.com/office/drawing/2014/main" id="{D3E46EBF-D787-4606-80B7-1174C469B9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1">
            <a:extLst>
              <a:ext uri="{FF2B5EF4-FFF2-40B4-BE49-F238E27FC236}">
                <a16:creationId xmlns:a16="http://schemas.microsoft.com/office/drawing/2014/main" id="{B1B18510-47D3-4B25-8760-0ECF2115C6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7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2">
            <a:extLst>
              <a:ext uri="{FF2B5EF4-FFF2-40B4-BE49-F238E27FC236}">
                <a16:creationId xmlns:a16="http://schemas.microsoft.com/office/drawing/2014/main" id="{1D9E87A5-BA9D-4AF2-8D01-1E4B7F917B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3">
            <a:extLst>
              <a:ext uri="{FF2B5EF4-FFF2-40B4-BE49-F238E27FC236}">
                <a16:creationId xmlns:a16="http://schemas.microsoft.com/office/drawing/2014/main" id="{92B7DB88-19D6-482D-A3C4-CBFC30A95D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4">
            <a:extLst>
              <a:ext uri="{FF2B5EF4-FFF2-40B4-BE49-F238E27FC236}">
                <a16:creationId xmlns:a16="http://schemas.microsoft.com/office/drawing/2014/main" id="{9632629C-BECF-4D29-A58B-39753F503D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84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5">
            <a:extLst>
              <a:ext uri="{FF2B5EF4-FFF2-40B4-BE49-F238E27FC236}">
                <a16:creationId xmlns:a16="http://schemas.microsoft.com/office/drawing/2014/main" id="{E095740F-588A-4A58-BCF0-32313F9207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6">
            <a:extLst>
              <a:ext uri="{FF2B5EF4-FFF2-40B4-BE49-F238E27FC236}">
                <a16:creationId xmlns:a16="http://schemas.microsoft.com/office/drawing/2014/main" id="{A16BF337-815C-42ED-84C9-2D743E168B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38"/>
            <a:ext cx="12192000" cy="64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6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2">
            <a:extLst>
              <a:ext uri="{FF2B5EF4-FFF2-40B4-BE49-F238E27FC236}">
                <a16:creationId xmlns:a16="http://schemas.microsoft.com/office/drawing/2014/main" id="{6EF8DBB8-66DE-4214-A036-577866F388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3">
            <a:extLst>
              <a:ext uri="{FF2B5EF4-FFF2-40B4-BE49-F238E27FC236}">
                <a16:creationId xmlns:a16="http://schemas.microsoft.com/office/drawing/2014/main" id="{18A6D1AE-5C72-4484-BDBE-5B6743DC97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4">
            <a:extLst>
              <a:ext uri="{FF2B5EF4-FFF2-40B4-BE49-F238E27FC236}">
                <a16:creationId xmlns:a16="http://schemas.microsoft.com/office/drawing/2014/main" id="{963D67A5-2029-4BF4-AC60-7C8FAA0747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5">
            <a:extLst>
              <a:ext uri="{FF2B5EF4-FFF2-40B4-BE49-F238E27FC236}">
                <a16:creationId xmlns:a16="http://schemas.microsoft.com/office/drawing/2014/main" id="{D9EE1E41-8D54-4061-969E-63CFBDFD01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0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6">
            <a:extLst>
              <a:ext uri="{FF2B5EF4-FFF2-40B4-BE49-F238E27FC236}">
                <a16:creationId xmlns:a16="http://schemas.microsoft.com/office/drawing/2014/main" id="{E6991627-343E-498A-AE76-4202A756CC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7">
            <a:extLst>
              <a:ext uri="{FF2B5EF4-FFF2-40B4-BE49-F238E27FC236}">
                <a16:creationId xmlns:a16="http://schemas.microsoft.com/office/drawing/2014/main" id="{2869B663-105D-4458-AE86-67F565246D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0"/>
            <a:ext cx="988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9_8">
            <a:extLst>
              <a:ext uri="{FF2B5EF4-FFF2-40B4-BE49-F238E27FC236}">
                <a16:creationId xmlns:a16="http://schemas.microsoft.com/office/drawing/2014/main" id="{55258433-CA8C-40A8-8EF1-7BC259B9F6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6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Lesson 9 Activity Updating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 Activity Updating Records</dc:title>
  <dc:creator>Lambert, Scott</dc:creator>
  <cp:lastModifiedBy>Lambert, Scott</cp:lastModifiedBy>
  <cp:revision>1</cp:revision>
  <dcterms:created xsi:type="dcterms:W3CDTF">2020-07-01T15:37:59Z</dcterms:created>
  <dcterms:modified xsi:type="dcterms:W3CDTF">2020-07-01T15:38:50Z</dcterms:modified>
</cp:coreProperties>
</file>