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422DD-CD96-4B33-88CD-0712EED648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A089E3-DAED-49AD-92DA-9CBD6ECA8E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D5E1A-AF90-4714-8B28-58017B985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1767C-87E7-4C5D-B736-917CC9A3FFF4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0B1B3-8860-43B3-875D-DA488D412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DA192-89BD-477A-9977-270E16AC9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3C34-1F3E-43AE-AE74-607E68DF8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01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575B1-9FB3-49F1-852D-9B08904B8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9ED474-2256-434C-A99C-5CA5B60A7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83481-7CE5-454A-951E-6CC72F343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1767C-87E7-4C5D-B736-917CC9A3FFF4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3B924-67AA-459B-8FB4-1F9FD0F08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A6E2F-2606-492E-B5E6-A3427B011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3C34-1F3E-43AE-AE74-607E68DF8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43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B567D8-F72A-4C33-AE66-3CA3A8DD1E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B62D7-45C7-4F4D-86E5-5479EA1F03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DB17B-C51F-491A-B7DB-9EA13B54B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1767C-87E7-4C5D-B736-917CC9A3FFF4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0A6C4-3D53-445D-935B-C4B5DEA4A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17832-6857-45C8-9F4A-BC994CD4E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3C34-1F3E-43AE-AE74-607E68DF8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6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D9699-BA74-4569-B1AD-25B966E6A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6579B-BFC0-4DFE-800B-F473BCEF5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18829-A529-4A42-8A92-397F5D9B5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1767C-87E7-4C5D-B736-917CC9A3FFF4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82A04-170D-448C-8BE9-71CA0D33B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C34CB-93C3-440B-85A4-8AA0269AD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3C34-1F3E-43AE-AE74-607E68DF8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326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B280E-E884-49DC-9874-31CAD524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7EB72-4A29-4836-8EBA-A83DABF2E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A76AF-842C-40AC-945B-1E83FEC7E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1767C-87E7-4C5D-B736-917CC9A3FFF4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C6D92-0216-481B-B971-A18AF71A1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83D3C-EF30-4F1C-92DF-3AE2C700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3C34-1F3E-43AE-AE74-607E68DF8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13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453A0-B7D1-4552-AD37-A4A2D9824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32E3C-9D04-4444-B2E4-BCC283C2CE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99B956-60A9-484D-B92C-FD6DB138AC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E7EA54-5E15-4338-AF97-D35619BB9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1767C-87E7-4C5D-B736-917CC9A3FFF4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9B9E8D-EA30-4046-868D-91C840F8D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EB244-92E2-4F5A-A49D-3271FD70D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3C34-1F3E-43AE-AE74-607E68DF8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58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A33C6-6F27-451E-A5CF-92174F1CA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B10B1-F38E-4C70-B43B-AB862568C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34031C-6E50-4225-A308-AE85B03D3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7D9EF4-6798-4E74-A07D-5FFAE656B9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B65178-F1C2-4120-B999-6E2FA4882C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221ECD-9EA7-40FD-ADA0-B5C029674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1767C-87E7-4C5D-B736-917CC9A3FFF4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365341-3861-45AA-B006-16033473A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1B66CC-03FE-4741-9E30-711F927DE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3C34-1F3E-43AE-AE74-607E68DF8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15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7E1D0-E5CF-4F5F-8A42-7543E8D1E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E94102-91D4-49AF-9770-306D81A00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1767C-87E7-4C5D-B736-917CC9A3FFF4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63374D-3585-4B06-A2AE-FED3950FA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320F0B-4E98-4318-B110-60BE220D9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3C34-1F3E-43AE-AE74-607E68DF8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05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EDF906-5AE2-4A75-BEC8-0B25B1246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1767C-87E7-4C5D-B736-917CC9A3FFF4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E66A0D-DC97-4551-B0A1-D6027A3CF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974EF3-9BAC-4336-B052-AD6246E37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3C34-1F3E-43AE-AE74-607E68DF8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19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75AFB-E704-41C2-AE7C-A82D58971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F8907-58AC-45B0-8461-E7A385794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1E7F73-462A-4F81-910B-884266201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ADBB06-7E34-4C80-BEF1-052961502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1767C-87E7-4C5D-B736-917CC9A3FFF4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1AFD2-3CCD-4D78-A690-3E837ABE3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37523-FE42-401C-9DB1-15D7A9AAD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3C34-1F3E-43AE-AE74-607E68DF8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37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CA070-D6C8-481D-A073-54B6FCB84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2BE345-51BA-4244-8617-AA0AEB276A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3D46C0-24B9-476A-8129-982509BDE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82E0B-9AAB-4B19-A8C3-BF7DCE935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1767C-87E7-4C5D-B736-917CC9A3FFF4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1EDC0-685A-4B23-9EE1-8F7407B55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2150A-EBA5-4CD3-8C0B-41A0D1FE3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3C34-1F3E-43AE-AE74-607E68DF8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093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6FF26B-B8C4-4FD0-963F-4DFA5153B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8AD13-E006-4C65-9BD0-8BFD4B64F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42C26-7F80-4539-93ED-F4FAF6D6FB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1767C-87E7-4C5D-B736-917CC9A3FFF4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F52D3-06E3-49C9-81DA-C2E5BBC8A5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89F8A-CD10-4001-8179-FC353381C6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F3C34-1F3E-43AE-AE74-607E68DF8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596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282F6C-B1E7-4202-9ED5-6E2DC0C01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 fontScale="90000"/>
          </a:bodyPr>
          <a:lstStyle/>
          <a:p>
            <a:r>
              <a:rPr lang="en-US" sz="4000">
                <a:solidFill>
                  <a:schemeClr val="bg2"/>
                </a:solidFill>
              </a:rPr>
              <a:t>Web Forms</a:t>
            </a:r>
            <a:br>
              <a:rPr lang="en-US" sz="4000" dirty="0">
                <a:solidFill>
                  <a:schemeClr val="bg2"/>
                </a:solidFill>
              </a:rPr>
            </a:br>
            <a:r>
              <a:rPr lang="en-US" sz="4000" dirty="0">
                <a:solidFill>
                  <a:schemeClr val="bg2"/>
                </a:solidFill>
              </a:rPr>
              <a:t>Lesson 2: </a:t>
            </a:r>
            <a:br>
              <a:rPr lang="en-US" sz="4000" dirty="0">
                <a:solidFill>
                  <a:schemeClr val="bg2"/>
                </a:solidFill>
              </a:rPr>
            </a:br>
            <a:r>
              <a:rPr lang="en-US" sz="4000" dirty="0">
                <a:solidFill>
                  <a:schemeClr val="bg2"/>
                </a:solidFill>
              </a:rPr>
              <a:t>Breakdown of a Web Form Page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AA47F4-5BCA-4CB6-8702-9847271AB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1800"/>
              <a:t>by Lambert, Scott</a:t>
            </a:r>
          </a:p>
        </p:txBody>
      </p:sp>
    </p:spTree>
    <p:extLst>
      <p:ext uri="{BB962C8B-B14F-4D97-AF65-F5344CB8AC3E}">
        <p14:creationId xmlns:p14="http://schemas.microsoft.com/office/powerpoint/2010/main" val="2358351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bForms_Lesson2_9">
            <a:extLst>
              <a:ext uri="{FF2B5EF4-FFF2-40B4-BE49-F238E27FC236}">
                <a16:creationId xmlns:a16="http://schemas.microsoft.com/office/drawing/2014/main" id="{42B9463A-8794-4D3D-BEBF-DF16142B46B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788"/>
            <a:ext cx="12192000" cy="64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131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bForms_Lesson2_10">
            <a:extLst>
              <a:ext uri="{FF2B5EF4-FFF2-40B4-BE49-F238E27FC236}">
                <a16:creationId xmlns:a16="http://schemas.microsoft.com/office/drawing/2014/main" id="{0D67C8B7-94AC-49B2-93BA-D40D2E8EA63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057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bForms_Lesson2_11">
            <a:extLst>
              <a:ext uri="{FF2B5EF4-FFF2-40B4-BE49-F238E27FC236}">
                <a16:creationId xmlns:a16="http://schemas.microsoft.com/office/drawing/2014/main" id="{AD2697DE-E922-4F97-BDAF-88A544AD9D1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475" y="0"/>
            <a:ext cx="8909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48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bForms_Lesson2_12">
            <a:extLst>
              <a:ext uri="{FF2B5EF4-FFF2-40B4-BE49-F238E27FC236}">
                <a16:creationId xmlns:a16="http://schemas.microsoft.com/office/drawing/2014/main" id="{A3D56C3A-24C9-4CA6-8F4A-D911348F6D6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475" y="0"/>
            <a:ext cx="8909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25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bForms_Lesson2_13">
            <a:extLst>
              <a:ext uri="{FF2B5EF4-FFF2-40B4-BE49-F238E27FC236}">
                <a16:creationId xmlns:a16="http://schemas.microsoft.com/office/drawing/2014/main" id="{BAB52109-9F9E-43F3-A2E5-F8EF587803F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150"/>
            <a:ext cx="12192000" cy="648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350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bForms_Lesson2_1">
            <a:extLst>
              <a:ext uri="{FF2B5EF4-FFF2-40B4-BE49-F238E27FC236}">
                <a16:creationId xmlns:a16="http://schemas.microsoft.com/office/drawing/2014/main" id="{4BEC69D7-0B55-4B91-A2CF-F94FD48E2D5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13" y="0"/>
            <a:ext cx="103409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301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bForms_Lesson2_2">
            <a:extLst>
              <a:ext uri="{FF2B5EF4-FFF2-40B4-BE49-F238E27FC236}">
                <a16:creationId xmlns:a16="http://schemas.microsoft.com/office/drawing/2014/main" id="{0DE2ADC2-B805-46D7-A886-B7C2C91EC18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38" y="0"/>
            <a:ext cx="103203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566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bForms_Lesson2_3">
            <a:extLst>
              <a:ext uri="{FF2B5EF4-FFF2-40B4-BE49-F238E27FC236}">
                <a16:creationId xmlns:a16="http://schemas.microsoft.com/office/drawing/2014/main" id="{2B0AD015-C4A3-48BF-9646-CE51187B2C3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388" y="0"/>
            <a:ext cx="103076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020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bForms_Lesson2_4">
            <a:extLst>
              <a:ext uri="{FF2B5EF4-FFF2-40B4-BE49-F238E27FC236}">
                <a16:creationId xmlns:a16="http://schemas.microsoft.com/office/drawing/2014/main" id="{3450BB41-862D-4B02-9588-8A5D3499118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750" y="0"/>
            <a:ext cx="10350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169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bForms_Lesson2_5">
            <a:extLst>
              <a:ext uri="{FF2B5EF4-FFF2-40B4-BE49-F238E27FC236}">
                <a16:creationId xmlns:a16="http://schemas.microsoft.com/office/drawing/2014/main" id="{F44A70AC-9A53-4495-B304-5478EB7216F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557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bForms_Lesson2_6">
            <a:extLst>
              <a:ext uri="{FF2B5EF4-FFF2-40B4-BE49-F238E27FC236}">
                <a16:creationId xmlns:a16="http://schemas.microsoft.com/office/drawing/2014/main" id="{C3CD324A-4EE5-4903-9CAF-7CC4A5A22B3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672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bForms_Lesson2_7">
            <a:extLst>
              <a:ext uri="{FF2B5EF4-FFF2-40B4-BE49-F238E27FC236}">
                <a16:creationId xmlns:a16="http://schemas.microsoft.com/office/drawing/2014/main" id="{F166763A-9AF2-40D0-BD0A-3E820CD55C9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294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bForms_Lesson2_8">
            <a:extLst>
              <a:ext uri="{FF2B5EF4-FFF2-40B4-BE49-F238E27FC236}">
                <a16:creationId xmlns:a16="http://schemas.microsoft.com/office/drawing/2014/main" id="{788DBE5A-6116-46C3-B7AF-73CA43EACF3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38" y="0"/>
            <a:ext cx="108791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41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Widescreen</PresentationFormat>
  <Paragraphs>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Web Forms Lesson 2:  Breakdown of a Web Form Page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Forms: Lesson 2:  Breakdown of a Web Form Page</dc:title>
  <dc:creator>Lambert, Scott</dc:creator>
  <cp:lastModifiedBy>Lambert, Scott</cp:lastModifiedBy>
  <cp:revision>2</cp:revision>
  <dcterms:created xsi:type="dcterms:W3CDTF">2020-04-24T14:26:07Z</dcterms:created>
  <dcterms:modified xsi:type="dcterms:W3CDTF">2020-04-24T14:43:07Z</dcterms:modified>
</cp:coreProperties>
</file>