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E7D3-3CBC-43D8-88EA-3C6F6E671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7B680-947E-4F50-9397-48CF8558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51E7-0266-467C-A926-1FDFDFB3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5893-5A88-4F6C-B04D-FFAE94EF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0C38-AD01-4C5A-80D1-92C029A5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AA1-4157-4D41-BB94-3D405557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7E18B-1F69-4266-A69A-54C0AAC72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545F-AB1A-4EA1-87E6-8EEB93C6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F68E-7E58-477E-81F6-2E32B82E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3D08-40EB-4B09-80C9-CC259BC9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8448E-3783-45D3-A393-320DF7D3D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0D6EC-422E-42B5-85E4-70C3DC1B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870DC-42D6-475A-9D06-97C82322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C956-A3E6-4E59-95B6-E4E8707D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9308-1961-44D2-B8D1-658845EF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1614-A03A-4C73-808A-93F119CD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9212-F637-47A0-B7F6-2B4D4C2E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659A-A42E-4069-A97E-097C298A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DEF08-C3A0-4474-9407-2BD50D56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3A2A-5929-4C9E-911F-B5AE9E96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F61C-D5D6-4D9D-8880-E9676E29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EDAE-C11A-49AB-A8EF-6C2C857B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BD1E-103B-4310-B8E2-37A0E5D0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170F-92C7-414C-94D6-F4A6181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36D2E-2076-4028-9A8E-4584A5A0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5B5F-771F-4E05-AC00-3653BAD5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7FDC-8E3B-405F-A431-F8AEC29FA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65A76-73CE-4EFE-A63A-05B97E1F5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D0941-ECCA-4BC5-B972-5E0BBC7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43494-1789-42DE-AF19-212088F0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F35B-CBBE-4E69-B40E-1A467DE2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4A54-D10E-46C5-BEF9-4F068FDE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58401-A954-4E49-8C62-EDA91B59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15790-0BEF-449C-AEC6-1BE0AB141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32AB1-D85E-473A-AEBD-396CC0734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4B968-6DDB-404B-920B-9BB642578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39758-F1F2-4453-A604-D811B49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CAB39-9270-4085-B57F-EBDC57A1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2404-7A28-48B0-AA2B-0533A4B5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1F8F-2ACD-4C21-950D-3234B7CD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16365-97ED-440C-B8FC-F65E16E9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A5A54-74EE-4562-BD70-D72DFEAE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C49AD-10DE-40A3-985F-2CBB09F7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77934-935D-498F-9E2F-DF8D8860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70D2E-97C2-45BB-9912-56E900DF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43E58-74F3-4E77-82CC-E3F703E4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5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5902-AC4E-4036-853E-F37473C8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7C81-9BDB-4720-9E29-50CB02F71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897C7-C2A2-4407-B498-134DD21A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30FC9-9322-4A5A-8164-086ED3C7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BB074-0F52-48DE-9C70-C7DD30BA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DD5F8-1EC8-4533-90AA-89B75436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5A7B-AD27-4462-8199-F261772C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297B2-A709-4CB7-8F8D-7982BA061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BA15E-9092-413A-9502-0B6074C35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2295-41B9-4A52-BD02-27B621AE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072E-77D8-4B81-B6C8-272420B7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CD85-5212-456A-90F4-93BE1A85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41CDC-E62A-4358-87AD-1E6E6286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BEBF-77F6-497A-B8C4-BDBC8D85D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4B8D-20FB-4B82-AD6A-BCABABF4D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4E5F-60B1-4392-BB70-66C88C3B4084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008B-9C9F-48A6-A10B-AAB9B9D4B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E0228-7A05-426E-80B1-11FEB976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2362-9E0D-4EBC-92C9-14FA778CB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8ED6C-875F-4FDC-B3E0-C60716451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Lesson 4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Basics of Master 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0DD5E-44DC-4B12-9DA3-D86833C9F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by Lambert, Scott</a:t>
            </a:r>
          </a:p>
        </p:txBody>
      </p:sp>
    </p:spTree>
    <p:extLst>
      <p:ext uri="{BB962C8B-B14F-4D97-AF65-F5344CB8AC3E}">
        <p14:creationId xmlns:p14="http://schemas.microsoft.com/office/powerpoint/2010/main" val="199546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9">
            <a:extLst>
              <a:ext uri="{FF2B5EF4-FFF2-40B4-BE49-F238E27FC236}">
                <a16:creationId xmlns:a16="http://schemas.microsoft.com/office/drawing/2014/main" id="{95E9082C-1EA1-48D6-B568-3F51E7AFA4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10">
            <a:extLst>
              <a:ext uri="{FF2B5EF4-FFF2-40B4-BE49-F238E27FC236}">
                <a16:creationId xmlns:a16="http://schemas.microsoft.com/office/drawing/2014/main" id="{644B8D64-DBFE-4A14-8C03-CA43C58E27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11">
            <a:extLst>
              <a:ext uri="{FF2B5EF4-FFF2-40B4-BE49-F238E27FC236}">
                <a16:creationId xmlns:a16="http://schemas.microsoft.com/office/drawing/2014/main" id="{11DA828F-9597-40B9-8E03-29436A4697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12">
            <a:extLst>
              <a:ext uri="{FF2B5EF4-FFF2-40B4-BE49-F238E27FC236}">
                <a16:creationId xmlns:a16="http://schemas.microsoft.com/office/drawing/2014/main" id="{8C78CFE4-80FB-458B-9B45-99B3977CA3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2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13">
            <a:extLst>
              <a:ext uri="{FF2B5EF4-FFF2-40B4-BE49-F238E27FC236}">
                <a16:creationId xmlns:a16="http://schemas.microsoft.com/office/drawing/2014/main" id="{D3CA53ED-ED4F-439E-89D4-705FAD24FA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9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1">
            <a:extLst>
              <a:ext uri="{FF2B5EF4-FFF2-40B4-BE49-F238E27FC236}">
                <a16:creationId xmlns:a16="http://schemas.microsoft.com/office/drawing/2014/main" id="{675CA5BB-678E-40B7-9ACC-3824E1A16B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0"/>
            <a:ext cx="9891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2">
            <a:extLst>
              <a:ext uri="{FF2B5EF4-FFF2-40B4-BE49-F238E27FC236}">
                <a16:creationId xmlns:a16="http://schemas.microsoft.com/office/drawing/2014/main" id="{09B274E0-E2D9-4A1F-897C-B1AAA2900F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0"/>
            <a:ext cx="9891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0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3">
            <a:extLst>
              <a:ext uri="{FF2B5EF4-FFF2-40B4-BE49-F238E27FC236}">
                <a16:creationId xmlns:a16="http://schemas.microsoft.com/office/drawing/2014/main" id="{BAFC4726-7FDF-4A6E-B235-49340A831B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0"/>
            <a:ext cx="9891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4">
            <a:extLst>
              <a:ext uri="{FF2B5EF4-FFF2-40B4-BE49-F238E27FC236}">
                <a16:creationId xmlns:a16="http://schemas.microsoft.com/office/drawing/2014/main" id="{138A0CB2-9B06-4561-B251-577C4D4091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0"/>
            <a:ext cx="9891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5">
            <a:extLst>
              <a:ext uri="{FF2B5EF4-FFF2-40B4-BE49-F238E27FC236}">
                <a16:creationId xmlns:a16="http://schemas.microsoft.com/office/drawing/2014/main" id="{E6CAFE38-19BE-453A-8B06-4052CEDADA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4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6">
            <a:extLst>
              <a:ext uri="{FF2B5EF4-FFF2-40B4-BE49-F238E27FC236}">
                <a16:creationId xmlns:a16="http://schemas.microsoft.com/office/drawing/2014/main" id="{0409BC67-3D0B-4DC6-BFE8-A0F3391455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7">
            <a:extLst>
              <a:ext uri="{FF2B5EF4-FFF2-40B4-BE49-F238E27FC236}">
                <a16:creationId xmlns:a16="http://schemas.microsoft.com/office/drawing/2014/main" id="{BC4A8535-9E66-46E1-968A-182C64A0B7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5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ebForms_Lesson4_8">
            <a:extLst>
              <a:ext uri="{FF2B5EF4-FFF2-40B4-BE49-F238E27FC236}">
                <a16:creationId xmlns:a16="http://schemas.microsoft.com/office/drawing/2014/main" id="{F33FB615-4BD2-4B82-8080-9D7325DAFE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5" y="0"/>
            <a:ext cx="890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4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Lesson 4  Basics of Master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  Basics of Master Pages</dc:title>
  <dc:creator>Lambert, Scott</dc:creator>
  <cp:lastModifiedBy>Lambert, Scott</cp:lastModifiedBy>
  <cp:revision>1</cp:revision>
  <dcterms:created xsi:type="dcterms:W3CDTF">2020-05-09T16:02:08Z</dcterms:created>
  <dcterms:modified xsi:type="dcterms:W3CDTF">2020-05-09T16:04:51Z</dcterms:modified>
</cp:coreProperties>
</file>