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1F4B-CABA-4ECF-AC22-ED3C85C35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18207-8F50-4CB8-9ADA-BB4C7971E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DBF4-E77E-4ABB-BF05-7A54B5F2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066-78B2-4B2F-B1E0-FA59F2E1829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8666-1A1E-4122-A3CF-0DBDA782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4B54-631C-4F33-884C-023D02F9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FF59-7D07-4AD2-B714-D1D28BB2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2D1F-7BD7-476B-A4B8-EE710B53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654E8-EC42-4C9B-A5E8-29F2E83C0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3654-19DB-40B2-922E-1423769A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066-78B2-4B2F-B1E0-FA59F2E1829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8CA8-17F3-4712-B71C-7AA6BB83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D4D7-63BE-492C-A622-D41DD153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FF59-7D07-4AD2-B714-D1D28BB2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1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91BE3-0A77-4364-8FAD-DEFA389D8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BB958-7FBB-4A35-93DE-333448747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9C61-7024-4B7E-94F1-461B06DF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066-78B2-4B2F-B1E0-FA59F2E1829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0D678-1C22-4F0B-AF1A-63B6DA4E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01DD-1E8E-4E49-8678-CF0C06EE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FF59-7D07-4AD2-B714-D1D28BB2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AC90-E68B-45CC-A553-132E80F2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9C80-8B4B-470A-B6BA-05610063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10DB7-5CDC-425C-8207-58F0DE95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066-78B2-4B2F-B1E0-FA59F2E1829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6CC1-7CC6-4BC4-9A7D-84B032BA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DFD4-E01D-4EA0-B884-9B5D7DEC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FF59-7D07-4AD2-B714-D1D28BB2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0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5CD9-6E50-48D8-A5B7-A86EFBE7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54AA-7ED6-4437-A609-77F3DD22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D23C8-BBC7-4001-8DBB-DA9E3A81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066-78B2-4B2F-B1E0-FA59F2E1829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A342-F1C3-4414-A4C0-DC2A377A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422C7-F602-4AC0-996C-FBD5C61A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FF59-7D07-4AD2-B714-D1D28BB2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1E8F-AF45-4797-8967-9C022143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FCFE-1C7E-4699-923C-C4C2613C4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4F586-F077-4C36-AFFC-16A0676D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47D21-4CF2-4112-AD32-E8D7385F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066-78B2-4B2F-B1E0-FA59F2E1829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43AC-D662-41DE-9FEF-904857CE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30B89-515F-4171-8298-B69719D5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FF59-7D07-4AD2-B714-D1D28BB2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0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9628-9193-4966-A9C6-52882E08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2E47-D384-4D7D-A688-AB23C0B0D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49B8B-6C39-4A75-B1B7-6DE26663F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7F8A4-3534-4CD9-9D55-D8CCB294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9A05E-E8C4-4854-B250-1358C47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7860C-7363-4161-86C4-5F1A298C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066-78B2-4B2F-B1E0-FA59F2E1829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F061F-2E31-4B06-B6FB-1549DB83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277BF-80B7-44C0-AA85-E5322410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FF59-7D07-4AD2-B714-D1D28BB2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FFCD-04F6-4FC7-A347-7D818941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99506-B0A0-4A2A-81CD-AFF7F132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066-78B2-4B2F-B1E0-FA59F2E1829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9BD8D-5F09-4F30-8695-F4ED2E21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94499-C7C4-4E67-9FCE-E4F46620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FF59-7D07-4AD2-B714-D1D28BB2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5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1E454-3BD4-4C34-8381-28EFA2EB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066-78B2-4B2F-B1E0-FA59F2E1829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BD686-B245-45B5-888E-4A659224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32A14-AC4E-439E-ABB9-1B234019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FF59-7D07-4AD2-B714-D1D28BB2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3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08EB-4F2B-4F75-BEDB-9AB7C625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8541-60EF-4D33-B27A-68DBE5DA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C5103-91ED-4793-8A08-7CB267FAA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E35D-99BF-4051-9FDC-455A0A9C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066-78B2-4B2F-B1E0-FA59F2E1829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2B579-FD82-4DFB-B0BA-930333D4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85AED-51AC-4B97-8154-487DE97C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FF59-7D07-4AD2-B714-D1D28BB2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826C-8DC4-4EDC-AEDE-01B6C142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D6ECD-89DF-47D7-9EAA-F5B484CFF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D0B16-D9AD-4F8E-8F1D-4D83E8976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2CCE4-71FD-4134-BE9E-5FEFD663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E066-78B2-4B2F-B1E0-FA59F2E1829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3A0CC-3C26-4EE4-99FD-A2F82746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1EF86-5CD7-4E47-B5C3-62008D2A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FF59-7D07-4AD2-B714-D1D28BB2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5D3AD-2B5A-40D7-9AE3-6725B2CE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4BC83-FE80-42BE-9FA5-B024C2030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8C7D-036E-4495-BF22-95A2E50FE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E066-78B2-4B2F-B1E0-FA59F2E1829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EC7C5-9484-4272-BEC5-B95E821BA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9BC7-62E8-4798-A40A-9BE36E2AD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2FF59-7D07-4AD2-B714-D1D28BB2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78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C4E5E-017F-4102-ACC1-55A0BCA87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Lesson 5: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Building a Master Page </a:t>
            </a:r>
            <a:r>
              <a:rPr lang="en-US" sz="4000">
                <a:solidFill>
                  <a:schemeClr val="bg2"/>
                </a:solidFill>
              </a:rPr>
              <a:t>&amp; Implementing It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1C999-9F17-4231-9527-D9E88628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by Lambert, Scott</a:t>
            </a:r>
          </a:p>
        </p:txBody>
      </p:sp>
    </p:spTree>
    <p:extLst>
      <p:ext uri="{BB962C8B-B14F-4D97-AF65-F5344CB8AC3E}">
        <p14:creationId xmlns:p14="http://schemas.microsoft.com/office/powerpoint/2010/main" val="144546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5_9">
            <a:extLst>
              <a:ext uri="{FF2B5EF4-FFF2-40B4-BE49-F238E27FC236}">
                <a16:creationId xmlns:a16="http://schemas.microsoft.com/office/drawing/2014/main" id="{B9C430AE-C1EE-42E2-B91E-4C2BB394AB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5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5_10">
            <a:extLst>
              <a:ext uri="{FF2B5EF4-FFF2-40B4-BE49-F238E27FC236}">
                <a16:creationId xmlns:a16="http://schemas.microsoft.com/office/drawing/2014/main" id="{0B14ECC6-BC30-42AB-A692-5F72623FF0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5_11">
            <a:extLst>
              <a:ext uri="{FF2B5EF4-FFF2-40B4-BE49-F238E27FC236}">
                <a16:creationId xmlns:a16="http://schemas.microsoft.com/office/drawing/2014/main" id="{9C99F8E6-89B6-4BF4-8DEB-FE68B6FA2C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4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5_12">
            <a:extLst>
              <a:ext uri="{FF2B5EF4-FFF2-40B4-BE49-F238E27FC236}">
                <a16:creationId xmlns:a16="http://schemas.microsoft.com/office/drawing/2014/main" id="{D6956BC4-9123-4444-AF51-83A13D47DA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5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5_13">
            <a:extLst>
              <a:ext uri="{FF2B5EF4-FFF2-40B4-BE49-F238E27FC236}">
                <a16:creationId xmlns:a16="http://schemas.microsoft.com/office/drawing/2014/main" id="{4E7C302F-9238-4B54-A640-AEAF4D7D78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5_1">
            <a:extLst>
              <a:ext uri="{FF2B5EF4-FFF2-40B4-BE49-F238E27FC236}">
                <a16:creationId xmlns:a16="http://schemas.microsoft.com/office/drawing/2014/main" id="{A5EAC608-3B6C-48E3-A436-A43E86A3C0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13"/>
            <a:ext cx="12192000" cy="60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2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5_2">
            <a:extLst>
              <a:ext uri="{FF2B5EF4-FFF2-40B4-BE49-F238E27FC236}">
                <a16:creationId xmlns:a16="http://schemas.microsoft.com/office/drawing/2014/main" id="{32DC48C4-01DE-4DD2-A759-DB07105405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5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5_3">
            <a:extLst>
              <a:ext uri="{FF2B5EF4-FFF2-40B4-BE49-F238E27FC236}">
                <a16:creationId xmlns:a16="http://schemas.microsoft.com/office/drawing/2014/main" id="{F62DF62D-4DA9-425D-95B1-7C65DFAFB4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5_4">
            <a:extLst>
              <a:ext uri="{FF2B5EF4-FFF2-40B4-BE49-F238E27FC236}">
                <a16:creationId xmlns:a16="http://schemas.microsoft.com/office/drawing/2014/main" id="{E3F9A0CA-E5A0-4102-8187-C456544AD6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5_5">
            <a:extLst>
              <a:ext uri="{FF2B5EF4-FFF2-40B4-BE49-F238E27FC236}">
                <a16:creationId xmlns:a16="http://schemas.microsoft.com/office/drawing/2014/main" id="{4D169B52-23E4-4121-890E-278FA5B58F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9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5_6">
            <a:extLst>
              <a:ext uri="{FF2B5EF4-FFF2-40B4-BE49-F238E27FC236}">
                <a16:creationId xmlns:a16="http://schemas.microsoft.com/office/drawing/2014/main" id="{2D7C30B5-3270-4E6D-89B5-EA5311154C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2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5_7">
            <a:extLst>
              <a:ext uri="{FF2B5EF4-FFF2-40B4-BE49-F238E27FC236}">
                <a16:creationId xmlns:a16="http://schemas.microsoft.com/office/drawing/2014/main" id="{0E4DAB3B-AA4B-4BE9-8E0C-D5C9EBA4CD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3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5_8">
            <a:extLst>
              <a:ext uri="{FF2B5EF4-FFF2-40B4-BE49-F238E27FC236}">
                <a16:creationId xmlns:a16="http://schemas.microsoft.com/office/drawing/2014/main" id="{F354B0BD-9524-4484-88A1-38DBC5FF00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9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Lesson 5: Building a Master Page &amp; Implementing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5: Building a Master Page &amp; Implementing It</dc:title>
  <dc:creator>Lambert, Scott</dc:creator>
  <cp:lastModifiedBy>Lambert, Scott</cp:lastModifiedBy>
  <cp:revision>1</cp:revision>
  <dcterms:created xsi:type="dcterms:W3CDTF">2020-05-09T17:55:03Z</dcterms:created>
  <dcterms:modified xsi:type="dcterms:W3CDTF">2020-05-09T17:56:35Z</dcterms:modified>
</cp:coreProperties>
</file>