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A4B4-8596-4E67-9FC6-B2D171C01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6426B-DC30-4C36-AD39-3CAC4A4C5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BD77-150C-408E-A2E2-B25FD05F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4C9B-F268-4FDC-8F49-48803CD625D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81C80-FDC1-4BAA-AFCB-3090D13F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360A8-6008-4649-84E6-2BBA1540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597-5ADF-4844-8B9A-98648D59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2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D965-DE8C-4426-8E66-438E325F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5B9F3-5E67-489B-BF66-3ACD5EB61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827F2-7AAB-4A2A-B253-9AD05F0D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4C9B-F268-4FDC-8F49-48803CD625D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CA9CE-9D4B-47D1-BD1E-65496F51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1EA50-B929-49B5-9DC1-525EED7F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597-5ADF-4844-8B9A-98648D59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4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32DAC-D3A3-45B9-8CFC-05101E4B6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55FEA-64A8-48CA-A339-12E005BA1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C3598-42F8-4E88-A1EB-AF2BA6FA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4C9B-F268-4FDC-8F49-48803CD625D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AA5CC-9182-4A42-B1FE-54D538EC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FD00D-D586-4654-B4CE-7FE3A31F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597-5ADF-4844-8B9A-98648D59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1000-4DD3-4F64-A513-5832EB58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2F77-F849-42A8-A0BA-57249E95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D8CF-F4B4-4E42-AC2E-920C8D56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4C9B-F268-4FDC-8F49-48803CD625D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3FC10-C720-43B6-86B6-2810351A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65FE4-4EE5-4002-AA01-9035A5B5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597-5ADF-4844-8B9A-98648D59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7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C5B9-8249-47CD-AE11-142947FF0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D1F9B-6433-45A9-A334-CD72C33CF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44A1-902D-4B2A-A391-46F3CF06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4C9B-F268-4FDC-8F49-48803CD625D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A49E3-B157-4DC8-9441-1086D15E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5D225-88E1-4EC6-8027-4984F3BA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597-5ADF-4844-8B9A-98648D59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5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87AF-0067-4E32-BA87-495BA7E54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295A-F2BC-46B6-9046-8F384EFFC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3BA2E-6B65-4D08-BDFB-F934B7A70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B8DF7-53C8-49AD-9ECE-EF776CEB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4C9B-F268-4FDC-8F49-48803CD625D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3CB79-B977-4708-9094-B01D7BE0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9AF63-76FD-43E7-B700-E510C3D1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597-5ADF-4844-8B9A-98648D59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2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1921-AFF0-4158-BEE8-2C0031EB1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70745-63DA-4B6D-B168-2866FBEE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F4086-D7D2-4E4F-AE58-D607CB52D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B827F-90A3-4370-B9B8-24970931D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344C8-3C63-472E-80FD-7A50A0836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A37CC-A859-46E5-836B-5B23E1A21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4C9B-F268-4FDC-8F49-48803CD625D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5CBBB-6D31-479E-B020-DE918A80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DF499-E359-4363-A62B-F4164017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597-5ADF-4844-8B9A-98648D59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9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B60B-1EAB-4446-ABA6-517EF962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5B769-F27F-4651-84B1-4AC0D434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4C9B-F268-4FDC-8F49-48803CD625D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03D55-5F87-4B50-ACC6-DA6294EB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1CA11-3B46-4264-9855-B7B3F0BD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597-5ADF-4844-8B9A-98648D59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8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28FFC-CFBF-4D8C-A05E-DE860D3D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4C9B-F268-4FDC-8F49-48803CD625D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5574F-141A-44E8-9F85-01B0091D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2D72C-E64D-43AC-B9AB-0CB78EF8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597-5ADF-4844-8B9A-98648D59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0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39FD-B166-4142-88C8-9B306801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958F-E73E-412E-842D-39E44D17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05C51-B6EB-426B-BF9D-F806CF53E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2156A-3200-4CE5-92E8-1667CE22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4C9B-F268-4FDC-8F49-48803CD625D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00AB0-211D-4D6C-B107-534FAF62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1B2EC-826D-4E3D-AEF8-531DEE51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597-5ADF-4844-8B9A-98648D59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2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EFFB-5C8C-499F-89CA-F9E23087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A8268-0F78-4A39-87F7-6440CFAC8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EDF6B-8219-4809-A497-17482767C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19386-A644-41E2-BB4D-0724479B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4C9B-F268-4FDC-8F49-48803CD625D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7AB84-FF10-46D6-AB82-924F60B5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9D2FA-99E4-44D7-9C68-6BB5D318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597-5ADF-4844-8B9A-98648D59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9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3CEDA-98FA-4165-8E2C-45D201BF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3AD05-08AF-4BBA-9B57-360074DC3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1EB43-979D-49F5-818F-95CF90F9F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E4C9B-F268-4FDC-8F49-48803CD625D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66A0D-32F4-4A1B-8100-DB6184588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80A44-99C3-4A95-9C25-981C33535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8597-5ADF-4844-8B9A-98648D59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87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1DBE2-3D85-456A-9E01-359C3498B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Lesson 6: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Creating a Backend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B65A4-072C-4850-9331-B331CC00E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by Lambert, Scott</a:t>
            </a:r>
          </a:p>
        </p:txBody>
      </p:sp>
    </p:spTree>
    <p:extLst>
      <p:ext uri="{BB962C8B-B14F-4D97-AF65-F5344CB8AC3E}">
        <p14:creationId xmlns:p14="http://schemas.microsoft.com/office/powerpoint/2010/main" val="381544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6_9">
            <a:extLst>
              <a:ext uri="{FF2B5EF4-FFF2-40B4-BE49-F238E27FC236}">
                <a16:creationId xmlns:a16="http://schemas.microsoft.com/office/drawing/2014/main" id="{12146B63-4CAE-4D7C-AC4F-E302E95E79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0"/>
            <a:ext cx="1087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89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6_10">
            <a:extLst>
              <a:ext uri="{FF2B5EF4-FFF2-40B4-BE49-F238E27FC236}">
                <a16:creationId xmlns:a16="http://schemas.microsoft.com/office/drawing/2014/main" id="{831115C5-8D93-45BB-AE43-644F8CB6E5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0"/>
            <a:ext cx="1087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77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6_11">
            <a:extLst>
              <a:ext uri="{FF2B5EF4-FFF2-40B4-BE49-F238E27FC236}">
                <a16:creationId xmlns:a16="http://schemas.microsoft.com/office/drawing/2014/main" id="{E1591BFF-5E38-4DA9-80AA-A263954359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0"/>
            <a:ext cx="1087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3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6_12">
            <a:extLst>
              <a:ext uri="{FF2B5EF4-FFF2-40B4-BE49-F238E27FC236}">
                <a16:creationId xmlns:a16="http://schemas.microsoft.com/office/drawing/2014/main" id="{3E24C298-6A23-487C-A812-E783424DFF4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86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6_13">
            <a:extLst>
              <a:ext uri="{FF2B5EF4-FFF2-40B4-BE49-F238E27FC236}">
                <a16:creationId xmlns:a16="http://schemas.microsoft.com/office/drawing/2014/main" id="{1754D88A-512F-4AB8-A0C8-EEC0A226B82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25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6_14">
            <a:extLst>
              <a:ext uri="{FF2B5EF4-FFF2-40B4-BE49-F238E27FC236}">
                <a16:creationId xmlns:a16="http://schemas.microsoft.com/office/drawing/2014/main" id="{42CE87BF-2A6D-4B2B-ADD1-87B32B3267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37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6_15">
            <a:extLst>
              <a:ext uri="{FF2B5EF4-FFF2-40B4-BE49-F238E27FC236}">
                <a16:creationId xmlns:a16="http://schemas.microsoft.com/office/drawing/2014/main" id="{386197D2-45C1-474F-876E-7F5C13640D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47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6_16">
            <a:extLst>
              <a:ext uri="{FF2B5EF4-FFF2-40B4-BE49-F238E27FC236}">
                <a16:creationId xmlns:a16="http://schemas.microsoft.com/office/drawing/2014/main" id="{5809748D-8D76-48ED-A180-B0071BF2697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2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6_17">
            <a:extLst>
              <a:ext uri="{FF2B5EF4-FFF2-40B4-BE49-F238E27FC236}">
                <a16:creationId xmlns:a16="http://schemas.microsoft.com/office/drawing/2014/main" id="{77E33C77-111D-4382-9058-67D7EEFF6F7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02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6_18">
            <a:extLst>
              <a:ext uri="{FF2B5EF4-FFF2-40B4-BE49-F238E27FC236}">
                <a16:creationId xmlns:a16="http://schemas.microsoft.com/office/drawing/2014/main" id="{3489A3FE-2198-4D6E-9DFC-418BAFDF327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7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6_1">
            <a:extLst>
              <a:ext uri="{FF2B5EF4-FFF2-40B4-BE49-F238E27FC236}">
                <a16:creationId xmlns:a16="http://schemas.microsoft.com/office/drawing/2014/main" id="{BA8A34B3-D89C-4A60-9B51-D0022916DFD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72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6_19">
            <a:extLst>
              <a:ext uri="{FF2B5EF4-FFF2-40B4-BE49-F238E27FC236}">
                <a16:creationId xmlns:a16="http://schemas.microsoft.com/office/drawing/2014/main" id="{C644160E-32C1-44A9-927F-CF8D604A1C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0"/>
            <a:ext cx="1087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61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6_20">
            <a:extLst>
              <a:ext uri="{FF2B5EF4-FFF2-40B4-BE49-F238E27FC236}">
                <a16:creationId xmlns:a16="http://schemas.microsoft.com/office/drawing/2014/main" id="{93312AB7-0CB0-433D-BDB7-A548D6289EB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0"/>
            <a:ext cx="1087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26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6_21">
            <a:extLst>
              <a:ext uri="{FF2B5EF4-FFF2-40B4-BE49-F238E27FC236}">
                <a16:creationId xmlns:a16="http://schemas.microsoft.com/office/drawing/2014/main" id="{D8A7037A-43A1-4B42-AABE-7D63BA8B26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0"/>
            <a:ext cx="1087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95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6_22">
            <a:extLst>
              <a:ext uri="{FF2B5EF4-FFF2-40B4-BE49-F238E27FC236}">
                <a16:creationId xmlns:a16="http://schemas.microsoft.com/office/drawing/2014/main" id="{F461CDAD-B2A7-47F9-A342-E5B6ADBB231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0"/>
            <a:ext cx="1087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44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6_23">
            <a:extLst>
              <a:ext uri="{FF2B5EF4-FFF2-40B4-BE49-F238E27FC236}">
                <a16:creationId xmlns:a16="http://schemas.microsoft.com/office/drawing/2014/main" id="{6E50A5A2-E6DF-4D12-99ED-7EA09948967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97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6_24">
            <a:extLst>
              <a:ext uri="{FF2B5EF4-FFF2-40B4-BE49-F238E27FC236}">
                <a16:creationId xmlns:a16="http://schemas.microsoft.com/office/drawing/2014/main" id="{4DED9C5F-6BA5-4511-AF56-9959AF8F8F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73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6_25">
            <a:extLst>
              <a:ext uri="{FF2B5EF4-FFF2-40B4-BE49-F238E27FC236}">
                <a16:creationId xmlns:a16="http://schemas.microsoft.com/office/drawing/2014/main" id="{AD5841F1-9A0C-4705-AC0C-4E6170C8259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0"/>
            <a:ext cx="1087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08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6_26">
            <a:extLst>
              <a:ext uri="{FF2B5EF4-FFF2-40B4-BE49-F238E27FC236}">
                <a16:creationId xmlns:a16="http://schemas.microsoft.com/office/drawing/2014/main" id="{99F143CC-E089-45F4-8AB7-85E47B19229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0"/>
            <a:ext cx="1087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77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6_27">
            <a:extLst>
              <a:ext uri="{FF2B5EF4-FFF2-40B4-BE49-F238E27FC236}">
                <a16:creationId xmlns:a16="http://schemas.microsoft.com/office/drawing/2014/main" id="{1C37379D-ECFA-4AFC-8BDA-A55506CBC68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0"/>
            <a:ext cx="1087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35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6_28">
            <a:extLst>
              <a:ext uri="{FF2B5EF4-FFF2-40B4-BE49-F238E27FC236}">
                <a16:creationId xmlns:a16="http://schemas.microsoft.com/office/drawing/2014/main" id="{1C77BF32-D113-4D4C-9C39-EF0705A2C81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0"/>
            <a:ext cx="1087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6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6_2">
            <a:extLst>
              <a:ext uri="{FF2B5EF4-FFF2-40B4-BE49-F238E27FC236}">
                <a16:creationId xmlns:a16="http://schemas.microsoft.com/office/drawing/2014/main" id="{8E978682-1A61-4370-8EC6-00BB0A3C4EE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5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6_3">
            <a:extLst>
              <a:ext uri="{FF2B5EF4-FFF2-40B4-BE49-F238E27FC236}">
                <a16:creationId xmlns:a16="http://schemas.microsoft.com/office/drawing/2014/main" id="{E2E75DAD-09F7-4E91-B293-5D1220DC141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0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6_4">
            <a:extLst>
              <a:ext uri="{FF2B5EF4-FFF2-40B4-BE49-F238E27FC236}">
                <a16:creationId xmlns:a16="http://schemas.microsoft.com/office/drawing/2014/main" id="{5B9CDF5D-9E8F-4041-8C06-7E006DC635E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6_5">
            <a:extLst>
              <a:ext uri="{FF2B5EF4-FFF2-40B4-BE49-F238E27FC236}">
                <a16:creationId xmlns:a16="http://schemas.microsoft.com/office/drawing/2014/main" id="{463E1308-894A-4CCB-8988-20D43E39AC7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6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6_6">
            <a:extLst>
              <a:ext uri="{FF2B5EF4-FFF2-40B4-BE49-F238E27FC236}">
                <a16:creationId xmlns:a16="http://schemas.microsoft.com/office/drawing/2014/main" id="{BAC7C165-C64A-416E-96A1-9F0F78D196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2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6_7">
            <a:extLst>
              <a:ext uri="{FF2B5EF4-FFF2-40B4-BE49-F238E27FC236}">
                <a16:creationId xmlns:a16="http://schemas.microsoft.com/office/drawing/2014/main" id="{3EBCB098-C863-43B0-AACD-F63CD515B8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2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6_8">
            <a:extLst>
              <a:ext uri="{FF2B5EF4-FFF2-40B4-BE49-F238E27FC236}">
                <a16:creationId xmlns:a16="http://schemas.microsoft.com/office/drawing/2014/main" id="{42DB6165-93F4-45FF-85D6-635346DFB81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0"/>
            <a:ext cx="1087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Lesson 6: Creating a Backend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6: Creating a Backend System</dc:title>
  <dc:creator>Lambert, Scott</dc:creator>
  <cp:lastModifiedBy>Lambert, Scott</cp:lastModifiedBy>
  <cp:revision>1</cp:revision>
  <dcterms:created xsi:type="dcterms:W3CDTF">2020-05-09T20:16:30Z</dcterms:created>
  <dcterms:modified xsi:type="dcterms:W3CDTF">2020-05-09T20:17:34Z</dcterms:modified>
</cp:coreProperties>
</file>