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4E53-BD4D-4D72-964C-8C238CCFA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91F8D-1F83-4486-B6BD-924EF7284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7B40C-026B-48FB-9E70-936FD8AC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5138-784A-4435-9399-B496644004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C541-2FCE-4B91-91B3-D05BB61D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3DA78-9F57-4254-86AD-EA2A2C6C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18E2-E0A9-4257-9462-B1361B87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1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ED48-690C-468D-83E0-7CE4B589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17DE2-C186-4194-B42D-59A0FA870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113C4-E918-4D75-AB14-11AA0974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5138-784A-4435-9399-B496644004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A11F-0A6E-4093-9E20-5135699A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64D1E-9D92-4A24-B57D-102FAAD5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18E2-E0A9-4257-9462-B1361B87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2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0F102-E323-4034-98D2-4531D0354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8696C-F701-48D7-936C-7FBD06E0A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912C3-669C-4279-AFE6-54AB8B5E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5138-784A-4435-9399-B496644004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C5078-9F31-4CDC-BFB7-6BF4E4FC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0D677-C483-40FA-A094-FB630906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18E2-E0A9-4257-9462-B1361B87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0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D854-B6EC-4109-9CA7-0017E529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DE54-17D6-4DE1-8861-04E0D8ABB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F0FE0-1D12-413D-AAC2-8DF76A55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5138-784A-4435-9399-B496644004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C0F56-6EED-488A-B40C-0C0C3D64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2DEDE-CF97-4FF0-BE34-E6936125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18E2-E0A9-4257-9462-B1361B87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7CC5-517E-4E97-9FE8-B21A043C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6A181-1F80-4200-BF69-07AA54F8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3FE83-98E5-4579-A5E7-A4D873AA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5138-784A-4435-9399-B496644004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EFC13-F842-47E4-AB34-01B8BC1D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A457-9FDC-4867-B3F3-4BE552EB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18E2-E0A9-4257-9462-B1361B87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7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1100-31C7-4011-9BF7-E1817F86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AF2D-55CA-41A5-B6B3-E66ED7AA1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9BD26-F4C6-4CE9-BA98-7104312C4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08C11-683F-4612-8947-AE45EC28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5138-784A-4435-9399-B496644004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46261-9B0F-4AF3-8479-3F0C48A4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78F3D-9557-4D31-AD2C-0BB92BEA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18E2-E0A9-4257-9462-B1361B87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2654-E758-43DD-8D39-7E03DCB3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FCD16-296D-4346-8DC3-2B50CE280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0990B-E7CE-45FE-8DF1-20CF0B242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F9534-5DD4-45E6-A049-1C3AD4CE5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2856F-6A56-4663-8537-F1AD7F0BB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3DDF1-5D54-4434-B343-D6594CB5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5138-784A-4435-9399-B496644004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C307F-EC3C-4525-A1B8-D0922AF7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ABEFB-85FA-4FE2-BBAB-1C80A5B0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18E2-E0A9-4257-9462-B1361B87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6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47F3-F6A3-4B97-A4E9-86AC3F73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9C452-B185-4E19-99D3-488AED3F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5138-784A-4435-9399-B496644004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16FEE-C0D4-4750-946F-5AD394BC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96AB3-7428-460D-8F98-16F5645C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18E2-E0A9-4257-9462-B1361B87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7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B234F-75A6-42BB-B4D0-2375EDCC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5138-784A-4435-9399-B496644004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62A17-CC5E-4E2B-A6F6-7EBE75B2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53501-24D7-4263-87F9-69AA6EBD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18E2-E0A9-4257-9462-B1361B87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5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8059-F55D-4824-9644-CA87E4CB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AAD8-C039-4270-A665-A374FE093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AE368-24E5-4DD1-9EF5-6B4E6A4C9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A8D1D-6135-4488-A020-EDDD805E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5138-784A-4435-9399-B496644004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0D614-4856-4F9B-BF70-0407F4D4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83F94-ABD1-4748-BA78-F999DE3C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18E2-E0A9-4257-9462-B1361B87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2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86F6-3A2C-4C5D-A324-80CEF2F3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A4993-932D-4235-999F-5CBF3A82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6757A-CE4B-411B-80F2-168D36EF0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30752-44C7-4503-8EB9-29931CED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5138-784A-4435-9399-B496644004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8EF69-6109-4B15-BEAC-C2448AB8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36948-2541-4645-BAC4-A399BB7F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18E2-E0A9-4257-9462-B1361B87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6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3775C-F34C-496C-9896-72612E11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93766-80D1-463B-8AE9-C4B8F719C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2B568-6E1A-48C1-A8F8-6C0306550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85138-784A-4435-9399-B496644004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FE7A-26A1-4604-9081-84E90984F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4253E-C6D5-4609-ACDE-0F8C7CEF5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18E2-E0A9-4257-9462-B1361B87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2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9D868-2257-45F3-9679-FA87B145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1438" y="2988886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Lesson 6: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Connecting to a Database and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Adding a Record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via 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CE515-0EF6-41E6-90EB-98AECE427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561726"/>
            <a:ext cx="6105194" cy="195071"/>
          </a:xfrm>
        </p:spPr>
        <p:txBody>
          <a:bodyPr>
            <a:normAutofit fontScale="32500" lnSpcReduction="20000"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6_9">
            <a:extLst>
              <a:ext uri="{FF2B5EF4-FFF2-40B4-BE49-F238E27FC236}">
                <a16:creationId xmlns:a16="http://schemas.microsoft.com/office/drawing/2014/main" id="{0DD7DCD7-894D-4EA0-BB9E-15F6521A478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18" y="366546"/>
            <a:ext cx="9367963" cy="1245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4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6_10">
            <a:extLst>
              <a:ext uri="{FF2B5EF4-FFF2-40B4-BE49-F238E27FC236}">
                <a16:creationId xmlns:a16="http://schemas.microsoft.com/office/drawing/2014/main" id="{F9C97D55-B961-4BD7-A140-5BB1580FE7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8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6_11">
            <a:extLst>
              <a:ext uri="{FF2B5EF4-FFF2-40B4-BE49-F238E27FC236}">
                <a16:creationId xmlns:a16="http://schemas.microsoft.com/office/drawing/2014/main" id="{CAF378F6-BB8D-46A1-AAEE-FD02B8572A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4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6_12">
            <a:extLst>
              <a:ext uri="{FF2B5EF4-FFF2-40B4-BE49-F238E27FC236}">
                <a16:creationId xmlns:a16="http://schemas.microsoft.com/office/drawing/2014/main" id="{DBA5D1FB-5096-4D6D-B4B7-B775FBB8B8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1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6_13">
            <a:extLst>
              <a:ext uri="{FF2B5EF4-FFF2-40B4-BE49-F238E27FC236}">
                <a16:creationId xmlns:a16="http://schemas.microsoft.com/office/drawing/2014/main" id="{13322796-1FDC-4956-96AF-CEA1DCB141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94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6_14">
            <a:extLst>
              <a:ext uri="{FF2B5EF4-FFF2-40B4-BE49-F238E27FC236}">
                <a16:creationId xmlns:a16="http://schemas.microsoft.com/office/drawing/2014/main" id="{ADB46A08-9FDF-444E-98D0-C3E3B9E387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12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6_15">
            <a:extLst>
              <a:ext uri="{FF2B5EF4-FFF2-40B4-BE49-F238E27FC236}">
                <a16:creationId xmlns:a16="http://schemas.microsoft.com/office/drawing/2014/main" id="{5F6C7785-AE07-45D2-9FF2-2F711C4FD2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8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6_16">
            <a:extLst>
              <a:ext uri="{FF2B5EF4-FFF2-40B4-BE49-F238E27FC236}">
                <a16:creationId xmlns:a16="http://schemas.microsoft.com/office/drawing/2014/main" id="{B3D11B19-53C8-4157-93D2-4ECCD6E9469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8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6_1">
            <a:extLst>
              <a:ext uri="{FF2B5EF4-FFF2-40B4-BE49-F238E27FC236}">
                <a16:creationId xmlns:a16="http://schemas.microsoft.com/office/drawing/2014/main" id="{1733BDDF-01C8-4D0D-9540-23AC06FD6A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3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6_2">
            <a:extLst>
              <a:ext uri="{FF2B5EF4-FFF2-40B4-BE49-F238E27FC236}">
                <a16:creationId xmlns:a16="http://schemas.microsoft.com/office/drawing/2014/main" id="{3CCFE773-E9FA-4A8F-BFB5-0ABA4C8063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2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6_3">
            <a:extLst>
              <a:ext uri="{FF2B5EF4-FFF2-40B4-BE49-F238E27FC236}">
                <a16:creationId xmlns:a16="http://schemas.microsoft.com/office/drawing/2014/main" id="{DD1EEB04-9DE5-4066-87DC-14EABB2210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1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6_4">
            <a:extLst>
              <a:ext uri="{FF2B5EF4-FFF2-40B4-BE49-F238E27FC236}">
                <a16:creationId xmlns:a16="http://schemas.microsoft.com/office/drawing/2014/main" id="{C8507F17-A7A2-45F8-9B22-39D5C405C8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3"/>
            <a:ext cx="121920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9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6_5">
            <a:extLst>
              <a:ext uri="{FF2B5EF4-FFF2-40B4-BE49-F238E27FC236}">
                <a16:creationId xmlns:a16="http://schemas.microsoft.com/office/drawing/2014/main" id="{2D6F4CF8-1043-4920-8697-A4F255AE83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40" y="-441789"/>
            <a:ext cx="6667177" cy="72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0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6_6">
            <a:extLst>
              <a:ext uri="{FF2B5EF4-FFF2-40B4-BE49-F238E27FC236}">
                <a16:creationId xmlns:a16="http://schemas.microsoft.com/office/drawing/2014/main" id="{0A64C516-1263-4C47-A23F-6BB6933551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81" y="-579441"/>
            <a:ext cx="6002819" cy="798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5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6_7">
            <a:extLst>
              <a:ext uri="{FF2B5EF4-FFF2-40B4-BE49-F238E27FC236}">
                <a16:creationId xmlns:a16="http://schemas.microsoft.com/office/drawing/2014/main" id="{29644418-AA17-4C30-B1E7-38F55DBC114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99" y="0"/>
            <a:ext cx="8550810" cy="1137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0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6_8">
            <a:extLst>
              <a:ext uri="{FF2B5EF4-FFF2-40B4-BE49-F238E27FC236}">
                <a16:creationId xmlns:a16="http://schemas.microsoft.com/office/drawing/2014/main" id="{FB37C0B2-E427-4B6D-BA34-5BC63CD910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13" y="-569855"/>
            <a:ext cx="6013093" cy="799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3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Lesson 6: Connecting to a Database and  Adding a Record  via 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6: Connecting to a Database and  Adding a Record  via ADO</dc:title>
  <dc:creator>Lambert, Scott</dc:creator>
  <cp:lastModifiedBy>Lambert, Scott</cp:lastModifiedBy>
  <cp:revision>2</cp:revision>
  <dcterms:created xsi:type="dcterms:W3CDTF">2020-04-14T18:28:28Z</dcterms:created>
  <dcterms:modified xsi:type="dcterms:W3CDTF">2020-04-14T18:32:25Z</dcterms:modified>
</cp:coreProperties>
</file>