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34D8-28C2-4B1F-AEB3-29802D53A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49851-6E8C-4256-8D2A-8FC32A1F7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4523-EABA-42BB-A09C-670D668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7B03-FBBE-4B52-B5D3-6F17766C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6440-F1A1-4D1B-968A-E555022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9CFD-2355-4169-B607-8A4DA78D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A546-7068-4876-B715-EA83D62F8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9DD5-3A2E-4E80-8051-C0654B7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191C-B958-45C2-BF49-299FB79D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55AF-1B87-432A-B1FA-41AF5EB8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08DF1-0428-4507-801A-D0E4C992F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72B58-21DD-4A0A-AAC5-A9EE0CCCC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4C51-BF50-4005-AD65-5356D215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FFA5-0774-4BBE-A51C-6888054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156A-7E2D-444A-980D-41F71841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66DB-2D8F-4EDC-A7EB-405FD135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6EFF-EA3C-46B7-B138-1F91804A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C410-25BC-443C-B00F-DC6AE65E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5AB3-AE9C-4D76-9B81-BCD71561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20EF-BD85-42BB-A37D-958FD3AE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872-DEAC-4F90-9935-2AD09751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AD85-18A4-402E-95F1-CED7904F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C0837-CBD1-4076-9F64-FD94571F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58F2-4D69-4BFC-84CA-EF96A9E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7263-37AD-4C7F-9E41-C528705E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49FC-544D-4C9E-A56A-69B81A52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1C46-72F0-4523-AE98-37CE95158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00A9D-2F31-40A2-A0A0-FE9E71DCB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E2597-CAD1-460E-AC43-41A9B01B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A9B9-E7F2-489D-8194-2DCA372D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1F2A-20BB-47BF-B257-88878F47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374E-DF67-47B3-A81E-89F73581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C27D-9E0B-4A60-AF20-20828BB9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0AF0-113F-4D8D-BBED-0C78DAC8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D91A-C52D-42CD-8793-57A32CCF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9101C-4F96-4454-A2D7-E0F54E2A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DE4BE-392C-41BF-8BE9-82E89A28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3E9CC-2B45-47B8-9C50-D90D115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A4D31-1CB7-4E22-A26D-CFB8301A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635-1670-40DB-991A-9E42779C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66262-B86D-41E3-9DFF-D3A46B1D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3290-631F-4231-B01D-CEF50F07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DEAA7-72B0-436B-A894-405E2F9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D9C7C-16EB-43DD-A57D-54AB0F36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F60-2FCC-475E-8F1E-A4E1F7B9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5C40F-1689-4691-BE3E-1F8B82E5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095D-B18A-453B-802D-59C339DE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2FB8-D1E1-41E5-B0E8-B828816A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B291-84AB-401E-8AC4-E2791EE0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54533-6DE9-4DCE-BD62-9FE0A4AE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8130B-FAB7-46A7-A3B6-84B1268C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C654-3C0A-4194-AEA5-558F1068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E93-02E1-4CA3-B702-C3B97F74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D340E-6B58-463C-A479-1D36711D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EE4B7-8750-4E9E-A37B-49D11BCD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6B466-80F9-4D85-ACE6-70334C0D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319D2-0466-4FC2-A752-F34B38B9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3368-CA8B-4A71-A96C-F498F80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60A7E-3C7E-442A-A884-289B8154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C435E-B3A0-4C8B-93A5-069ACE9F2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19C7-C85D-4D91-B653-5FD30A062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EEF95-3481-4123-84DD-B166A1A2290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E377-D550-416E-9908-15F9FA16F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1823-D7FB-45FE-BA4E-E49BDAA98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ECA7-7093-4A66-93EA-B88021CD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21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D7019-9BA7-4F1C-AAB4-6F10E245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413472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7: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Searching and Displaying Trouble Tickets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2D4FF-C88C-4B01-8016-FF6C7B584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633645"/>
            <a:ext cx="6105194" cy="123152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8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7_1">
            <a:extLst>
              <a:ext uri="{FF2B5EF4-FFF2-40B4-BE49-F238E27FC236}">
                <a16:creationId xmlns:a16="http://schemas.microsoft.com/office/drawing/2014/main" id="{E446B7EE-AC90-4911-B3E5-FF2BD3F932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7_2">
            <a:extLst>
              <a:ext uri="{FF2B5EF4-FFF2-40B4-BE49-F238E27FC236}">
                <a16:creationId xmlns:a16="http://schemas.microsoft.com/office/drawing/2014/main" id="{78DAE531-28DE-4606-99C4-0BF17CCBEB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0" y="-721759"/>
            <a:ext cx="10940474" cy="83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7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7_3">
            <a:extLst>
              <a:ext uri="{FF2B5EF4-FFF2-40B4-BE49-F238E27FC236}">
                <a16:creationId xmlns:a16="http://schemas.microsoft.com/office/drawing/2014/main" id="{C3CB2453-F914-445B-9DC9-F056E83B55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25399" cy="95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7_4">
            <a:extLst>
              <a:ext uri="{FF2B5EF4-FFF2-40B4-BE49-F238E27FC236}">
                <a16:creationId xmlns:a16="http://schemas.microsoft.com/office/drawing/2014/main" id="{51BED2C6-75F4-4A32-8619-838BF907F1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02" y="0"/>
            <a:ext cx="6972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1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7_5">
            <a:extLst>
              <a:ext uri="{FF2B5EF4-FFF2-40B4-BE49-F238E27FC236}">
                <a16:creationId xmlns:a16="http://schemas.microsoft.com/office/drawing/2014/main" id="{7295DDC3-06BB-4F10-BA09-00CA434688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24" y="0"/>
            <a:ext cx="8039691" cy="106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7_6">
            <a:extLst>
              <a:ext uri="{FF2B5EF4-FFF2-40B4-BE49-F238E27FC236}">
                <a16:creationId xmlns:a16="http://schemas.microsoft.com/office/drawing/2014/main" id="{3F7B9D5F-E5A9-4AB1-973F-6C169EB224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8" y="-678095"/>
            <a:ext cx="10794421" cy="83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6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7_7">
            <a:extLst>
              <a:ext uri="{FF2B5EF4-FFF2-40B4-BE49-F238E27FC236}">
                <a16:creationId xmlns:a16="http://schemas.microsoft.com/office/drawing/2014/main" id="{4AE6833A-D971-41EA-99A0-D9FE8DEBA2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4" y="0"/>
            <a:ext cx="10971144" cy="844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7_8">
            <a:extLst>
              <a:ext uri="{FF2B5EF4-FFF2-40B4-BE49-F238E27FC236}">
                <a16:creationId xmlns:a16="http://schemas.microsoft.com/office/drawing/2014/main" id="{5BC4BEEC-6266-419B-8D68-209D350087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38"/>
            <a:ext cx="12192000" cy="64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Lesson 7: Searching and Displaying Trouble Tickets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7: Searching and Displaying Trouble Tickets</dc:title>
  <dc:creator>Lambert, Scott</dc:creator>
  <cp:lastModifiedBy>Lambert, Scott</cp:lastModifiedBy>
  <cp:revision>1</cp:revision>
  <dcterms:created xsi:type="dcterms:W3CDTF">2020-04-16T21:11:22Z</dcterms:created>
  <dcterms:modified xsi:type="dcterms:W3CDTF">2020-04-16T21:16:00Z</dcterms:modified>
</cp:coreProperties>
</file>