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8FBE-30A2-41BA-B365-D190549FE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E1A6C-52A3-4991-B935-6885BAC0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CD57-8AF6-4917-91EC-BE80CEBA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2BFA-E920-41C9-812D-558B2626EC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617A-C057-4E76-87D1-B8FF5CD4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5CF5-7201-4D4D-A52B-A7545293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E77-AEFD-4142-959C-749E4A77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2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7CEB-0A6B-4666-B904-DF7589CF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1370-86EC-4050-B38B-42B60F5D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DEFD-018F-4FD6-A865-9FC7AED6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2BFA-E920-41C9-812D-558B2626EC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C12A7-A067-41C1-B6C0-B7D1C4B9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8634-B81E-4DE0-8036-485341F0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E77-AEFD-4142-959C-749E4A77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20B79-3D35-4701-90DB-209B4EB70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C8651-E36C-447F-8FE0-422589F3C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73BC-6B2B-4A39-96F1-D5F5EAF9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2BFA-E920-41C9-812D-558B2626EC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F9C8-E085-4FAE-9029-E55240FC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46CF-9042-4E19-9635-EFB9BB34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E77-AEFD-4142-959C-749E4A77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F91C-0EA5-4526-8F15-50F6C660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8911-56F7-472D-8743-37F74715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AC27-D0E8-4A1D-B65C-914914A4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2BFA-E920-41C9-812D-558B2626EC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9614-12DD-4FDE-9EF4-60B3C405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3EE05-8D6C-48D2-A440-3818CBDF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E77-AEFD-4142-959C-749E4A77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425C-E55F-4427-9B0C-FA32E201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13B35-F838-4E15-9264-032EC21CB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7DF6-F12D-4BAC-9D0D-AD6834C5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2BFA-E920-41C9-812D-558B2626EC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9AD1-0727-467D-9F35-B7625312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15FE-89BF-4E09-8EF8-F60EB415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E77-AEFD-4142-959C-749E4A77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3BA1-596F-4E17-8E34-2E311C7F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0B78-AD1C-4E30-B321-35312A15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ABB52-EA72-4928-9758-9FA14F20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0F356-F9FB-43DC-B04E-6CA00972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2BFA-E920-41C9-812D-558B2626EC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DF1B1-E7B5-4ED1-B9CC-52585179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06B9B-3D11-4EB5-BDA7-30362929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E77-AEFD-4142-959C-749E4A77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22F5-331E-4B1D-A455-8C16FD01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6316B-322B-4253-933B-CEE67C6E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33058-7F3D-490E-8384-1C4A6A8C7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468E7-3845-4D82-8B9C-69DF1AA6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2DD8B-F614-4B0C-AD70-C4E99B957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D7017-568F-41B3-AE24-F7C6F0CC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2BFA-E920-41C9-812D-558B2626EC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DF971-2B5B-48EE-9096-95D5DABE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2FB3D-90DE-4A12-BBC8-0C2D1B09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E77-AEFD-4142-959C-749E4A77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15C3-9EA0-4548-B350-C3EB01DD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4461E-94D8-453B-A73C-F2E41026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2BFA-E920-41C9-812D-558B2626EC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D98B5-33F3-4F68-9CC6-4E9070F0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B9543-18B1-472D-8A43-8FE000A1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E77-AEFD-4142-959C-749E4A77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B704E-8034-42FD-B3CE-955E4E7A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2BFA-E920-41C9-812D-558B2626EC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AE017-B38A-4448-B486-942E32E3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013D8-1442-46A9-AAFC-506A2023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E77-AEFD-4142-959C-749E4A77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438C-DFF4-4360-B5F6-C830F4DB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BCF5-890C-4CF1-BFBA-C65514D7C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F2403-9420-4D60-8E4A-95B87BA74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F8C29-C255-4B3D-A1CE-2A48B965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2BFA-E920-41C9-812D-558B2626EC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1784C-229F-4510-9B89-371EFF19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C6849-A656-4756-8B04-A962CE9C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E77-AEFD-4142-959C-749E4A77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1C04-8DF3-4A36-8981-7376C106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EC659-ECE8-4725-9AF3-F255F896D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3521A-4C14-4555-A31C-3521CE53F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49009-ADD5-49DB-964F-B4ED3E26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2BFA-E920-41C9-812D-558B2626EC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9704B-CA26-460B-BD35-C2F2F5D2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859EB-C271-47A5-942C-EB0592B1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E77-AEFD-4142-959C-749E4A77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2270D-0D15-4F5F-ACFF-8B3DD687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1084F-815D-4455-A35B-33608E7D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44AC-4612-4947-9F45-F4E3C3D5D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2BFA-E920-41C9-812D-558B2626EC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1E83-18D6-499B-A62F-BE837442C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C97F-D1FD-4A10-82C4-DC27163D1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BE77-AEFD-4142-959C-749E4A77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62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E33D4-7285-4ACB-9D4C-A7B1A5B5E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1: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Creating a Razor Website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3516-5F90-461B-BA2E-0A81F9751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5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_9">
            <a:extLst>
              <a:ext uri="{FF2B5EF4-FFF2-40B4-BE49-F238E27FC236}">
                <a16:creationId xmlns:a16="http://schemas.microsoft.com/office/drawing/2014/main" id="{8F48B81E-5326-4533-A276-98C519130F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1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7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_1">
            <a:extLst>
              <a:ext uri="{FF2B5EF4-FFF2-40B4-BE49-F238E27FC236}">
                <a16:creationId xmlns:a16="http://schemas.microsoft.com/office/drawing/2014/main" id="{4997CD2E-5B3A-42C1-908B-21D7728054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0"/>
            <a:ext cx="9891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0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_2">
            <a:extLst>
              <a:ext uri="{FF2B5EF4-FFF2-40B4-BE49-F238E27FC236}">
                <a16:creationId xmlns:a16="http://schemas.microsoft.com/office/drawing/2014/main" id="{F871F45B-0237-45C9-8394-1CFAB59CD80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0"/>
            <a:ext cx="9891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0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_3">
            <a:extLst>
              <a:ext uri="{FF2B5EF4-FFF2-40B4-BE49-F238E27FC236}">
                <a16:creationId xmlns:a16="http://schemas.microsoft.com/office/drawing/2014/main" id="{7F696B99-944C-49EC-8DF5-288F6443D0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0"/>
            <a:ext cx="1035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7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_4">
            <a:extLst>
              <a:ext uri="{FF2B5EF4-FFF2-40B4-BE49-F238E27FC236}">
                <a16:creationId xmlns:a16="http://schemas.microsoft.com/office/drawing/2014/main" id="{08363DD4-8888-40F0-A52D-413CE699CF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0"/>
            <a:ext cx="9948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5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_5">
            <a:extLst>
              <a:ext uri="{FF2B5EF4-FFF2-40B4-BE49-F238E27FC236}">
                <a16:creationId xmlns:a16="http://schemas.microsoft.com/office/drawing/2014/main" id="{B4C3062E-8E1D-4E05-993E-87489F719B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0"/>
            <a:ext cx="9891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6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_6">
            <a:extLst>
              <a:ext uri="{FF2B5EF4-FFF2-40B4-BE49-F238E27FC236}">
                <a16:creationId xmlns:a16="http://schemas.microsoft.com/office/drawing/2014/main" id="{77ED6A14-6AB2-4ABF-820B-B70AB45A3A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3"/>
            <a:ext cx="12192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9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_7">
            <a:extLst>
              <a:ext uri="{FF2B5EF4-FFF2-40B4-BE49-F238E27FC236}">
                <a16:creationId xmlns:a16="http://schemas.microsoft.com/office/drawing/2014/main" id="{C6E39E36-B221-4C94-B1DF-126896C066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88"/>
            <a:ext cx="12192000" cy="64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6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_8">
            <a:extLst>
              <a:ext uri="{FF2B5EF4-FFF2-40B4-BE49-F238E27FC236}">
                <a16:creationId xmlns:a16="http://schemas.microsoft.com/office/drawing/2014/main" id="{5ADE17E8-BDB0-48B7-80AA-220F3B4E57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38"/>
            <a:ext cx="12192000" cy="65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8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Lesson 1:  Creating a Razor Website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 Creating a Razor Website Project</dc:title>
  <dc:creator>Lambert, Scott</dc:creator>
  <cp:lastModifiedBy>Lambert, Scott</cp:lastModifiedBy>
  <cp:revision>1</cp:revision>
  <dcterms:created xsi:type="dcterms:W3CDTF">2020-04-10T13:55:43Z</dcterms:created>
  <dcterms:modified xsi:type="dcterms:W3CDTF">2020-04-10T13:59:08Z</dcterms:modified>
</cp:coreProperties>
</file>