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F937-0BB7-4757-943F-28EEF2ED9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054A4-B786-4B84-BD1B-DCAFF9FFD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C686-54BC-4FA3-B459-D01CE980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1B1B-393E-4AA3-8F13-3A6430F5F88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F1190-B37C-4577-B685-D74C4F16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48FD6-9EB7-4CB4-9203-6865FB8B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879-B393-44B4-8907-5B2BF3E6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5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109F-A86B-4FC1-929C-B8B29148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ADF18-F86F-4EB2-B915-71B95CBE8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C4125-DC2F-4B7A-9BE9-6F8C2502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1B1B-393E-4AA3-8F13-3A6430F5F88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CBB9A-D147-4C45-B8D7-068F298D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488C-03F5-4D76-A3B4-DD21AC0B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879-B393-44B4-8907-5B2BF3E6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1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446D4-8AA8-4832-867E-A16C5B48D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ABCB1-BA7C-43C2-9A67-0455FAD74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3E57-88C3-4634-AC0D-69845BBD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1B1B-393E-4AA3-8F13-3A6430F5F88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1AACA-A410-451D-B160-C89DA17C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C2A0-B0D8-4284-8974-9C6E7CA6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879-B393-44B4-8907-5B2BF3E6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0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9444-F606-4E72-81A3-A9876D22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7CCA-E47C-413F-A50B-2FA91EFDB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E3E9-EDC4-4F08-877C-AA8D56C5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1B1B-393E-4AA3-8F13-3A6430F5F88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7980-F111-4638-A587-77BFDACD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D4481-1FE2-4ECA-8C7A-23C29EEF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879-B393-44B4-8907-5B2BF3E6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3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E2C0-8CD1-4BE2-A8F6-07B3F273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1E81-C001-40F5-B08C-249D8FF57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90D1D-05AD-4204-B0A5-21AAB93A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1B1B-393E-4AA3-8F13-3A6430F5F88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6289-DA74-45EF-B4AF-2F40BD1D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0E654-9EE9-479B-8715-D72CD35F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879-B393-44B4-8907-5B2BF3E6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1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1C43-768C-4FA5-AF01-A1F35C61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FF53-FA51-4010-997F-FF75AEFCF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A1B94-056D-4026-9DC2-615547770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D64D9-3252-4A3D-A17C-AB08AF29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1B1B-393E-4AA3-8F13-3A6430F5F88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FE721-50EE-4A01-9897-08BDF3FF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F003F-EF90-4F33-8356-2F91DEE4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879-B393-44B4-8907-5B2BF3E6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3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229F-FDFA-4B46-BD0E-362F8132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16C25-2214-4344-8479-D0D216CDD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EF5C4-BF04-40C5-A03B-CD7FF80D4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50207-90E2-479E-BC0B-14343EB0F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00735-9D8A-4AC0-8AD9-A482C51CB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7D519-37A8-4744-B9EF-3EE205AC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1B1B-393E-4AA3-8F13-3A6430F5F88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FDFF2-3A93-4B28-95A2-242AF313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F17ED-EFB2-43D4-95AA-1F3FCEAD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879-B393-44B4-8907-5B2BF3E6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7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83DF-6C05-48D3-B67A-7E5B2380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B77A6-4C25-48E7-9FC0-8C31A684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1B1B-393E-4AA3-8F13-3A6430F5F88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DD5A5-3C42-4CBF-857E-9AE60E2D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922DD-8B79-4CC1-81FD-3001F0CE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879-B393-44B4-8907-5B2BF3E6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D24D9-4A33-480A-A3A9-E4318574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1B1B-393E-4AA3-8F13-3A6430F5F88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51084-A305-4650-A616-8DA92FB5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B0BC5-7C3D-443C-841A-A10B5176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879-B393-44B4-8907-5B2BF3E6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6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9EC7-B9F1-4439-ABC6-47B75377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BCBB-5CF6-40C3-8FFB-CAA48748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A64A9-A495-4534-96B2-475588D12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68815-5E94-40C2-AA23-F7BCE6E3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1B1B-393E-4AA3-8F13-3A6430F5F88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D9DE6-BDE4-4836-9DD5-036BB98E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A6D11-8F88-4C64-92BB-81EA425B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879-B393-44B4-8907-5B2BF3E6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C2F1-C768-4F36-8C57-FAFF6FB3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53C8E-0C2F-46CE-8AB3-EADA70942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2DF39-7FCB-4027-B719-1C7BCF754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81DF2-12D1-44D9-8F97-B0EEA52D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1B1B-393E-4AA3-8F13-3A6430F5F88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F3BEA-97DA-448A-8F1D-EB335BE2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F7E12-AB01-423E-B264-1840B106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1879-B393-44B4-8907-5B2BF3E6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0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778A7-0DB4-49E3-9444-31956C2C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9FF47-8E57-49E9-9EE4-97BCB04BE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D9D53-55B5-4D45-80E5-1DC4DC92C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1B1B-393E-4AA3-8F13-3A6430F5F88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FB4DC-5473-42D8-AB16-09689D552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AE34-609A-4E59-9AC1-BF1C0024A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1879-B393-44B4-8907-5B2BF3E6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82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03807-F4B4-4654-B35D-F9CBA5C7B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935" y="3066781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Lesson 2: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Basics of Views, Layouts, and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View Models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36D05-744B-4A31-9C09-F1AC6CD72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4415757"/>
            <a:ext cx="6105194" cy="68207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3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2_9">
            <a:extLst>
              <a:ext uri="{FF2B5EF4-FFF2-40B4-BE49-F238E27FC236}">
                <a16:creationId xmlns:a16="http://schemas.microsoft.com/office/drawing/2014/main" id="{6F8B00CA-8834-4B02-ABF4-2E0F605DA6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2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2_10">
            <a:extLst>
              <a:ext uri="{FF2B5EF4-FFF2-40B4-BE49-F238E27FC236}">
                <a16:creationId xmlns:a16="http://schemas.microsoft.com/office/drawing/2014/main" id="{FFE4E36E-B15A-4CF0-B490-6704D1B374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2_11">
            <a:extLst>
              <a:ext uri="{FF2B5EF4-FFF2-40B4-BE49-F238E27FC236}">
                <a16:creationId xmlns:a16="http://schemas.microsoft.com/office/drawing/2014/main" id="{D6E07945-155B-49EA-A165-5B4CA16C5A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13"/>
            <a:ext cx="12192000" cy="64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9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2_13">
            <a:extLst>
              <a:ext uri="{FF2B5EF4-FFF2-40B4-BE49-F238E27FC236}">
                <a16:creationId xmlns:a16="http://schemas.microsoft.com/office/drawing/2014/main" id="{1B822F56-1909-4446-9ECD-5EFD657655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3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2_14">
            <a:extLst>
              <a:ext uri="{FF2B5EF4-FFF2-40B4-BE49-F238E27FC236}">
                <a16:creationId xmlns:a16="http://schemas.microsoft.com/office/drawing/2014/main" id="{2833CB85-4DF1-413F-85B4-6F0D3290BC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9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2_15">
            <a:extLst>
              <a:ext uri="{FF2B5EF4-FFF2-40B4-BE49-F238E27FC236}">
                <a16:creationId xmlns:a16="http://schemas.microsoft.com/office/drawing/2014/main" id="{ACDF6834-2978-46E8-9256-2EFA7BE6C6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6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2_16">
            <a:extLst>
              <a:ext uri="{FF2B5EF4-FFF2-40B4-BE49-F238E27FC236}">
                <a16:creationId xmlns:a16="http://schemas.microsoft.com/office/drawing/2014/main" id="{293454F8-049A-43EC-B0CF-EEABECA998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4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2_1">
            <a:extLst>
              <a:ext uri="{FF2B5EF4-FFF2-40B4-BE49-F238E27FC236}">
                <a16:creationId xmlns:a16="http://schemas.microsoft.com/office/drawing/2014/main" id="{0C68AD0E-5004-499B-8F71-EB4CFDF32C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3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2_2">
            <a:extLst>
              <a:ext uri="{FF2B5EF4-FFF2-40B4-BE49-F238E27FC236}">
                <a16:creationId xmlns:a16="http://schemas.microsoft.com/office/drawing/2014/main" id="{92819CB4-294B-47F9-9FC7-D7436A84B9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38"/>
            <a:ext cx="121920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5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2_3">
            <a:extLst>
              <a:ext uri="{FF2B5EF4-FFF2-40B4-BE49-F238E27FC236}">
                <a16:creationId xmlns:a16="http://schemas.microsoft.com/office/drawing/2014/main" id="{4BC6D955-0100-40E4-A763-1569097A9F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5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1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2_4">
            <a:extLst>
              <a:ext uri="{FF2B5EF4-FFF2-40B4-BE49-F238E27FC236}">
                <a16:creationId xmlns:a16="http://schemas.microsoft.com/office/drawing/2014/main" id="{E917BBB2-6E47-4982-8D5C-58C0B3674D3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5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9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2_5">
            <a:extLst>
              <a:ext uri="{FF2B5EF4-FFF2-40B4-BE49-F238E27FC236}">
                <a16:creationId xmlns:a16="http://schemas.microsoft.com/office/drawing/2014/main" id="{33D8DED9-837F-471C-8A26-DB1431D76D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5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8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2_6">
            <a:extLst>
              <a:ext uri="{FF2B5EF4-FFF2-40B4-BE49-F238E27FC236}">
                <a16:creationId xmlns:a16="http://schemas.microsoft.com/office/drawing/2014/main" id="{2E5DB145-1264-4C99-A890-DE7B82A1AA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0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2_7">
            <a:extLst>
              <a:ext uri="{FF2B5EF4-FFF2-40B4-BE49-F238E27FC236}">
                <a16:creationId xmlns:a16="http://schemas.microsoft.com/office/drawing/2014/main" id="{0073BE27-4B28-4570-8CD5-F8A7D029E0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2_8">
            <a:extLst>
              <a:ext uri="{FF2B5EF4-FFF2-40B4-BE49-F238E27FC236}">
                <a16:creationId xmlns:a16="http://schemas.microsoft.com/office/drawing/2014/main" id="{183026BC-E21D-4AED-BD9C-0D95814362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6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Lesson 2: Basics of Views, Layouts, and  View Models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2: Basics of Views, Layouts, and  View Models </dc:title>
  <dc:creator>Lambert, Scott</dc:creator>
  <cp:lastModifiedBy>Lambert, Scott</cp:lastModifiedBy>
  <cp:revision>1</cp:revision>
  <dcterms:created xsi:type="dcterms:W3CDTF">2020-04-10T14:13:33Z</dcterms:created>
  <dcterms:modified xsi:type="dcterms:W3CDTF">2020-04-10T14:42:38Z</dcterms:modified>
</cp:coreProperties>
</file>