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0DB0-1187-4F06-B4CD-8492BD1B5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B0A35-3031-4222-9959-CE45832B7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4E9A-BB4B-4CDC-A7DA-6EAB9A7C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8E86-B3BF-4F1E-A1F4-BF8CF73038D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91C8E-15B7-400F-A80A-81375324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78B6E-195E-49D4-8941-66542CD5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95BE-3877-4E28-84D0-6D352F99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7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8505-69BC-4F83-8952-D81CCCEF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0ACDE-B03A-4409-943A-F18FCAF4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1C25C-4EF4-45A4-B72F-5C79B83D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8E86-B3BF-4F1E-A1F4-BF8CF73038D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0137E-B422-4189-9ED0-E6F938C8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04F13-43AE-4311-B537-AC95A5C1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95BE-3877-4E28-84D0-6D352F99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8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50CF9-A057-405C-80AB-A2786B550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F3482-AA6E-44BE-AFE6-08E6C4A6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5317B-BD31-418D-B492-26B3F457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8E86-B3BF-4F1E-A1F4-BF8CF73038D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DB71B-E1EE-4A2E-AEEC-AC852974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44956-4F26-4552-BD24-A9667FE7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95BE-3877-4E28-84D0-6D352F99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2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378F-41AA-481E-B01E-1501AD28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3D29-770E-43C8-AC1A-EC9EFDB3C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99540-B3A3-4841-8DCF-2FF184C5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8E86-B3BF-4F1E-A1F4-BF8CF73038D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0F6ED-025A-4060-8EB1-6C05EBBB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BF83D-173E-4291-8F40-560AD6B9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95BE-3877-4E28-84D0-6D352F99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9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85DD-C7D4-477F-8D00-1F673EF6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4C0AE-0D69-4374-9980-37E8918D8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01270-5121-485A-9E09-D56F5FEE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8E86-B3BF-4F1E-A1F4-BF8CF73038D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EB150-CC4A-4A80-8E00-AB7A9EBA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53063-E9BE-403B-BE5B-9BB6CE29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95BE-3877-4E28-84D0-6D352F99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5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6D49-A9E5-4C13-B6F3-35160A1D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D22E9-763A-46DF-9F21-38C71F509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184FE-594B-4D80-AF16-B6E6ADAF6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83E68-1E84-47F0-8C96-59555753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8E86-B3BF-4F1E-A1F4-BF8CF73038D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2CC31-9AF0-4CA8-81C6-7E5179FF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67588-A7E7-409F-B54E-D291C204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95BE-3877-4E28-84D0-6D352F99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6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6F27-5F86-45E1-B1BE-1901799F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165FA-E3F4-422A-A719-53F8DBE9D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1C557-5057-4F5D-A604-6B89C97DC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E2E07-F045-4BFF-AA86-E2C1DC283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67276-E038-462C-8BA8-3AF277C35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AC0BCB-C1F9-4471-898A-14C5EBD2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8E86-B3BF-4F1E-A1F4-BF8CF73038D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21570-A3AC-44D2-AADD-39C41FC4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56DB4-2BBC-4341-832C-40C9845B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95BE-3877-4E28-84D0-6D352F99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3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3719-361E-47ED-A691-29F52293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0E7FE-DAF1-4375-8CA4-0C23F441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8E86-B3BF-4F1E-A1F4-BF8CF73038D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498B8-0630-4CB8-AFB5-F01F1FEB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A9352-6359-458F-A2C4-16CE9E0D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95BE-3877-4E28-84D0-6D352F99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7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6346E3-AB1E-4259-B234-C0860A8E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8E86-B3BF-4F1E-A1F4-BF8CF73038D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AEF25-D606-406A-84C3-88EF8156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FF325-68D8-4A4D-AB37-F2F84231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95BE-3877-4E28-84D0-6D352F99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0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AA7A-ACE0-4A32-B620-567A52ED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9FB17-0C63-4382-90DE-62A578CB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A8E1A-0279-452E-913F-0FD2667A6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8B4B0-5E36-4A5F-ADFB-E239FD55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8E86-B3BF-4F1E-A1F4-BF8CF73038D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8E855-139B-4449-9FEA-4F0B7978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E23AA-1A6B-43EF-93D8-F17072A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95BE-3877-4E28-84D0-6D352F99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0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69C5-30A2-46CA-A021-72109000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E3A52-56EC-48BD-810B-767BA433D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68B58-F0EA-445D-8F0D-0F46463DD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B13F3-36B1-47F1-B6F6-C31C36BA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8E86-B3BF-4F1E-A1F4-BF8CF73038D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3F595-9FD7-4DF3-988B-A9BF7527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FCD10-ADB0-4EE1-9195-F26D2B6F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95BE-3877-4E28-84D0-6D352F99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1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CD440-FFCF-46C9-BB89-2CC4F0FCA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859E0-3711-421D-B8F5-6F327A064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93139-F191-4201-8E41-5F4FFB716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D8E86-B3BF-4F1E-A1F4-BF8CF73038D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C3FC4-78D8-4D38-BDCE-4D8525A57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04997-952B-406E-99EB-0E370E1E5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F95BE-3877-4E28-84D0-6D352F99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52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7D4BF2-8EAE-4961-A5E6-514B87144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3175" y="2567645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Lesson 3: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Creating a Basic Form and Posting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DAFA5-8FD1-4209-AC94-B434325EE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3175" y="4705231"/>
            <a:ext cx="6105194" cy="682079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0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3_9">
            <a:extLst>
              <a:ext uri="{FF2B5EF4-FFF2-40B4-BE49-F238E27FC236}">
                <a16:creationId xmlns:a16="http://schemas.microsoft.com/office/drawing/2014/main" id="{C3478417-88C7-4D8D-A321-EBAECEB83BC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38" y="0"/>
            <a:ext cx="9888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23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3_10">
            <a:extLst>
              <a:ext uri="{FF2B5EF4-FFF2-40B4-BE49-F238E27FC236}">
                <a16:creationId xmlns:a16="http://schemas.microsoft.com/office/drawing/2014/main" id="{E626EF39-EFE3-444F-ACCD-3FD82693472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94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3_11">
            <a:extLst>
              <a:ext uri="{FF2B5EF4-FFF2-40B4-BE49-F238E27FC236}">
                <a16:creationId xmlns:a16="http://schemas.microsoft.com/office/drawing/2014/main" id="{F1F4F71B-9559-48FA-83A2-C249EB8D7F2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8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3_12">
            <a:extLst>
              <a:ext uri="{FF2B5EF4-FFF2-40B4-BE49-F238E27FC236}">
                <a16:creationId xmlns:a16="http://schemas.microsoft.com/office/drawing/2014/main" id="{39AB1BFF-DA13-46E8-9C57-AB9B1B1BEAD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63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3_13">
            <a:extLst>
              <a:ext uri="{FF2B5EF4-FFF2-40B4-BE49-F238E27FC236}">
                <a16:creationId xmlns:a16="http://schemas.microsoft.com/office/drawing/2014/main" id="{FC343F4F-46DF-4736-8C76-1779AA783A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300"/>
            <a:ext cx="12192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65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3_14">
            <a:extLst>
              <a:ext uri="{FF2B5EF4-FFF2-40B4-BE49-F238E27FC236}">
                <a16:creationId xmlns:a16="http://schemas.microsoft.com/office/drawing/2014/main" id="{AAC159ED-103D-4D43-980C-E4694AA83BB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73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3_15">
            <a:extLst>
              <a:ext uri="{FF2B5EF4-FFF2-40B4-BE49-F238E27FC236}">
                <a16:creationId xmlns:a16="http://schemas.microsoft.com/office/drawing/2014/main" id="{6B60914E-9B1C-4600-905E-CFD4AB29AA8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4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3_16">
            <a:extLst>
              <a:ext uri="{FF2B5EF4-FFF2-40B4-BE49-F238E27FC236}">
                <a16:creationId xmlns:a16="http://schemas.microsoft.com/office/drawing/2014/main" id="{19716127-1C07-4E94-8F18-3C0B282EC7F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788"/>
            <a:ext cx="1219200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91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3_17">
            <a:extLst>
              <a:ext uri="{FF2B5EF4-FFF2-40B4-BE49-F238E27FC236}">
                <a16:creationId xmlns:a16="http://schemas.microsoft.com/office/drawing/2014/main" id="{08FFF4A7-CFCF-4A22-A109-12F068ABF85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31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3_18">
            <a:extLst>
              <a:ext uri="{FF2B5EF4-FFF2-40B4-BE49-F238E27FC236}">
                <a16:creationId xmlns:a16="http://schemas.microsoft.com/office/drawing/2014/main" id="{B8AA02F3-8D1D-4467-BE05-DD24748154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0"/>
            <a:ext cx="1087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5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3_1">
            <a:extLst>
              <a:ext uri="{FF2B5EF4-FFF2-40B4-BE49-F238E27FC236}">
                <a16:creationId xmlns:a16="http://schemas.microsoft.com/office/drawing/2014/main" id="{C4560640-8903-4523-AA14-8FB34593CEE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01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3_19">
            <a:extLst>
              <a:ext uri="{FF2B5EF4-FFF2-40B4-BE49-F238E27FC236}">
                <a16:creationId xmlns:a16="http://schemas.microsoft.com/office/drawing/2014/main" id="{6913004E-29BC-48E0-885D-E56B13CB13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0"/>
            <a:ext cx="1087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1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3_20">
            <a:extLst>
              <a:ext uri="{FF2B5EF4-FFF2-40B4-BE49-F238E27FC236}">
                <a16:creationId xmlns:a16="http://schemas.microsoft.com/office/drawing/2014/main" id="{F6553FB7-2A01-4C2B-A327-7D4C41529CE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0"/>
            <a:ext cx="1087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24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3_21">
            <a:extLst>
              <a:ext uri="{FF2B5EF4-FFF2-40B4-BE49-F238E27FC236}">
                <a16:creationId xmlns:a16="http://schemas.microsoft.com/office/drawing/2014/main" id="{405ECA03-4312-47EC-A72A-6101A2E0C04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0"/>
            <a:ext cx="1087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18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3_22">
            <a:extLst>
              <a:ext uri="{FF2B5EF4-FFF2-40B4-BE49-F238E27FC236}">
                <a16:creationId xmlns:a16="http://schemas.microsoft.com/office/drawing/2014/main" id="{D42D5542-C9A5-4AE4-BCD5-8F408C77BA3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46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3_23">
            <a:extLst>
              <a:ext uri="{FF2B5EF4-FFF2-40B4-BE49-F238E27FC236}">
                <a16:creationId xmlns:a16="http://schemas.microsoft.com/office/drawing/2014/main" id="{739CA46B-311A-43B0-A3DB-057DE52D363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0"/>
            <a:ext cx="1087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0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3_24">
            <a:extLst>
              <a:ext uri="{FF2B5EF4-FFF2-40B4-BE49-F238E27FC236}">
                <a16:creationId xmlns:a16="http://schemas.microsoft.com/office/drawing/2014/main" id="{34F27ED2-780A-485A-AC2B-4B95885396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98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3_25">
            <a:extLst>
              <a:ext uri="{FF2B5EF4-FFF2-40B4-BE49-F238E27FC236}">
                <a16:creationId xmlns:a16="http://schemas.microsoft.com/office/drawing/2014/main" id="{F3A4026D-579A-4B67-B83B-4E16692569B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89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3_26">
            <a:extLst>
              <a:ext uri="{FF2B5EF4-FFF2-40B4-BE49-F238E27FC236}">
                <a16:creationId xmlns:a16="http://schemas.microsoft.com/office/drawing/2014/main" id="{4F8D0CCE-BE66-4A52-9221-5793B00421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738"/>
            <a:ext cx="121920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14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3_27">
            <a:extLst>
              <a:ext uri="{FF2B5EF4-FFF2-40B4-BE49-F238E27FC236}">
                <a16:creationId xmlns:a16="http://schemas.microsoft.com/office/drawing/2014/main" id="{B08EBCB4-79C9-496A-9954-A232438C7F2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80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3_28">
            <a:extLst>
              <a:ext uri="{FF2B5EF4-FFF2-40B4-BE49-F238E27FC236}">
                <a16:creationId xmlns:a16="http://schemas.microsoft.com/office/drawing/2014/main" id="{ED9A38D4-3655-47DF-A6D9-B7BD40F7C2D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0"/>
            <a:ext cx="1087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4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3_2">
            <a:extLst>
              <a:ext uri="{FF2B5EF4-FFF2-40B4-BE49-F238E27FC236}">
                <a16:creationId xmlns:a16="http://schemas.microsoft.com/office/drawing/2014/main" id="{624F741C-6169-4D21-89D4-DB752424026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75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3_29">
            <a:extLst>
              <a:ext uri="{FF2B5EF4-FFF2-40B4-BE49-F238E27FC236}">
                <a16:creationId xmlns:a16="http://schemas.microsoft.com/office/drawing/2014/main" id="{A895188A-E725-4C2D-BDFB-1BA01FDB863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0"/>
            <a:ext cx="1087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0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3_3">
            <a:extLst>
              <a:ext uri="{FF2B5EF4-FFF2-40B4-BE49-F238E27FC236}">
                <a16:creationId xmlns:a16="http://schemas.microsoft.com/office/drawing/2014/main" id="{DAF8DFE4-61B7-4143-A801-182734BFB3A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2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3_4">
            <a:extLst>
              <a:ext uri="{FF2B5EF4-FFF2-40B4-BE49-F238E27FC236}">
                <a16:creationId xmlns:a16="http://schemas.microsoft.com/office/drawing/2014/main" id="{E37440EA-C911-4443-9E4E-FA167D31A9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3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3_5">
            <a:extLst>
              <a:ext uri="{FF2B5EF4-FFF2-40B4-BE49-F238E27FC236}">
                <a16:creationId xmlns:a16="http://schemas.microsoft.com/office/drawing/2014/main" id="{9AD0CA4A-928A-4771-BE60-CC924135C6D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1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3_6">
            <a:extLst>
              <a:ext uri="{FF2B5EF4-FFF2-40B4-BE49-F238E27FC236}">
                <a16:creationId xmlns:a16="http://schemas.microsoft.com/office/drawing/2014/main" id="{436F3A5C-8217-47C9-8CBD-453E1E90399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8" y="0"/>
            <a:ext cx="1202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7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3_7">
            <a:extLst>
              <a:ext uri="{FF2B5EF4-FFF2-40B4-BE49-F238E27FC236}">
                <a16:creationId xmlns:a16="http://schemas.microsoft.com/office/drawing/2014/main" id="{42A64CC1-05BA-4696-B428-53B8F174DE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69" y="-734311"/>
            <a:ext cx="6709024" cy="892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3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3_8">
            <a:extLst>
              <a:ext uri="{FF2B5EF4-FFF2-40B4-BE49-F238E27FC236}">
                <a16:creationId xmlns:a16="http://schemas.microsoft.com/office/drawing/2014/main" id="{81EFFD41-6BA4-4E94-A945-2B394C38C08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0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Lesson 3: Creating a Basic Form and Posting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3: Creating a Basic Form and Posting Results</dc:title>
  <dc:creator>Lambert, Scott</dc:creator>
  <cp:lastModifiedBy>Lambert, Scott</cp:lastModifiedBy>
  <cp:revision>1</cp:revision>
  <dcterms:created xsi:type="dcterms:W3CDTF">2020-04-10T14:53:37Z</dcterms:created>
  <dcterms:modified xsi:type="dcterms:W3CDTF">2020-04-10T14:57:48Z</dcterms:modified>
</cp:coreProperties>
</file>