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58C8-CA66-4C61-AC9D-5220B98F9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C107C-69CA-4856-B64E-9F4A82749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7AC1-F77B-499B-8C44-083811FD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F667-89B7-4C35-AFE4-1A85B5F7D5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04677-175E-48E8-B682-02F46548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B7F3-EDBC-44C9-B780-721E5594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7EAE-D4E2-404D-9AA9-64F79AC3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790C-FFAC-4502-93CB-2FD2AF69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27099-CC18-4B91-9DDE-2C21C395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1533-1459-484A-8583-3A7605DB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F667-89B7-4C35-AFE4-1A85B5F7D5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E5E9-F6EF-40C9-97C2-08CC6331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B809-9589-4DCA-8784-C81AC6CA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7EAE-D4E2-404D-9AA9-64F79AC3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45898-4F43-4CE0-9CA7-1B04CAB2B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77B6B-887D-4BB1-840C-FD431E1A4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2D222-EDAE-4FC3-B7BF-D9F0D966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F667-89B7-4C35-AFE4-1A85B5F7D5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AF6F-0730-417E-B2B4-EBEF6702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54AE-B0C8-4AF6-BED6-3462C3C2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7EAE-D4E2-404D-9AA9-64F79AC3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4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E4A7-088A-4340-A25D-5AFF3012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1DD0-E018-4C29-BFC2-1D8EDFBC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CBE8-D3FE-4ADA-AA8D-04E00826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F667-89B7-4C35-AFE4-1A85B5F7D5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03330-1DF9-4E9B-836C-B09EF987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E56B-3C09-46B1-A739-547429BF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7EAE-D4E2-404D-9AA9-64F79AC3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9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276A-9E13-4EF5-9075-3F847F6D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44B1-BC21-475B-B4F9-5E8442FAE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A98F-35BE-462B-B2C5-79B2DB0F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F667-89B7-4C35-AFE4-1A85B5F7D5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529A5-D7A8-4423-9CB7-E3BCAD54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B3B0-CB2E-4EAC-9267-460EFE8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7EAE-D4E2-404D-9AA9-64F79AC3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9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908E-B208-4B6F-AFFA-44405657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1C59-3FCB-44E7-A96E-D6346EDBA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1B77A-98ED-48DB-B838-5602E9E7F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3C05-3CC5-4C58-A751-D7C41A37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F667-89B7-4C35-AFE4-1A85B5F7D5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60A8-E936-40F2-BDD4-9D5DFF66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AB702-3E24-4199-B2DB-970A40B6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7EAE-D4E2-404D-9AA9-64F79AC3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4181-BD58-40AE-9036-8B722416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17201-3000-4657-8489-F1E95611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AA73-381A-475F-8BDF-A90050E9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24654-7C7B-4B02-9C13-86AA55F31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FCC83-1633-4E28-B945-3A7742A88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01E65-3CE2-4B27-8F9C-C943DC1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F667-89B7-4C35-AFE4-1A85B5F7D5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BF45A-2C17-4015-85F1-F95EC430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93898-5A20-4CC8-B36A-48352C49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7EAE-D4E2-404D-9AA9-64F79AC3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921E-5932-4660-9CAC-9F5456FC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C51C8-DE80-4C4C-B114-4A464BC8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F667-89B7-4C35-AFE4-1A85B5F7D5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305CA-1DBB-40E9-91C8-C8605339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72D8C-DC79-46A6-BBAB-06524A83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7EAE-D4E2-404D-9AA9-64F79AC3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B7D37-4826-499E-A5E8-B9731452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F667-89B7-4C35-AFE4-1A85B5F7D5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3EA83-32A7-4F2F-A0CF-9F87931F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58F8D-8846-4148-B43D-87D5F944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7EAE-D4E2-404D-9AA9-64F79AC3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8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A344-C393-4E04-A7F6-6AD3819B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0867-E91D-4A90-A5D4-7B47A45A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AEB57-7CBE-4F58-81A2-679E9D2E6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40AE-21DF-4856-980C-DEB2DF0B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F667-89B7-4C35-AFE4-1A85B5F7D5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89E42-D0ED-4E1F-9BB9-AD201425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CCCA6-81C6-4BA9-BD50-500FBA38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7EAE-D4E2-404D-9AA9-64F79AC3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28C8-EAD4-4302-AE6C-34C0AC09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49D9C-BBB9-4FCE-BD2B-1BB7FC1BA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C72E5-2A42-42BD-BEDC-BA1400A83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A2F75-8317-4094-82C0-2853FA53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F667-89B7-4C35-AFE4-1A85B5F7D5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26FC-4C92-4D80-ABBD-C03DD234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BD177-1AA2-4F89-9F62-18C7854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7EAE-D4E2-404D-9AA9-64F79AC3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3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556A0-71AD-42C3-A478-3D21A460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DA9C-43E8-4BAA-91E7-F111383F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2919-4744-49A1-BFD6-CD29ED041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AF667-89B7-4C35-AFE4-1A85B5F7D5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0DA2B-B274-4977-A98F-1A2DEFC49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9E072-7A15-4AEE-9A6D-DA5D1F298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7EAE-D4E2-404D-9AA9-64F79AC3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27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4184BC-A22E-4D90-BA49-FB257732A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901" y="2398864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4: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Validation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via Data Annotations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24D8A2-5FD2-4E5B-A549-AEC78F308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2966"/>
            <a:ext cx="9144000" cy="274834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8">
            <a:extLst>
              <a:ext uri="{FF2B5EF4-FFF2-40B4-BE49-F238E27FC236}">
                <a16:creationId xmlns:a16="http://schemas.microsoft.com/office/drawing/2014/main" id="{43A49D03-736C-4DEB-94CC-A588005375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25"/>
            <a:ext cx="12192000" cy="58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5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9">
            <a:extLst>
              <a:ext uri="{FF2B5EF4-FFF2-40B4-BE49-F238E27FC236}">
                <a16:creationId xmlns:a16="http://schemas.microsoft.com/office/drawing/2014/main" id="{1D7FE5A3-DCD9-4283-9D44-CEDB0B24CF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0"/>
            <a:ext cx="8970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10">
            <a:extLst>
              <a:ext uri="{FF2B5EF4-FFF2-40B4-BE49-F238E27FC236}">
                <a16:creationId xmlns:a16="http://schemas.microsoft.com/office/drawing/2014/main" id="{88FF0537-3932-45B2-A1E2-555E167C51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11">
            <a:extLst>
              <a:ext uri="{FF2B5EF4-FFF2-40B4-BE49-F238E27FC236}">
                <a16:creationId xmlns:a16="http://schemas.microsoft.com/office/drawing/2014/main" id="{3FBBCDA6-A4F4-4FC6-A2E1-C41297A079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795" y="-552109"/>
            <a:ext cx="6750121" cy="897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12">
            <a:extLst>
              <a:ext uri="{FF2B5EF4-FFF2-40B4-BE49-F238E27FC236}">
                <a16:creationId xmlns:a16="http://schemas.microsoft.com/office/drawing/2014/main" id="{B69830D2-2F93-4CD8-9C85-AF38E7D3D9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77" y="-287676"/>
            <a:ext cx="7790522" cy="103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1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13">
            <a:extLst>
              <a:ext uri="{FF2B5EF4-FFF2-40B4-BE49-F238E27FC236}">
                <a16:creationId xmlns:a16="http://schemas.microsoft.com/office/drawing/2014/main" id="{A68A0819-5A28-42E0-A419-4D3A3FEC08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47" y="-502004"/>
            <a:ext cx="5969286" cy="79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14">
            <a:extLst>
              <a:ext uri="{FF2B5EF4-FFF2-40B4-BE49-F238E27FC236}">
                <a16:creationId xmlns:a16="http://schemas.microsoft.com/office/drawing/2014/main" id="{168D3E13-7FB5-448B-83D3-C8A0BF55CD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72" y="-741498"/>
            <a:ext cx="8116585" cy="107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5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15">
            <a:extLst>
              <a:ext uri="{FF2B5EF4-FFF2-40B4-BE49-F238E27FC236}">
                <a16:creationId xmlns:a16="http://schemas.microsoft.com/office/drawing/2014/main" id="{558CDE46-0406-4614-8D42-0AA9514F89D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21" y="-542999"/>
            <a:ext cx="5989834" cy="796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6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16">
            <a:extLst>
              <a:ext uri="{FF2B5EF4-FFF2-40B4-BE49-F238E27FC236}">
                <a16:creationId xmlns:a16="http://schemas.microsoft.com/office/drawing/2014/main" id="{72E6B4E0-DE5E-49C1-8D62-6CA1869D92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14" y="-607631"/>
            <a:ext cx="7366571" cy="97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17">
            <a:extLst>
              <a:ext uri="{FF2B5EF4-FFF2-40B4-BE49-F238E27FC236}">
                <a16:creationId xmlns:a16="http://schemas.microsoft.com/office/drawing/2014/main" id="{B247FA9F-DCCE-4F3B-BD32-2EA2F148B9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39" y="-665985"/>
            <a:ext cx="6606283" cy="87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6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1">
            <a:extLst>
              <a:ext uri="{FF2B5EF4-FFF2-40B4-BE49-F238E27FC236}">
                <a16:creationId xmlns:a16="http://schemas.microsoft.com/office/drawing/2014/main" id="{4E94FA87-7C4B-4613-9E3F-0EC403342F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7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D876EDA-9A72-4FE4-8209-99FA3D05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1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2">
            <a:extLst>
              <a:ext uri="{FF2B5EF4-FFF2-40B4-BE49-F238E27FC236}">
                <a16:creationId xmlns:a16="http://schemas.microsoft.com/office/drawing/2014/main" id="{C337E0DE-DD22-403D-9F89-0CEC1A96F7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88" y="0"/>
            <a:ext cx="8936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3">
            <a:extLst>
              <a:ext uri="{FF2B5EF4-FFF2-40B4-BE49-F238E27FC236}">
                <a16:creationId xmlns:a16="http://schemas.microsoft.com/office/drawing/2014/main" id="{9A8FF1AE-9979-464F-8BB9-B631B60579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13" y="0"/>
            <a:ext cx="9678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4">
            <a:extLst>
              <a:ext uri="{FF2B5EF4-FFF2-40B4-BE49-F238E27FC236}">
                <a16:creationId xmlns:a16="http://schemas.microsoft.com/office/drawing/2014/main" id="{9A20D74F-A73E-4B60-9431-A1F83FFF19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38" y="0"/>
            <a:ext cx="10040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5">
            <a:extLst>
              <a:ext uri="{FF2B5EF4-FFF2-40B4-BE49-F238E27FC236}">
                <a16:creationId xmlns:a16="http://schemas.microsoft.com/office/drawing/2014/main" id="{7F186394-0F64-47FC-8343-1AEDCF70B0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5" y="0"/>
            <a:ext cx="963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6">
            <a:extLst>
              <a:ext uri="{FF2B5EF4-FFF2-40B4-BE49-F238E27FC236}">
                <a16:creationId xmlns:a16="http://schemas.microsoft.com/office/drawing/2014/main" id="{896B20A5-B5D8-46E5-87F3-18DE231EE5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0"/>
            <a:ext cx="8926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4_7">
            <a:extLst>
              <a:ext uri="{FF2B5EF4-FFF2-40B4-BE49-F238E27FC236}">
                <a16:creationId xmlns:a16="http://schemas.microsoft.com/office/drawing/2014/main" id="{5DA029B0-A2FF-4714-AF80-F7DECCDDED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13" y="0"/>
            <a:ext cx="8893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7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Lesson 4: Data Validation via Data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4: Data Validation via Data Annotations</dc:title>
  <dc:creator>Lambert, Scott</dc:creator>
  <cp:lastModifiedBy>Lambert, Scott</cp:lastModifiedBy>
  <cp:revision>4</cp:revision>
  <dcterms:created xsi:type="dcterms:W3CDTF">2020-04-14T01:06:52Z</dcterms:created>
  <dcterms:modified xsi:type="dcterms:W3CDTF">2020-04-20T14:19:15Z</dcterms:modified>
</cp:coreProperties>
</file>