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798B-4DE1-477F-AABC-408A45A6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2B74-B96F-477D-92BA-2FC4A7DA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EFED-19AE-4E97-B5A1-C8F3E1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595A-3033-4E66-8184-23E9EBD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AEFD-BA9A-4E7B-86BD-069C687A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A43-57B1-4735-949F-2F5D6C9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BFA3D-1B7B-41B9-AEEA-080A7AB1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D995-0794-414E-9CD6-3C3BABB5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C618-7A5D-424F-90DC-8341B4BA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E406-6E68-4549-BE74-E150822D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B656D-81B1-432D-B3B4-110A21887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6FFE-2BD6-4EA2-9450-B7B8CAE8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D7FF-E1D5-43E2-92CA-6B26605E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41C1-E15C-4B8D-9438-B273D7B8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2371-9DF8-4CD0-9FC0-97B20A9D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AF9C-0A17-4424-A0C1-14CFD132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66C1-0B9D-4402-8A0C-828D3C92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C5F2-0E7D-4827-AA84-5BCC82C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489A-D5BF-45DE-8E83-171A6CE8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DBCF-215B-49D4-B274-05A94AE6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3397-7165-4D49-81C1-E370B4F5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9CB7C-CBFC-4B33-9F04-A1DC6FD2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631E-CD32-4EE6-BF20-719B35C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A8D6-20A6-4E15-8EF3-9AA41F8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D455-7465-4EA6-B93C-DC97CB28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19F9-0507-46D3-86A5-72DE61F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35D2-6DAD-4D30-91D3-AA1D8A791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1187-2D54-4F69-8593-1CB285C05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C858-9FB1-479D-A8F2-E4550B9B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6205-740C-41E5-86E2-7464B172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60C6-B7ED-4EAC-9E95-2643150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AE0-302F-48E0-B779-CADA49AF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D01F-1F83-41D2-8668-016AE555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7745-534D-4DDC-8DEB-2C897938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257E-CF3C-4F26-883D-2BD0F2B81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F27F-C7FA-4106-968A-28DF0F5F8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D6B6-3B4A-4A8D-B8BB-57A790B2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05B55-776F-4FB4-94A2-173905F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B89C9-AD01-4B09-BCF9-997D6589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8951-F36E-4C95-A15C-5DDFF71E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BCA1C-B771-4FDB-93BE-19F7AC14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8FDFF-7BB6-4129-BE17-742C88D1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C887-4B43-49E3-9C74-124EDEA9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C8BF5-B732-4795-8257-12A85628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BA50-84F9-4B5A-A77E-DF9A4AB5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F45C7-8548-4389-94AE-F2EDFB9B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250-2C52-4225-97FB-E70D0E77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97C1-DB93-4E6E-A59B-C8494052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2EB4E-F62B-4430-B2E1-B1CEAEC1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E6D8-C4A0-43DD-98FB-14083882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ECE0-5CAD-4425-9CAA-2E54F7C7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471C-73CF-440C-9AA0-C8D1D974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E4DF-8A38-42D0-84C5-87D3079A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0E417-5131-4ABA-B5D4-CD444CB3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6B81-D4C2-4442-9F97-A70EB40D3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5FFEF-5394-45B8-A5C3-81298A0C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6BDE-7A6A-484B-BB5D-7C0D6755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0A3E-63CD-4957-AD6D-8E36E4B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4A40E-75D5-4479-8E04-79B7F36E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F81F-98A0-4AE8-8872-6BF856FE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4959-E852-4BDC-9B01-9A0B8E99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4676-4B27-48E4-B0A1-282D09F374A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C554-8B12-423B-A7D1-F40309F9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BF9B-B802-4A53-8F4D-40AC1A09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E3F2-AA78-4DB7-93CC-0C03AF0A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0509A-7B8F-4ED8-81C3-5A988A39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5: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Connecting to SQL Server and Building a Trouble Tickets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4F03-4FD1-4731-8A4D-2B1420C95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037" y="5373384"/>
            <a:ext cx="6105194" cy="338909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9">
            <a:extLst>
              <a:ext uri="{FF2B5EF4-FFF2-40B4-BE49-F238E27FC236}">
                <a16:creationId xmlns:a16="http://schemas.microsoft.com/office/drawing/2014/main" id="{08EEBB31-2C1D-4DD4-B6BF-E575855D7E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0">
            <a:extLst>
              <a:ext uri="{FF2B5EF4-FFF2-40B4-BE49-F238E27FC236}">
                <a16:creationId xmlns:a16="http://schemas.microsoft.com/office/drawing/2014/main" id="{8F3A30C9-1503-4B1B-AD5E-C63601A4E4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1">
            <a:extLst>
              <a:ext uri="{FF2B5EF4-FFF2-40B4-BE49-F238E27FC236}">
                <a16:creationId xmlns:a16="http://schemas.microsoft.com/office/drawing/2014/main" id="{083CACA7-E3A9-4130-A153-A887A7A1B1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2">
            <a:extLst>
              <a:ext uri="{FF2B5EF4-FFF2-40B4-BE49-F238E27FC236}">
                <a16:creationId xmlns:a16="http://schemas.microsoft.com/office/drawing/2014/main" id="{022521C6-DCA2-430F-A456-E59AD3A09B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88" y="0"/>
            <a:ext cx="952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7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3">
            <a:extLst>
              <a:ext uri="{FF2B5EF4-FFF2-40B4-BE49-F238E27FC236}">
                <a16:creationId xmlns:a16="http://schemas.microsoft.com/office/drawing/2014/main" id="{49CA97F2-4AC4-4F8C-A907-8DD30CE84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3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4">
            <a:extLst>
              <a:ext uri="{FF2B5EF4-FFF2-40B4-BE49-F238E27FC236}">
                <a16:creationId xmlns:a16="http://schemas.microsoft.com/office/drawing/2014/main" id="{545555D3-394A-4B92-A320-14A61AF9D8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2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5">
            <a:extLst>
              <a:ext uri="{FF2B5EF4-FFF2-40B4-BE49-F238E27FC236}">
                <a16:creationId xmlns:a16="http://schemas.microsoft.com/office/drawing/2014/main" id="{5D073E31-CD6C-48FC-B20E-FC3BEBF55C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6">
            <a:extLst>
              <a:ext uri="{FF2B5EF4-FFF2-40B4-BE49-F238E27FC236}">
                <a16:creationId xmlns:a16="http://schemas.microsoft.com/office/drawing/2014/main" id="{AFA89E6B-5AC9-434A-B0BF-04FD340EF0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1">
            <a:extLst>
              <a:ext uri="{FF2B5EF4-FFF2-40B4-BE49-F238E27FC236}">
                <a16:creationId xmlns:a16="http://schemas.microsoft.com/office/drawing/2014/main" id="{81B8AE6F-33E2-46E8-9B71-E4BA3C0471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88"/>
            <a:ext cx="12192000" cy="64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2">
            <a:extLst>
              <a:ext uri="{FF2B5EF4-FFF2-40B4-BE49-F238E27FC236}">
                <a16:creationId xmlns:a16="http://schemas.microsoft.com/office/drawing/2014/main" id="{A110842C-28AE-4428-A437-A2A64F01FF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3">
            <a:extLst>
              <a:ext uri="{FF2B5EF4-FFF2-40B4-BE49-F238E27FC236}">
                <a16:creationId xmlns:a16="http://schemas.microsoft.com/office/drawing/2014/main" id="{0CC72B02-61CC-425B-9D93-4C408971B8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4">
            <a:extLst>
              <a:ext uri="{FF2B5EF4-FFF2-40B4-BE49-F238E27FC236}">
                <a16:creationId xmlns:a16="http://schemas.microsoft.com/office/drawing/2014/main" id="{9DCE5CC3-27C6-4C1E-B0DA-BFA1F71A1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3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5">
            <a:extLst>
              <a:ext uri="{FF2B5EF4-FFF2-40B4-BE49-F238E27FC236}">
                <a16:creationId xmlns:a16="http://schemas.microsoft.com/office/drawing/2014/main" id="{453492BD-5241-429D-ACEB-23B120D333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6">
            <a:extLst>
              <a:ext uri="{FF2B5EF4-FFF2-40B4-BE49-F238E27FC236}">
                <a16:creationId xmlns:a16="http://schemas.microsoft.com/office/drawing/2014/main" id="{FC752834-36A6-468B-A071-E9C8AA3EE2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7">
            <a:extLst>
              <a:ext uri="{FF2B5EF4-FFF2-40B4-BE49-F238E27FC236}">
                <a16:creationId xmlns:a16="http://schemas.microsoft.com/office/drawing/2014/main" id="{79A0F9AE-B713-4D2A-818C-0D727AB831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5_8">
            <a:extLst>
              <a:ext uri="{FF2B5EF4-FFF2-40B4-BE49-F238E27FC236}">
                <a16:creationId xmlns:a16="http://schemas.microsoft.com/office/drawing/2014/main" id="{F63C3510-310D-4049-98BB-0A17AD291C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"/>
            <a:ext cx="12192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Lesson 5: Connecting to SQL Server and Building a Trouble Tickets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Connecting to SQL Server and Building a Trouble Tickets Table</dc:title>
  <dc:creator>Lambert, Scott</dc:creator>
  <cp:lastModifiedBy>Lambert, Scott</cp:lastModifiedBy>
  <cp:revision>1</cp:revision>
  <dcterms:created xsi:type="dcterms:W3CDTF">2020-04-14T03:30:16Z</dcterms:created>
  <dcterms:modified xsi:type="dcterms:W3CDTF">2020-04-14T03:31:59Z</dcterms:modified>
</cp:coreProperties>
</file>