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96AE-FFEA-4385-A842-F50317F6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D2294-7050-4F14-95DA-3BB1B813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2DB-FEC3-49E9-942D-066A581A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45AB-7A20-4F7C-B48A-2A046BE4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FA90-7026-4BBC-ADF2-36DCC34D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E8A-36AC-4D1F-AEC6-9D34046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59F3-86B8-453D-A9EF-595CC3EF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39AD-233A-42A8-9D44-FA750E80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659-193E-429C-8AF0-8F94FA7C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F7C-8B2B-4E91-A829-324FC8F4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C14F9-81A9-44CA-BFE3-CD01C1A7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304E-77D7-4B7F-9120-7205C6598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5F06-DCFF-4B5F-90DD-38EECFCB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E455-D03B-4A9B-9DCF-BE84F7ED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1A38-5253-4951-8322-8D17839E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171-F92D-4710-81C7-C1F7EFB0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4C3E-A710-443D-A7EB-A78CB607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E072-BF02-40D2-8A39-F74A56FF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AFC5-EC1B-4A6D-9974-B4E117D8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5D2F-620D-496E-9992-32D6C7D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C8DF-D7FD-42A7-85AB-CBDA4E5B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E113-CE23-44ED-87B6-16F85605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BF1F-378B-41B1-8CCF-1EF6CCEA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8A68-55F9-4E21-94E7-BAB050B2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3DA5-6EBA-4DC4-8DEB-CC32365D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D5E-A9BE-4B04-BB20-C91E2E6F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C809-268B-42E6-B033-4DE3A8E8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300D9-98BB-47BC-B1C9-599A42CB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0582-3135-4CC6-B3C5-3E27CB66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8C33-0E30-44D1-8323-7E618AE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0CC5-15FD-49F6-8276-790E7502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003-93A2-45A8-89F8-C5D762CF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B965-4ECD-49E8-8FCD-FB2EAAE9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616F1-B339-461F-855B-5F2F2E1A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D06C0-B486-4FF6-B034-56A62157F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6A01F-E9CC-4DFF-A023-1545D62AD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5E48A-E7F3-476D-A62A-799B74C3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4C25F-8940-488F-AAB0-EB8E8976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ADBF4-AF84-4224-AA6C-835BF07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EC7-7210-421F-982A-BC06E703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99423-A4ED-457C-86CE-651097BB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5DFE-8EE0-41FA-A220-0C2E1F83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17DCB-DA78-4AEC-80D0-E38E114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0BFA1-19E0-435D-BE25-6E19491A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5B4BE-0E11-4879-BDB2-5D52C30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E3939-C3B2-476C-93D1-A94C816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8E31-F257-4361-8438-5B0E1A63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7E01-230B-4CE0-A47D-4240F489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0FA17-3AC8-4E7E-9C92-A05592B8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DBD3-C63F-423A-A7A1-374E9DB3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7926-10EA-4B13-BB97-2661A00D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AF33-EB9B-43AC-A7A8-757B7E75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083E-1D24-4106-A814-6921FF49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22610-6A7E-422B-9876-AD9351197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7D4AA-C6B6-45DD-91F5-74C070EA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E82B1-04DE-4FA1-8F64-8CB9306D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71F9E-F0FB-41B4-ADC8-84C3DE39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000C-B483-4A2D-8718-71F9DB1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D3B6-7457-488C-A2E2-A57F7E8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7655-DF5E-45D4-826A-0F3BDC62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55C1-2134-4D79-96DE-A09829C0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7034-E75F-4168-BD4F-BF0AE3B58A2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C115-6D80-4DDF-BE30-0A04F4338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EA65-74EA-4967-95CD-D33D444E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C680-D6C7-438C-A0D2-B3A1F0FF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2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79EA0-260E-46A3-BF29-0B507C71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8: Inheriting from the Book class and Adding an </a:t>
            </a:r>
            <a:r>
              <a:rPr lang="en-US" sz="4000" dirty="0" err="1">
                <a:solidFill>
                  <a:schemeClr val="bg2"/>
                </a:solidFill>
              </a:rPr>
              <a:t>Ebook</a:t>
            </a:r>
            <a:r>
              <a:rPr lang="en-US" sz="4000" dirty="0">
                <a:solidFill>
                  <a:schemeClr val="bg2"/>
                </a:solidFill>
              </a:rPr>
              <a:t> to the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9081B-658C-4F84-ABC4-BF097AB8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419639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9">
            <a:extLst>
              <a:ext uri="{FF2B5EF4-FFF2-40B4-BE49-F238E27FC236}">
                <a16:creationId xmlns:a16="http://schemas.microsoft.com/office/drawing/2014/main" id="{1609D72C-E507-4D6C-A8D9-DE62A7C28E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0">
            <a:extLst>
              <a:ext uri="{FF2B5EF4-FFF2-40B4-BE49-F238E27FC236}">
                <a16:creationId xmlns:a16="http://schemas.microsoft.com/office/drawing/2014/main" id="{C694BA84-AA9C-4B0C-B75D-85A16891C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1">
            <a:extLst>
              <a:ext uri="{FF2B5EF4-FFF2-40B4-BE49-F238E27FC236}">
                <a16:creationId xmlns:a16="http://schemas.microsoft.com/office/drawing/2014/main" id="{AE3A878E-03FC-42FC-87F2-0FD6F910E6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2">
            <a:extLst>
              <a:ext uri="{FF2B5EF4-FFF2-40B4-BE49-F238E27FC236}">
                <a16:creationId xmlns:a16="http://schemas.microsoft.com/office/drawing/2014/main" id="{A7BBFD05-2956-406D-B36E-9165A0204F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3">
            <a:extLst>
              <a:ext uri="{FF2B5EF4-FFF2-40B4-BE49-F238E27FC236}">
                <a16:creationId xmlns:a16="http://schemas.microsoft.com/office/drawing/2014/main" id="{CEAA6C17-ECA5-4DD4-BA0F-D0EE78BE6F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4">
            <a:extLst>
              <a:ext uri="{FF2B5EF4-FFF2-40B4-BE49-F238E27FC236}">
                <a16:creationId xmlns:a16="http://schemas.microsoft.com/office/drawing/2014/main" id="{543B5ED8-0964-4B1C-8CA4-914B847D70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5">
            <a:extLst>
              <a:ext uri="{FF2B5EF4-FFF2-40B4-BE49-F238E27FC236}">
                <a16:creationId xmlns:a16="http://schemas.microsoft.com/office/drawing/2014/main" id="{5F932351-36C0-436C-B683-3A55740BE4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1">
            <a:extLst>
              <a:ext uri="{FF2B5EF4-FFF2-40B4-BE49-F238E27FC236}">
                <a16:creationId xmlns:a16="http://schemas.microsoft.com/office/drawing/2014/main" id="{B48F984A-C06D-4F83-8B03-3798FD28A9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2">
            <a:extLst>
              <a:ext uri="{FF2B5EF4-FFF2-40B4-BE49-F238E27FC236}">
                <a16:creationId xmlns:a16="http://schemas.microsoft.com/office/drawing/2014/main" id="{67280CB3-06DE-495B-86FF-92D6702D30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5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3">
            <a:extLst>
              <a:ext uri="{FF2B5EF4-FFF2-40B4-BE49-F238E27FC236}">
                <a16:creationId xmlns:a16="http://schemas.microsoft.com/office/drawing/2014/main" id="{BB975A3A-5801-4188-90E5-C0DFF7CE73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4">
            <a:extLst>
              <a:ext uri="{FF2B5EF4-FFF2-40B4-BE49-F238E27FC236}">
                <a16:creationId xmlns:a16="http://schemas.microsoft.com/office/drawing/2014/main" id="{7CE37A34-2A25-4316-B359-578BCB2ECE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5">
            <a:extLst>
              <a:ext uri="{FF2B5EF4-FFF2-40B4-BE49-F238E27FC236}">
                <a16:creationId xmlns:a16="http://schemas.microsoft.com/office/drawing/2014/main" id="{9114A82C-6F0E-4686-803E-F5E465225C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6">
            <a:extLst>
              <a:ext uri="{FF2B5EF4-FFF2-40B4-BE49-F238E27FC236}">
                <a16:creationId xmlns:a16="http://schemas.microsoft.com/office/drawing/2014/main" id="{CD42A6BB-2C57-4EEC-93F5-B50B55242B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7">
            <a:extLst>
              <a:ext uri="{FF2B5EF4-FFF2-40B4-BE49-F238E27FC236}">
                <a16:creationId xmlns:a16="http://schemas.microsoft.com/office/drawing/2014/main" id="{FB80036F-E90C-41EB-9793-42F8C1BCDC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8_8">
            <a:extLst>
              <a:ext uri="{FF2B5EF4-FFF2-40B4-BE49-F238E27FC236}">
                <a16:creationId xmlns:a16="http://schemas.microsoft.com/office/drawing/2014/main" id="{CD1F9357-C074-4A57-8A1D-5FA9D69F72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Lesson 8: Inheriting from the Book class and Adding an Ebook to the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8: Inheriting from the Book class and Adding an Ebook to the DB</dc:title>
  <dc:creator>Lambert, Scott</dc:creator>
  <cp:lastModifiedBy>Lambert, Scott</cp:lastModifiedBy>
  <cp:revision>1</cp:revision>
  <dcterms:created xsi:type="dcterms:W3CDTF">2020-05-18T03:13:18Z</dcterms:created>
  <dcterms:modified xsi:type="dcterms:W3CDTF">2020-05-18T03:15:00Z</dcterms:modified>
</cp:coreProperties>
</file>