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8" r:id="rId2"/>
    <p:sldId id="310" r:id="rId3"/>
    <p:sldId id="311" r:id="rId4"/>
    <p:sldId id="315" r:id="rId5"/>
    <p:sldId id="312" r:id="rId6"/>
    <p:sldId id="309" r:id="rId7"/>
    <p:sldId id="314" r:id="rId8"/>
    <p:sldId id="313" r:id="rId9"/>
    <p:sldId id="31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FF"/>
    <a:srgbClr val="3C34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87" autoAdjust="0"/>
  </p:normalViewPr>
  <p:slideViewPr>
    <p:cSldViewPr>
      <p:cViewPr>
        <p:scale>
          <a:sx n="100" d="100"/>
          <a:sy n="100" d="100"/>
        </p:scale>
        <p:origin x="954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BFC5C-806D-4B9D-97BA-EEC9333643E9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B5925-94C8-482B-A487-1A4A1A017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99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3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76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40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2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2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B5925-94C8-482B-A487-1A4A1A0179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7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08B5E-DF61-46EF-B7E7-CC791011A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A051EA-8631-4254-9731-277DD7C3F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858F6-165A-40CF-90A2-466B8B88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D1A93-3BD5-4072-90DC-432F874D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4A4E6-A6A0-420D-9CC9-15BA5843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7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7E0B2-D407-4065-BA43-937177EF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A5B6BC-B2D2-4209-9950-FB6661F51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1711A-5ED0-497C-A5D1-1362E7F0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794B0-3515-4011-B025-203C0D6E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A2271-1A07-4835-856F-FCCDC50D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9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AD589C-9361-4946-AE76-A52A2451E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C61E8-98B2-463D-80A1-8731D4393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CE05D-AC2B-4CD3-9D1A-4C522E88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EF5BB-4777-4A93-A013-A40D4BF9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5E1DD-BC03-483A-9DBF-3A200EA3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78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FB4BD-BF55-449B-BBB6-F69FEFE7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3ABB8-B27B-4E40-9DC7-F65C87D5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F915C-AD0D-4900-BC46-553C3B30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9A60C-AF2F-4D51-B6A0-4D586E79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605AA-BA8C-4080-8233-9AEEA4E9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91A6A-49E7-4E9B-AC4C-B22DB1D3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45473-854F-46CA-8F26-828480549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23CAF-517E-4AC2-8A0E-D771CD5A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9060F-2375-4389-8653-669282E3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4886E-E4F4-4947-8B24-6A9D339E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8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A5FF3-69B2-4A43-8D0B-3805CCEA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24540-21D8-44AB-838A-3BA0D685A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14D52-A298-4F47-B658-862039D15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66CA1-B5AE-4549-88BC-5204EF43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11D2C-BD66-4559-B974-8B2E13EB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54A46-3578-494D-BD03-7016B611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4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111A9-051B-4189-A4A1-892114CC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087592-9156-4935-A844-0B84C91C4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86741C-EDCC-44C3-A3AD-A88133C32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A82581-54AE-4CA3-A035-7C5E07EE0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D8F425-86D2-4512-A400-8509DF85A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C4BBDA-9EB5-4683-956B-5356DBEE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B94FDA-D904-40A5-8175-9FEB7160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4F3E0E-E148-486F-B260-7791EE0C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5EAA3-C302-433D-9B41-DBBA93C3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618A2F-5220-4286-B2B6-1BC0926A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8E16CA-A24F-4394-B474-74F14485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52D3CE-186A-4206-801A-474EBB58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1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D0C84B-B403-46EB-B21B-994D7A9C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126CBC-CC3E-49A3-A600-3D2EB743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F5B7D4-83BB-48D6-AE2C-3C75AF43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1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6EA80-4AA1-41D9-9079-D5F66078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7952E-71B9-4544-B096-CFA2B94C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62E71E-C66A-4702-B3C4-47104F825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3ECCB-39FF-4A18-A596-7BA46C38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8045DB-E91B-4058-9733-0C183096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1AB63F-5719-477C-B4E2-C4E1FF55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95C98-60AD-4615-AAF0-88C8B51D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C4E764-EB50-4625-A8A8-2748F048D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D521B-B2EF-40BB-B176-C7406C783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58F59-7227-4624-863E-83B4F8C9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7C1-5E51-470B-89A7-AC32024CC99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28180-0026-40AA-A8E7-6BCC829A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F35D1-F58C-4BEE-AF47-97E1359D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91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FA2474-264A-46AF-A91F-431857E1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5DB6E-1DFE-4FE2-A02C-CBA783DEB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E07B3-B35C-4B82-9A17-1CA3848F2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387C1-5E51-470B-89A7-AC32024CC99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D69F8-A8DB-4118-BB79-7F934FBAC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C1C8F-B999-4300-8EB3-FA84E76F9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FB8F8-5598-4AD4-8668-6A0EFC410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50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.vsd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1" name="组合 1730">
            <a:extLst>
              <a:ext uri="{FF2B5EF4-FFF2-40B4-BE49-F238E27FC236}">
                <a16:creationId xmlns:a16="http://schemas.microsoft.com/office/drawing/2014/main" id="{FB5B9719-9EB7-46A2-BC60-8E8D1E412DF9}"/>
              </a:ext>
            </a:extLst>
          </p:cNvPr>
          <p:cNvGrpSpPr/>
          <p:nvPr/>
        </p:nvGrpSpPr>
        <p:grpSpPr>
          <a:xfrm>
            <a:off x="4750218" y="2791932"/>
            <a:ext cx="2274304" cy="2088000"/>
            <a:chOff x="4750218" y="2791932"/>
            <a:chExt cx="2274304" cy="208800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EEE694-2A59-44D2-BCFC-14BBABA22A6A}"/>
                </a:ext>
              </a:extLst>
            </p:cNvPr>
            <p:cNvGrpSpPr/>
            <p:nvPr/>
          </p:nvGrpSpPr>
          <p:grpSpPr>
            <a:xfrm>
              <a:off x="4936578" y="2791932"/>
              <a:ext cx="2087944" cy="2088000"/>
              <a:chOff x="4936578" y="2791932"/>
              <a:chExt cx="2087944" cy="2088000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B1C7D278-F067-4B56-8D39-DF2C0750C8B7}"/>
                  </a:ext>
                </a:extLst>
              </p:cNvPr>
              <p:cNvSpPr/>
              <p:nvPr/>
            </p:nvSpPr>
            <p:spPr>
              <a:xfrm>
                <a:off x="4936578" y="2791932"/>
                <a:ext cx="2087944" cy="2088000"/>
              </a:xfrm>
              <a:prstGeom prst="ellipse">
                <a:avLst/>
              </a:prstGeom>
              <a:ln w="19050">
                <a:solidFill>
                  <a:srgbClr val="00206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6A06E7BA-298F-4F92-B541-547127DC80C1}"/>
                  </a:ext>
                </a:extLst>
              </p:cNvPr>
              <p:cNvSpPr/>
              <p:nvPr/>
            </p:nvSpPr>
            <p:spPr>
              <a:xfrm>
                <a:off x="5032888" y="2912532"/>
                <a:ext cx="1863723" cy="1864800"/>
              </a:xfrm>
              <a:prstGeom prst="ellipse">
                <a:avLst/>
              </a:prstGeom>
              <a:ln w="19050">
                <a:solidFill>
                  <a:srgbClr val="00B0F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5DA9F25-D5E4-4929-AF62-0247DFB2E22C}"/>
                  </a:ext>
                </a:extLst>
              </p:cNvPr>
              <p:cNvSpPr/>
              <p:nvPr/>
            </p:nvSpPr>
            <p:spPr>
              <a:xfrm>
                <a:off x="5123379" y="3030009"/>
                <a:ext cx="1630369" cy="1630800"/>
              </a:xfrm>
              <a:prstGeom prst="ellipse">
                <a:avLst/>
              </a:prstGeom>
              <a:ln w="12700">
                <a:solidFill>
                  <a:srgbClr val="FF0000">
                    <a:alpha val="50000"/>
                  </a:srgbClr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5DFCC52A-2FD2-40E7-8EFA-23F65A67DB39}"/>
                  </a:ext>
                </a:extLst>
              </p:cNvPr>
              <p:cNvSpPr/>
              <p:nvPr/>
            </p:nvSpPr>
            <p:spPr>
              <a:xfrm>
                <a:off x="5219409" y="3130194"/>
                <a:ext cx="1425602" cy="1426256"/>
              </a:xfrm>
              <a:prstGeom prst="ellipse">
                <a:avLst/>
              </a:prstGeom>
              <a:ln w="12700">
                <a:solidFill>
                  <a:srgbClr val="FF0000">
                    <a:alpha val="50000"/>
                  </a:srgbClr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5E141D03-394E-4298-A2B1-754B2317D1C7}"/>
                  </a:ext>
                </a:extLst>
              </p:cNvPr>
              <p:cNvSpPr/>
              <p:nvPr/>
            </p:nvSpPr>
            <p:spPr>
              <a:xfrm>
                <a:off x="5303430" y="3240614"/>
                <a:ext cx="1242098" cy="1242000"/>
              </a:xfrm>
              <a:prstGeom prst="ellipse">
                <a:avLst/>
              </a:prstGeom>
              <a:ln w="19050">
                <a:solidFill>
                  <a:srgbClr val="00B0F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BCFA1EA2-E9BF-4A70-AF21-EBF0D1E79176}"/>
                  </a:ext>
                </a:extLst>
              </p:cNvPr>
              <p:cNvSpPr/>
              <p:nvPr/>
            </p:nvSpPr>
            <p:spPr>
              <a:xfrm>
                <a:off x="5396195" y="3335864"/>
                <a:ext cx="1058844" cy="1058400"/>
              </a:xfrm>
              <a:prstGeom prst="ellipse">
                <a:avLst/>
              </a:prstGeom>
              <a:ln w="19050">
                <a:solidFill>
                  <a:srgbClr val="00206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283D227-5D97-4DC7-893C-439FDDEEB9AD}"/>
                </a:ext>
              </a:extLst>
            </p:cNvPr>
            <p:cNvCxnSpPr>
              <a:cxnSpLocks/>
            </p:cNvCxnSpPr>
            <p:nvPr/>
          </p:nvCxnSpPr>
          <p:spPr>
            <a:xfrm>
              <a:off x="4822825" y="3857625"/>
              <a:ext cx="1352807" cy="12059"/>
            </a:xfrm>
            <a:prstGeom prst="line">
              <a:avLst/>
            </a:prstGeom>
            <a:ln w="95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2753AF9-ABBC-464A-A6F6-8A2B55B395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0049" y="3821906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71244D9-DE28-4B56-8462-6B0A1025B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5300" y="3821906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40A61ED-A899-45E5-9CF0-55E9F5605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9075" y="3819525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2940C76-291F-4CAE-8CEC-A5DAC8213A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9567" y="3819525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11F2B7A-589B-4A12-BFE3-746AB462B5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9666" y="3817925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8D33838-CC9D-4332-8568-F3A11D14D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4917" y="3817925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AB37124-E0E0-4419-9889-D5F159BF7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5043" y="3817925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C1F634C-3C29-40CF-AB4A-E78496AE2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184" y="3817925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D02B9A8-5F64-44A3-81FA-986E5A0324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9309" y="3818708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C440D84-9D2B-4C22-B745-3661579EEE72}"/>
                </a:ext>
              </a:extLst>
            </p:cNvPr>
            <p:cNvSpPr txBox="1"/>
            <p:nvPr/>
          </p:nvSpPr>
          <p:spPr>
            <a:xfrm>
              <a:off x="5722735" y="3867772"/>
              <a:ext cx="72997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>
                  <a:latin typeface="+mn-ea"/>
                </a:rPr>
                <a:t>发射电极</a:t>
              </a:r>
              <a:r>
                <a:rPr lang="en-US" altLang="zh-CN" sz="400" dirty="0">
                  <a:latin typeface="+mn-ea"/>
                </a:rPr>
                <a:t>A</a:t>
              </a:r>
              <a:endParaRPr lang="zh-CN" altLang="en-US" sz="400" dirty="0">
                <a:latin typeface="+mn-ea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0E36C1F-A5D6-41CC-BAED-91E41C95766B}"/>
                </a:ext>
              </a:extLst>
            </p:cNvPr>
            <p:cNvSpPr txBox="1"/>
            <p:nvPr/>
          </p:nvSpPr>
          <p:spPr>
            <a:xfrm>
              <a:off x="5108697" y="3939287"/>
              <a:ext cx="44807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>
                  <a:latin typeface="+mn-ea"/>
                </a:rPr>
                <a:t>测量电极</a:t>
              </a:r>
              <a:r>
                <a:rPr lang="en-US" altLang="zh-CN" sz="400" dirty="0">
                  <a:latin typeface="+mn-ea"/>
                </a:rPr>
                <a:t>M</a:t>
              </a:r>
              <a:endParaRPr lang="zh-CN" altLang="en-US" sz="400" dirty="0">
                <a:latin typeface="+mn-ea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6268C62-2ED3-4EDE-B3AF-0F6478169D53}"/>
                </a:ext>
              </a:extLst>
            </p:cNvPr>
            <p:cNvSpPr txBox="1"/>
            <p:nvPr/>
          </p:nvSpPr>
          <p:spPr>
            <a:xfrm>
              <a:off x="4750218" y="3900679"/>
              <a:ext cx="44894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>
                  <a:latin typeface="+mn-ea"/>
                </a:rPr>
                <a:t>测量电极</a:t>
              </a:r>
              <a:r>
                <a:rPr lang="en-US" altLang="zh-CN" sz="400" dirty="0">
                  <a:latin typeface="+mj-ea"/>
                  <a:ea typeface="+mj-ea"/>
                </a:rPr>
                <a:t>N</a:t>
              </a:r>
              <a:endParaRPr lang="zh-CN" altLang="en-US" sz="400" dirty="0">
                <a:latin typeface="+mj-ea"/>
                <a:ea typeface="+mj-ea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DA2DFA6-E17C-4707-BCDD-BF0F4D64F7BC}"/>
                </a:ext>
              </a:extLst>
            </p:cNvPr>
            <p:cNvCxnSpPr>
              <a:cxnSpLocks/>
            </p:cNvCxnSpPr>
            <p:nvPr/>
          </p:nvCxnSpPr>
          <p:spPr>
            <a:xfrm>
              <a:off x="5221790" y="3743934"/>
              <a:ext cx="185773" cy="0"/>
            </a:xfrm>
            <a:prstGeom prst="straightConnector1">
              <a:avLst/>
            </a:prstGeom>
            <a:ln w="6350" cap="flat" cmpd="sng" algn="ctr">
              <a:solidFill>
                <a:schemeClr val="dk1"/>
              </a:solidFill>
              <a:prstDash val="sysDash"/>
              <a:round/>
              <a:headEnd type="none" w="lg" len="lg"/>
              <a:tailEnd type="stealth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5D1891F1-515A-4E41-9991-AAD5573EE9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7666" y="3741102"/>
              <a:ext cx="214364" cy="1853"/>
            </a:xfrm>
            <a:prstGeom prst="straightConnector1">
              <a:avLst/>
            </a:prstGeom>
            <a:ln w="6350" cap="flat" cmpd="sng" algn="ctr">
              <a:solidFill>
                <a:schemeClr val="dk1"/>
              </a:solidFill>
              <a:prstDash val="sysDash"/>
              <a:round/>
              <a:headEnd type="none" w="lg" len="lg"/>
              <a:tailEnd type="stealth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B54C16A-F828-4C61-8B97-470883524C36}"/>
                </a:ext>
              </a:extLst>
            </p:cNvPr>
            <p:cNvSpPr txBox="1"/>
            <p:nvPr/>
          </p:nvSpPr>
          <p:spPr>
            <a:xfrm>
              <a:off x="4992394" y="3698743"/>
              <a:ext cx="48342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>
                  <a:solidFill>
                    <a:srgbClr val="FF0000"/>
                  </a:solidFill>
                  <a:latin typeface="+mn-ea"/>
                </a:rPr>
                <a:t>观测点</a:t>
              </a:r>
              <a:r>
                <a:rPr lang="en-US" altLang="zh-CN" sz="400" dirty="0">
                  <a:solidFill>
                    <a:srgbClr val="FF0000"/>
                  </a:solidFill>
                  <a:latin typeface="+mn-ea"/>
                </a:rPr>
                <a:t>O</a:t>
              </a:r>
              <a:endParaRPr lang="zh-CN" altLang="en-US" sz="400" dirty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C1BC204-74A4-4A08-A08A-73C542A70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0749" y="3817405"/>
              <a:ext cx="0" cy="38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B9169AE0-E0F1-4DCC-AAF5-325E8034A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5976" y="3873507"/>
              <a:ext cx="139956" cy="63860"/>
            </a:xfrm>
            <a:prstGeom prst="straightConnector1">
              <a:avLst/>
            </a:prstGeom>
            <a:ln w="6350" cap="sq">
              <a:tailEnd type="stealth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0EBE7C5E-61D2-45E7-A014-9A82180791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7269" y="3878151"/>
              <a:ext cx="76331" cy="96263"/>
            </a:xfrm>
            <a:prstGeom prst="straightConnector1">
              <a:avLst/>
            </a:prstGeom>
            <a:ln w="6350" cap="sq">
              <a:tailEnd type="stealth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6BAA3C5-E38E-4A28-840A-7735BF46FEA0}"/>
                </a:ext>
              </a:extLst>
            </p:cNvPr>
            <p:cNvCxnSpPr>
              <a:cxnSpLocks/>
            </p:cNvCxnSpPr>
            <p:nvPr/>
          </p:nvCxnSpPr>
          <p:spPr>
            <a:xfrm>
              <a:off x="4822825" y="3633787"/>
              <a:ext cx="1352807" cy="0"/>
            </a:xfrm>
            <a:prstGeom prst="line">
              <a:avLst/>
            </a:prstGeom>
            <a:ln w="95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02DBECC-A820-4D42-8B03-30C7F3EA53F2}"/>
                </a:ext>
              </a:extLst>
            </p:cNvPr>
            <p:cNvCxnSpPr>
              <a:cxnSpLocks/>
            </p:cNvCxnSpPr>
            <p:nvPr/>
          </p:nvCxnSpPr>
          <p:spPr>
            <a:xfrm>
              <a:off x="6170870" y="3633787"/>
              <a:ext cx="0" cy="235128"/>
            </a:xfrm>
            <a:prstGeom prst="line">
              <a:avLst/>
            </a:prstGeom>
            <a:ln w="95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92EE8AA-74CB-4397-96AF-D621DD90E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0550" y="3822167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E7202D71-5C49-4800-B288-643D097706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8925" y="3823823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4F10E26-C812-4BBB-A4F7-D592E73D2B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812" y="3824287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78AF9398-78E3-4D9F-92F9-61E904F7F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1574" y="3823823"/>
              <a:ext cx="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01A98578-069D-4DF6-A65D-55E6FB76C1F1}"/>
                </a:ext>
              </a:extLst>
            </p:cNvPr>
            <p:cNvSpPr/>
            <p:nvPr/>
          </p:nvSpPr>
          <p:spPr>
            <a:xfrm>
              <a:off x="5964955" y="3850017"/>
              <a:ext cx="18000" cy="180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15FFF5A2-53FA-4C5F-AE03-CB771CA23AD3}"/>
                </a:ext>
              </a:extLst>
            </p:cNvPr>
            <p:cNvSpPr txBox="1"/>
            <p:nvPr/>
          </p:nvSpPr>
          <p:spPr>
            <a:xfrm>
              <a:off x="6112131" y="3663689"/>
              <a:ext cx="44807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>
                  <a:latin typeface="+mn-ea"/>
                </a:rPr>
                <a:t>迎头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07E5DCED-ED3B-4506-ADF4-3B010158B49E}"/>
                </a:ext>
              </a:extLst>
            </p:cNvPr>
            <p:cNvSpPr txBox="1"/>
            <p:nvPr/>
          </p:nvSpPr>
          <p:spPr>
            <a:xfrm>
              <a:off x="5446775" y="3652094"/>
              <a:ext cx="44807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>
                  <a:latin typeface="+mn-ea"/>
                </a:rPr>
                <a:t>掘进巷道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72F1FA4-578B-4FC6-BF6B-C91882E3F48B}"/>
                </a:ext>
              </a:extLst>
            </p:cNvPr>
            <p:cNvSpPr txBox="1"/>
            <p:nvPr/>
          </p:nvSpPr>
          <p:spPr>
            <a:xfrm>
              <a:off x="4867458" y="3615545"/>
              <a:ext cx="77128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>
                  <a:latin typeface="+mn-ea"/>
                </a:rPr>
                <a:t>测量电极移动方向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2790059-5185-4E2D-A906-9EC800308097}"/>
                </a:ext>
              </a:extLst>
            </p:cNvPr>
            <p:cNvSpPr txBox="1"/>
            <p:nvPr/>
          </p:nvSpPr>
          <p:spPr>
            <a:xfrm>
              <a:off x="5586638" y="3383653"/>
              <a:ext cx="74821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>
                  <a:latin typeface="+mn-ea"/>
                </a:rPr>
                <a:t>电极产生的等位球面</a:t>
              </a: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44DC84EA-E54F-450F-95BB-25B1018FB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46404" y="3323723"/>
              <a:ext cx="76331" cy="96263"/>
            </a:xfrm>
            <a:prstGeom prst="straightConnector1">
              <a:avLst/>
            </a:prstGeom>
            <a:ln w="6350" cap="sq">
              <a:tailEnd type="stealth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ACE842FA-F552-4334-83AD-48F69DC27C2B}"/>
              </a:ext>
            </a:extLst>
          </p:cNvPr>
          <p:cNvSpPr txBox="1"/>
          <p:nvPr/>
        </p:nvSpPr>
        <p:spPr>
          <a:xfrm>
            <a:off x="4627212" y="3776647"/>
            <a:ext cx="448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dirty="0">
                <a:latin typeface="+mn-ea"/>
              </a:rPr>
              <a:t>测线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43EBE3-76B4-450A-8887-521A9B45A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260" y="997308"/>
            <a:ext cx="170706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9D6C2FC-2EFE-4D7B-B140-57F64442B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849027"/>
              </p:ext>
            </p:extLst>
          </p:nvPr>
        </p:nvGraphicFramePr>
        <p:xfrm>
          <a:off x="3753552" y="269586"/>
          <a:ext cx="7730626" cy="1879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4" imgW="7981827" imgH="1800049" progId="Visio.Drawing.15">
                  <p:embed/>
                </p:oleObj>
              </mc:Choice>
              <mc:Fallback>
                <p:oleObj name="Visio" r:id="rId4" imgW="7981827" imgH="180004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552" y="269586"/>
                        <a:ext cx="7730626" cy="1879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1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0E36C1F-A5D6-41CC-BAED-91E41C95766B}"/>
              </a:ext>
            </a:extLst>
          </p:cNvPr>
          <p:cNvSpPr txBox="1"/>
          <p:nvPr/>
        </p:nvSpPr>
        <p:spPr>
          <a:xfrm>
            <a:off x="5523642" y="3139595"/>
            <a:ext cx="204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测量电极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6268C62-2ED3-4EDE-B3AF-0F6478169D53}"/>
              </a:ext>
            </a:extLst>
          </p:cNvPr>
          <p:cNvSpPr txBox="1"/>
          <p:nvPr/>
        </p:nvSpPr>
        <p:spPr>
          <a:xfrm>
            <a:off x="4217191" y="1957146"/>
            <a:ext cx="4489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dirty="0">
                <a:latin typeface="+mn-ea"/>
              </a:rPr>
              <a:t>测量电极</a:t>
            </a:r>
            <a:r>
              <a:rPr lang="en-US" altLang="zh-CN" sz="400" dirty="0">
                <a:latin typeface="+mj-ea"/>
                <a:ea typeface="+mj-ea"/>
              </a:rPr>
              <a:t>N</a:t>
            </a:r>
            <a:endParaRPr lang="zh-CN" altLang="en-US" sz="400" dirty="0">
              <a:latin typeface="+mj-ea"/>
              <a:ea typeface="+mj-ea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DA2DFA6-E17C-4707-BCDD-BF0F4D64F7BC}"/>
              </a:ext>
            </a:extLst>
          </p:cNvPr>
          <p:cNvCxnSpPr>
            <a:cxnSpLocks/>
          </p:cNvCxnSpPr>
          <p:nvPr/>
        </p:nvCxnSpPr>
        <p:spPr>
          <a:xfrm>
            <a:off x="4377384" y="1833378"/>
            <a:ext cx="185773" cy="0"/>
          </a:xfrm>
          <a:prstGeom prst="straightConnector1">
            <a:avLst/>
          </a:prstGeom>
          <a:ln w="6350" cap="flat" cmpd="sng" algn="ctr">
            <a:solidFill>
              <a:schemeClr val="dk1"/>
            </a:solidFill>
            <a:prstDash val="sysDash"/>
            <a:round/>
            <a:headEnd type="none" w="lg" len="lg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D1891F1-515A-4E41-9991-AAD5573EE9C7}"/>
              </a:ext>
            </a:extLst>
          </p:cNvPr>
          <p:cNvCxnSpPr>
            <a:cxnSpLocks/>
          </p:cNvCxnSpPr>
          <p:nvPr/>
        </p:nvCxnSpPr>
        <p:spPr>
          <a:xfrm flipH="1" flipV="1">
            <a:off x="4380087" y="1707758"/>
            <a:ext cx="214364" cy="1853"/>
          </a:xfrm>
          <a:prstGeom prst="straightConnector1">
            <a:avLst/>
          </a:prstGeom>
          <a:ln w="6350" cap="flat" cmpd="sng" algn="ctr">
            <a:solidFill>
              <a:schemeClr val="dk1"/>
            </a:solidFill>
            <a:prstDash val="sysDash"/>
            <a:round/>
            <a:headEnd type="none" w="lg" len="lg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9169AE0-E0F1-4DCC-AAF5-325E8034A972}"/>
              </a:ext>
            </a:extLst>
          </p:cNvPr>
          <p:cNvCxnSpPr>
            <a:cxnSpLocks/>
          </p:cNvCxnSpPr>
          <p:nvPr/>
        </p:nvCxnSpPr>
        <p:spPr>
          <a:xfrm flipV="1">
            <a:off x="5548218" y="4664256"/>
            <a:ext cx="235791" cy="53427"/>
          </a:xfrm>
          <a:prstGeom prst="straightConnector1">
            <a:avLst/>
          </a:prstGeom>
          <a:ln w="6350" cap="sq">
            <a:tailEnd type="stealth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EBE7C5E-61D2-45E7-A014-9A8218079180}"/>
              </a:ext>
            </a:extLst>
          </p:cNvPr>
          <p:cNvCxnSpPr>
            <a:cxnSpLocks/>
          </p:cNvCxnSpPr>
          <p:nvPr/>
        </p:nvCxnSpPr>
        <p:spPr>
          <a:xfrm flipH="1" flipV="1">
            <a:off x="4796938" y="3991889"/>
            <a:ext cx="158669" cy="108387"/>
          </a:xfrm>
          <a:prstGeom prst="straightConnector1">
            <a:avLst/>
          </a:prstGeom>
          <a:ln w="6350" cap="sq">
            <a:tailEnd type="stealth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CE842FA-F552-4334-83AD-48F69DC27C2B}"/>
              </a:ext>
            </a:extLst>
          </p:cNvPr>
          <p:cNvSpPr txBox="1"/>
          <p:nvPr/>
        </p:nvSpPr>
        <p:spPr>
          <a:xfrm>
            <a:off x="5034375" y="3330599"/>
            <a:ext cx="4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测线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542A895-6086-4557-B682-948F2F9F4D02}"/>
              </a:ext>
            </a:extLst>
          </p:cNvPr>
          <p:cNvGrpSpPr/>
          <p:nvPr/>
        </p:nvGrpSpPr>
        <p:grpSpPr>
          <a:xfrm>
            <a:off x="5646000" y="3769700"/>
            <a:ext cx="3600000" cy="1807938"/>
            <a:chOff x="5646000" y="3778828"/>
            <a:chExt cx="1620000" cy="813572"/>
          </a:xfrm>
        </p:grpSpPr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0D5BE9C4-A6E0-4E2D-A3EC-5FABE2DD29A7}"/>
                </a:ext>
              </a:extLst>
            </p:cNvPr>
            <p:cNvSpPr/>
            <p:nvPr/>
          </p:nvSpPr>
          <p:spPr>
            <a:xfrm>
              <a:off x="5646000" y="3782400"/>
              <a:ext cx="1620000" cy="810000"/>
            </a:xfrm>
            <a:custGeom>
              <a:avLst/>
              <a:gdLst>
                <a:gd name="connsiteX0" fmla="*/ 0 w 720000"/>
                <a:gd name="connsiteY0" fmla="*/ 0 h 360000"/>
                <a:gd name="connsiteX1" fmla="*/ 720000 w 720000"/>
                <a:gd name="connsiteY1" fmla="*/ 0 h 360000"/>
                <a:gd name="connsiteX2" fmla="*/ 360000 w 720000"/>
                <a:gd name="connsiteY2" fmla="*/ 360000 h 360000"/>
                <a:gd name="connsiteX3" fmla="*/ 0 w 720000"/>
                <a:gd name="connsiteY3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360000">
                  <a:moveTo>
                    <a:pt x="0" y="0"/>
                  </a:moveTo>
                  <a:lnTo>
                    <a:pt x="720000" y="0"/>
                  </a:lnTo>
                  <a:cubicBezTo>
                    <a:pt x="720000" y="198823"/>
                    <a:pt x="558823" y="360000"/>
                    <a:pt x="360000" y="360000"/>
                  </a:cubicBezTo>
                  <a:cubicBezTo>
                    <a:pt x="161177" y="360000"/>
                    <a:pt x="0" y="198823"/>
                    <a:pt x="0" y="0"/>
                  </a:cubicBezTo>
                  <a:close/>
                </a:path>
              </a:pathLst>
            </a:custGeom>
            <a:ln w="19050">
              <a:solidFill>
                <a:schemeClr val="bg1">
                  <a:lumMod val="50000"/>
                  <a:alpha val="7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F34E8008-DF7A-4B69-976F-990FAE49CD6E}"/>
                </a:ext>
              </a:extLst>
            </p:cNvPr>
            <p:cNvSpPr/>
            <p:nvPr/>
          </p:nvSpPr>
          <p:spPr>
            <a:xfrm>
              <a:off x="5736000" y="3780971"/>
              <a:ext cx="1440000" cy="720000"/>
            </a:xfrm>
            <a:custGeom>
              <a:avLst/>
              <a:gdLst>
                <a:gd name="connsiteX0" fmla="*/ 0 w 720000"/>
                <a:gd name="connsiteY0" fmla="*/ 0 h 360000"/>
                <a:gd name="connsiteX1" fmla="*/ 720000 w 720000"/>
                <a:gd name="connsiteY1" fmla="*/ 0 h 360000"/>
                <a:gd name="connsiteX2" fmla="*/ 360000 w 720000"/>
                <a:gd name="connsiteY2" fmla="*/ 360000 h 360000"/>
                <a:gd name="connsiteX3" fmla="*/ 0 w 720000"/>
                <a:gd name="connsiteY3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360000">
                  <a:moveTo>
                    <a:pt x="0" y="0"/>
                  </a:moveTo>
                  <a:lnTo>
                    <a:pt x="720000" y="0"/>
                  </a:lnTo>
                  <a:cubicBezTo>
                    <a:pt x="720000" y="198823"/>
                    <a:pt x="558823" y="360000"/>
                    <a:pt x="360000" y="360000"/>
                  </a:cubicBezTo>
                  <a:cubicBezTo>
                    <a:pt x="161177" y="360000"/>
                    <a:pt x="0" y="198823"/>
                    <a:pt x="0" y="0"/>
                  </a:cubicBezTo>
                  <a:close/>
                </a:path>
              </a:pathLst>
            </a:custGeom>
            <a:ln w="19050">
              <a:solidFill>
                <a:schemeClr val="accent1">
                  <a:alpha val="7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AC34DB5B-8A86-421E-97AD-D4B0ECF794A5}"/>
                </a:ext>
              </a:extLst>
            </p:cNvPr>
            <p:cNvSpPr/>
            <p:nvPr/>
          </p:nvSpPr>
          <p:spPr>
            <a:xfrm>
              <a:off x="5826000" y="3778828"/>
              <a:ext cx="1260000" cy="630000"/>
            </a:xfrm>
            <a:custGeom>
              <a:avLst/>
              <a:gdLst>
                <a:gd name="connsiteX0" fmla="*/ 0 w 720000"/>
                <a:gd name="connsiteY0" fmla="*/ 0 h 360000"/>
                <a:gd name="connsiteX1" fmla="*/ 720000 w 720000"/>
                <a:gd name="connsiteY1" fmla="*/ 0 h 360000"/>
                <a:gd name="connsiteX2" fmla="*/ 360000 w 720000"/>
                <a:gd name="connsiteY2" fmla="*/ 360000 h 360000"/>
                <a:gd name="connsiteX3" fmla="*/ 0 w 720000"/>
                <a:gd name="connsiteY3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360000">
                  <a:moveTo>
                    <a:pt x="0" y="0"/>
                  </a:moveTo>
                  <a:lnTo>
                    <a:pt x="720000" y="0"/>
                  </a:lnTo>
                  <a:cubicBezTo>
                    <a:pt x="720000" y="198823"/>
                    <a:pt x="558823" y="360000"/>
                    <a:pt x="360000" y="360000"/>
                  </a:cubicBezTo>
                  <a:cubicBezTo>
                    <a:pt x="161177" y="360000"/>
                    <a:pt x="0" y="198823"/>
                    <a:pt x="0" y="0"/>
                  </a:cubicBezTo>
                  <a:close/>
                </a:path>
              </a:pathLst>
            </a:custGeom>
            <a:ln w="19050">
              <a:solidFill>
                <a:srgbClr val="FF0000">
                  <a:alpha val="70000"/>
                </a:srgb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93ED3C4E-2744-467C-B77B-C24E7FAF8C34}"/>
                </a:ext>
              </a:extLst>
            </p:cNvPr>
            <p:cNvSpPr/>
            <p:nvPr/>
          </p:nvSpPr>
          <p:spPr>
            <a:xfrm>
              <a:off x="5916000" y="3778828"/>
              <a:ext cx="1080000" cy="540000"/>
            </a:xfrm>
            <a:custGeom>
              <a:avLst/>
              <a:gdLst>
                <a:gd name="connsiteX0" fmla="*/ 0 w 720000"/>
                <a:gd name="connsiteY0" fmla="*/ 0 h 360000"/>
                <a:gd name="connsiteX1" fmla="*/ 720000 w 720000"/>
                <a:gd name="connsiteY1" fmla="*/ 0 h 360000"/>
                <a:gd name="connsiteX2" fmla="*/ 360000 w 720000"/>
                <a:gd name="connsiteY2" fmla="*/ 360000 h 360000"/>
                <a:gd name="connsiteX3" fmla="*/ 0 w 720000"/>
                <a:gd name="connsiteY3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360000">
                  <a:moveTo>
                    <a:pt x="0" y="0"/>
                  </a:moveTo>
                  <a:lnTo>
                    <a:pt x="720000" y="0"/>
                  </a:lnTo>
                  <a:cubicBezTo>
                    <a:pt x="720000" y="198823"/>
                    <a:pt x="558823" y="360000"/>
                    <a:pt x="360000" y="360000"/>
                  </a:cubicBezTo>
                  <a:cubicBezTo>
                    <a:pt x="161177" y="360000"/>
                    <a:pt x="0" y="198823"/>
                    <a:pt x="0" y="0"/>
                  </a:cubicBezTo>
                  <a:close/>
                </a:path>
              </a:pathLst>
            </a:custGeom>
            <a:ln w="19050">
              <a:solidFill>
                <a:srgbClr val="FF0000">
                  <a:alpha val="70000"/>
                </a:srgb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82E9CF00-D131-410F-8550-21F574D5292B}"/>
                </a:ext>
              </a:extLst>
            </p:cNvPr>
            <p:cNvSpPr/>
            <p:nvPr/>
          </p:nvSpPr>
          <p:spPr>
            <a:xfrm>
              <a:off x="6006000" y="3780755"/>
              <a:ext cx="900000" cy="450000"/>
            </a:xfrm>
            <a:custGeom>
              <a:avLst/>
              <a:gdLst>
                <a:gd name="connsiteX0" fmla="*/ 0 w 720000"/>
                <a:gd name="connsiteY0" fmla="*/ 0 h 360000"/>
                <a:gd name="connsiteX1" fmla="*/ 720000 w 720000"/>
                <a:gd name="connsiteY1" fmla="*/ 0 h 360000"/>
                <a:gd name="connsiteX2" fmla="*/ 360000 w 720000"/>
                <a:gd name="connsiteY2" fmla="*/ 360000 h 360000"/>
                <a:gd name="connsiteX3" fmla="*/ 0 w 720000"/>
                <a:gd name="connsiteY3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360000">
                  <a:moveTo>
                    <a:pt x="0" y="0"/>
                  </a:moveTo>
                  <a:lnTo>
                    <a:pt x="720000" y="0"/>
                  </a:lnTo>
                  <a:cubicBezTo>
                    <a:pt x="720000" y="198823"/>
                    <a:pt x="558823" y="360000"/>
                    <a:pt x="360000" y="360000"/>
                  </a:cubicBezTo>
                  <a:cubicBezTo>
                    <a:pt x="161177" y="360000"/>
                    <a:pt x="0" y="198823"/>
                    <a:pt x="0" y="0"/>
                  </a:cubicBezTo>
                  <a:close/>
                </a:path>
              </a:pathLst>
            </a:custGeom>
            <a:ln w="19050">
              <a:solidFill>
                <a:schemeClr val="accent1">
                  <a:alpha val="7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87AD961B-E307-4573-86AB-F6C6F80B0918}"/>
                </a:ext>
              </a:extLst>
            </p:cNvPr>
            <p:cNvSpPr/>
            <p:nvPr/>
          </p:nvSpPr>
          <p:spPr>
            <a:xfrm>
              <a:off x="6096000" y="3780426"/>
              <a:ext cx="720000" cy="360000"/>
            </a:xfrm>
            <a:custGeom>
              <a:avLst/>
              <a:gdLst>
                <a:gd name="connsiteX0" fmla="*/ 0 w 720000"/>
                <a:gd name="connsiteY0" fmla="*/ 0 h 360000"/>
                <a:gd name="connsiteX1" fmla="*/ 720000 w 720000"/>
                <a:gd name="connsiteY1" fmla="*/ 0 h 360000"/>
                <a:gd name="connsiteX2" fmla="*/ 360000 w 720000"/>
                <a:gd name="connsiteY2" fmla="*/ 360000 h 360000"/>
                <a:gd name="connsiteX3" fmla="*/ 0 w 720000"/>
                <a:gd name="connsiteY3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360000">
                  <a:moveTo>
                    <a:pt x="0" y="0"/>
                  </a:moveTo>
                  <a:lnTo>
                    <a:pt x="720000" y="0"/>
                  </a:lnTo>
                  <a:cubicBezTo>
                    <a:pt x="720000" y="198823"/>
                    <a:pt x="558823" y="360000"/>
                    <a:pt x="360000" y="360000"/>
                  </a:cubicBezTo>
                  <a:cubicBezTo>
                    <a:pt x="161177" y="360000"/>
                    <a:pt x="0" y="198823"/>
                    <a:pt x="0" y="0"/>
                  </a:cubicBezTo>
                  <a:close/>
                </a:path>
              </a:pathLst>
            </a:custGeom>
            <a:ln w="15875">
              <a:solidFill>
                <a:schemeClr val="bg1">
                  <a:lumMod val="50000"/>
                  <a:alpha val="7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F4BEDEA-0D76-4389-83EE-6E42426DA72F}"/>
              </a:ext>
            </a:extLst>
          </p:cNvPr>
          <p:cNvCxnSpPr>
            <a:cxnSpLocks/>
          </p:cNvCxnSpPr>
          <p:nvPr/>
        </p:nvCxnSpPr>
        <p:spPr>
          <a:xfrm>
            <a:off x="3995738" y="3773252"/>
            <a:ext cx="3648075" cy="0"/>
          </a:xfrm>
          <a:prstGeom prst="line">
            <a:avLst/>
          </a:prstGeom>
          <a:ln w="1905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B02BBE1E-387B-4C61-86CC-D1837050043C}"/>
              </a:ext>
            </a:extLst>
          </p:cNvPr>
          <p:cNvGrpSpPr/>
          <p:nvPr/>
        </p:nvGrpSpPr>
        <p:grpSpPr>
          <a:xfrm>
            <a:off x="4579546" y="3584575"/>
            <a:ext cx="482978" cy="375972"/>
            <a:chOff x="4541460" y="3584575"/>
            <a:chExt cx="482978" cy="37597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E28BD1C-EECF-48D3-8D6E-D052C4EB858F}"/>
                </a:ext>
              </a:extLst>
            </p:cNvPr>
            <p:cNvSpPr/>
            <p:nvPr/>
          </p:nvSpPr>
          <p:spPr>
            <a:xfrm>
              <a:off x="4541460" y="3584575"/>
              <a:ext cx="482978" cy="375972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552C8BE1-94BA-408E-9A57-15FC89EC3EF8}"/>
                </a:ext>
              </a:extLst>
            </p:cNvPr>
            <p:cNvSpPr/>
            <p:nvPr/>
          </p:nvSpPr>
          <p:spPr>
            <a:xfrm>
              <a:off x="4581525" y="3631809"/>
              <a:ext cx="396875" cy="27979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D280E0F9-7D09-4DB2-BF5C-76504B6D1B95}"/>
              </a:ext>
            </a:extLst>
          </p:cNvPr>
          <p:cNvSpPr txBox="1"/>
          <p:nvPr/>
        </p:nvSpPr>
        <p:spPr>
          <a:xfrm>
            <a:off x="4629614" y="4052865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电法主机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F087B09-AD84-44FF-A228-1F0743610B32}"/>
              </a:ext>
            </a:extLst>
          </p:cNvPr>
          <p:cNvGrpSpPr/>
          <p:nvPr/>
        </p:nvGrpSpPr>
        <p:grpSpPr>
          <a:xfrm>
            <a:off x="4086225" y="3782777"/>
            <a:ext cx="0" cy="310978"/>
            <a:chOff x="4086225" y="3773252"/>
            <a:chExt cx="0" cy="310978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C7454FB-81C3-49B9-9BCF-583F63DE57A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accent2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08BFDE8-CEED-413A-9B3E-FCD96FB35C5F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11A384C9-DF76-4C41-B282-FEEEAB3F0487}"/>
              </a:ext>
            </a:extLst>
          </p:cNvPr>
          <p:cNvSpPr txBox="1"/>
          <p:nvPr/>
        </p:nvSpPr>
        <p:spPr>
          <a:xfrm>
            <a:off x="3666675" y="4059471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极（∞）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9F6B074-B250-4EBE-815A-3C9966A152F6}"/>
              </a:ext>
            </a:extLst>
          </p:cNvPr>
          <p:cNvGrpSpPr/>
          <p:nvPr/>
        </p:nvGrpSpPr>
        <p:grpSpPr>
          <a:xfrm>
            <a:off x="5659811" y="3780620"/>
            <a:ext cx="45719" cy="303159"/>
            <a:chOff x="4086225" y="3773252"/>
            <a:chExt cx="0" cy="310978"/>
          </a:xfrm>
        </p:grpSpPr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B5EC2CB7-7BE2-47F3-AA86-2EC8A9B70962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45837500-4C10-4031-BEFA-4FA1637B3FD3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F6C8816-CE0C-4BCF-A3D2-F78149B84F59}"/>
              </a:ext>
            </a:extLst>
          </p:cNvPr>
          <p:cNvGrpSpPr/>
          <p:nvPr/>
        </p:nvGrpSpPr>
        <p:grpSpPr>
          <a:xfrm>
            <a:off x="5867459" y="3780395"/>
            <a:ext cx="45719" cy="303383"/>
            <a:chOff x="4086225" y="3773252"/>
            <a:chExt cx="0" cy="310978"/>
          </a:xfrm>
        </p:grpSpPr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3C873363-1446-4865-827E-206B3E50C095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accent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EB86E967-917C-4A35-A70F-A73006BF0B34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accent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FE005F80-D722-4A6D-98B8-99595400B57D}"/>
              </a:ext>
            </a:extLst>
          </p:cNvPr>
          <p:cNvGrpSpPr/>
          <p:nvPr/>
        </p:nvGrpSpPr>
        <p:grpSpPr>
          <a:xfrm flipH="1">
            <a:off x="6000280" y="3780395"/>
            <a:ext cx="67143" cy="303383"/>
            <a:chOff x="4086225" y="3773252"/>
            <a:chExt cx="0" cy="31097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C22A66A3-E26F-4E47-8E80-56165ECC8C0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E4F28AE8-FDC0-43C1-84E4-801491D9ADD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02FAA5E4-7485-4847-8BB8-7B69539F291D}"/>
              </a:ext>
            </a:extLst>
          </p:cNvPr>
          <p:cNvGrpSpPr/>
          <p:nvPr/>
        </p:nvGrpSpPr>
        <p:grpSpPr>
          <a:xfrm flipH="1">
            <a:off x="6202685" y="3780392"/>
            <a:ext cx="67143" cy="303383"/>
            <a:chOff x="4086225" y="3773252"/>
            <a:chExt cx="0" cy="310978"/>
          </a:xfrm>
        </p:grpSpPr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73AC6A24-E1CC-4705-A743-6A9233770552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B2BC50C9-4AD4-4E44-A6F7-C3511DA53E2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9CF544C-E736-4695-92CA-CA65E843931C}"/>
              </a:ext>
            </a:extLst>
          </p:cNvPr>
          <p:cNvGrpSpPr/>
          <p:nvPr/>
        </p:nvGrpSpPr>
        <p:grpSpPr>
          <a:xfrm>
            <a:off x="6484328" y="3780392"/>
            <a:ext cx="45719" cy="303383"/>
            <a:chOff x="4086225" y="3773252"/>
            <a:chExt cx="0" cy="310978"/>
          </a:xfrm>
        </p:grpSpPr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87DC0C3D-94CB-4BA5-91F1-A04B12E87EC5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accent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3721554C-84C4-47D9-9185-9E1309F2351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accent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654E183D-0032-4A1B-88A2-49D6991F7A89}"/>
              </a:ext>
            </a:extLst>
          </p:cNvPr>
          <p:cNvGrpSpPr/>
          <p:nvPr/>
        </p:nvGrpSpPr>
        <p:grpSpPr>
          <a:xfrm>
            <a:off x="6694126" y="3780616"/>
            <a:ext cx="45719" cy="303159"/>
            <a:chOff x="4086225" y="3773252"/>
            <a:chExt cx="0" cy="310978"/>
          </a:xfrm>
        </p:grpSpPr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7210FA0-3AAA-47AD-9F83-FE6BD087E60E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AE6C95A-B3A0-49AC-9CB7-1165118CB71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B4E6A480-FD4B-48AD-9C74-682CC591D687}"/>
              </a:ext>
            </a:extLst>
          </p:cNvPr>
          <p:cNvGrpSpPr/>
          <p:nvPr/>
        </p:nvGrpSpPr>
        <p:grpSpPr>
          <a:xfrm>
            <a:off x="7423140" y="3780616"/>
            <a:ext cx="45719" cy="303159"/>
            <a:chOff x="4086225" y="3773252"/>
            <a:chExt cx="0" cy="310978"/>
          </a:xfrm>
        </p:grpSpPr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28E17C3D-C79E-44F4-B2CD-8A59FAD6F1C8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63AF2E0D-D939-4247-90C6-561721A3CD7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76C9996-B771-4086-9D36-109C7884D52B}"/>
              </a:ext>
            </a:extLst>
          </p:cNvPr>
          <p:cNvSpPr txBox="1"/>
          <p:nvPr/>
        </p:nvSpPr>
        <p:spPr>
          <a:xfrm>
            <a:off x="6917194" y="4066147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供电电极</a:t>
            </a:r>
            <a:r>
              <a:rPr lang="en-US" altLang="zh-CN" sz="120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极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106E942-C8BB-4C77-A3ED-BE51FC23D77F}"/>
              </a:ext>
            </a:extLst>
          </p:cNvPr>
          <p:cNvSpPr txBox="1"/>
          <p:nvPr/>
        </p:nvSpPr>
        <p:spPr>
          <a:xfrm>
            <a:off x="6807679" y="3789147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D18B253-8995-4AA9-81AA-B4CA00BF6602}"/>
              </a:ext>
            </a:extLst>
          </p:cNvPr>
          <p:cNvSpPr txBox="1"/>
          <p:nvPr/>
        </p:nvSpPr>
        <p:spPr>
          <a:xfrm>
            <a:off x="5910906" y="3577226"/>
            <a:ext cx="34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9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900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B194BE1-AA52-43F0-9257-EEA4DFCA47F1}"/>
              </a:ext>
            </a:extLst>
          </p:cNvPr>
          <p:cNvSpPr txBox="1"/>
          <p:nvPr/>
        </p:nvSpPr>
        <p:spPr>
          <a:xfrm>
            <a:off x="6132350" y="3573469"/>
            <a:ext cx="336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9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900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D6EE6D3-FD22-4C5E-B5E9-B1E8CD7B2154}"/>
              </a:ext>
            </a:extLst>
          </p:cNvPr>
          <p:cNvSpPr txBox="1"/>
          <p:nvPr/>
        </p:nvSpPr>
        <p:spPr>
          <a:xfrm>
            <a:off x="5707419" y="3573469"/>
            <a:ext cx="34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900" baseline="-25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900" baseline="-250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2F14132-A4FB-42D7-8C0E-92156DD4C1C1}"/>
              </a:ext>
            </a:extLst>
          </p:cNvPr>
          <p:cNvSpPr txBox="1"/>
          <p:nvPr/>
        </p:nvSpPr>
        <p:spPr>
          <a:xfrm>
            <a:off x="6340125" y="3573469"/>
            <a:ext cx="336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900" baseline="-25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900" baseline="-250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7931D6FF-173B-4EED-9D40-441EEBA583BD}"/>
              </a:ext>
            </a:extLst>
          </p:cNvPr>
          <p:cNvSpPr txBox="1"/>
          <p:nvPr/>
        </p:nvSpPr>
        <p:spPr>
          <a:xfrm>
            <a:off x="5504993" y="3573469"/>
            <a:ext cx="34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9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900" baseline="-25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50F2B2B-0DAD-48F7-BC4C-1400AEC500A8}"/>
              </a:ext>
            </a:extLst>
          </p:cNvPr>
          <p:cNvSpPr txBox="1"/>
          <p:nvPr/>
        </p:nvSpPr>
        <p:spPr>
          <a:xfrm>
            <a:off x="6546533" y="3582000"/>
            <a:ext cx="336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9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900" baseline="-25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左大括号 120">
            <a:extLst>
              <a:ext uri="{FF2B5EF4-FFF2-40B4-BE49-F238E27FC236}">
                <a16:creationId xmlns:a16="http://schemas.microsoft.com/office/drawing/2014/main" id="{D884F94F-7ED4-4EA2-A91D-F22EB60F4BB3}"/>
              </a:ext>
            </a:extLst>
          </p:cNvPr>
          <p:cNvSpPr/>
          <p:nvPr/>
        </p:nvSpPr>
        <p:spPr>
          <a:xfrm rot="5400000">
            <a:off x="6093306" y="2821788"/>
            <a:ext cx="123250" cy="1262578"/>
          </a:xfrm>
          <a:prstGeom prst="leftBrace">
            <a:avLst>
              <a:gd name="adj1" fmla="val 8333"/>
              <a:gd name="adj2" fmla="val 53634"/>
            </a:avLst>
          </a:prstGeom>
          <a:ln w="9525"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左大括号 130">
            <a:extLst>
              <a:ext uri="{FF2B5EF4-FFF2-40B4-BE49-F238E27FC236}">
                <a16:creationId xmlns:a16="http://schemas.microsoft.com/office/drawing/2014/main" id="{F2462B90-0F5F-4442-A279-05DF83D0CD85}"/>
              </a:ext>
            </a:extLst>
          </p:cNvPr>
          <p:cNvSpPr/>
          <p:nvPr/>
        </p:nvSpPr>
        <p:spPr>
          <a:xfrm rot="5400000">
            <a:off x="6132049" y="2052208"/>
            <a:ext cx="335880" cy="2246302"/>
          </a:xfrm>
          <a:prstGeom prst="leftBrace">
            <a:avLst>
              <a:gd name="adj1" fmla="val 8333"/>
              <a:gd name="adj2" fmla="val 53634"/>
            </a:avLst>
          </a:prstGeom>
          <a:ln w="9525"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859D549-F753-4EE8-A93A-8F1BF1D269FD}"/>
              </a:ext>
            </a:extLst>
          </p:cNvPr>
          <p:cNvSpPr txBox="1"/>
          <p:nvPr/>
        </p:nvSpPr>
        <p:spPr>
          <a:xfrm>
            <a:off x="5784788" y="2727807"/>
            <a:ext cx="204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个电极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3AC0BA4-C507-4ED1-9CCA-46FA350D8557}"/>
              </a:ext>
            </a:extLst>
          </p:cNvPr>
          <p:cNvSpPr txBox="1"/>
          <p:nvPr/>
        </p:nvSpPr>
        <p:spPr>
          <a:xfrm>
            <a:off x="4818048" y="4579183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等电位面</a:t>
            </a: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CF3E338E-4A2A-44D6-8514-B8CAEF72D613}"/>
              </a:ext>
            </a:extLst>
          </p:cNvPr>
          <p:cNvCxnSpPr/>
          <p:nvPr/>
        </p:nvCxnSpPr>
        <p:spPr>
          <a:xfrm>
            <a:off x="7658891" y="3097213"/>
            <a:ext cx="0" cy="233386"/>
          </a:xfrm>
          <a:prstGeom prst="line">
            <a:avLst/>
          </a:prstGeom>
          <a:ln w="15875">
            <a:prstDash val="sysDot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293EF28-AD1B-4900-80F6-9A84C9A87892}"/>
              </a:ext>
            </a:extLst>
          </p:cNvPr>
          <p:cNvCxnSpPr/>
          <p:nvPr/>
        </p:nvCxnSpPr>
        <p:spPr>
          <a:xfrm>
            <a:off x="9243813" y="3097213"/>
            <a:ext cx="0" cy="233386"/>
          </a:xfrm>
          <a:prstGeom prst="line">
            <a:avLst/>
          </a:prstGeom>
          <a:ln w="15875">
            <a:prstDash val="sysDot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9FA991C-C70E-48B0-BB3A-EDB3E940E8A6}"/>
              </a:ext>
            </a:extLst>
          </p:cNvPr>
          <p:cNvCxnSpPr>
            <a:cxnSpLocks/>
          </p:cNvCxnSpPr>
          <p:nvPr/>
        </p:nvCxnSpPr>
        <p:spPr>
          <a:xfrm>
            <a:off x="7658891" y="3203095"/>
            <a:ext cx="1599809" cy="0"/>
          </a:xfrm>
          <a:prstGeom prst="line">
            <a:avLst/>
          </a:prstGeom>
          <a:ln w="15875">
            <a:prstDash val="sysDot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A1012F6E-DECB-4D5E-8CE4-36A8F48F8D0E}"/>
              </a:ext>
            </a:extLst>
          </p:cNvPr>
          <p:cNvSpPr txBox="1"/>
          <p:nvPr/>
        </p:nvSpPr>
        <p:spPr>
          <a:xfrm>
            <a:off x="7912593" y="2873155"/>
            <a:ext cx="1240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前方未知区域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1FDD3ADD-4298-4B2E-8BF0-130821C5B710}"/>
              </a:ext>
            </a:extLst>
          </p:cNvPr>
          <p:cNvSpPr/>
          <p:nvPr/>
        </p:nvSpPr>
        <p:spPr>
          <a:xfrm>
            <a:off x="7643813" y="3391773"/>
            <a:ext cx="1600000" cy="380269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AEE43A66-AAF1-4FE7-95E8-8FDD03B52DC9}"/>
              </a:ext>
            </a:extLst>
          </p:cNvPr>
          <p:cNvSpPr txBox="1"/>
          <p:nvPr/>
        </p:nvSpPr>
        <p:spPr>
          <a:xfrm>
            <a:off x="6882693" y="3433085"/>
            <a:ext cx="155644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掘进方向</a:t>
            </a: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2C506ED-9258-4D1A-815B-093F0B247B82}"/>
              </a:ext>
            </a:extLst>
          </p:cNvPr>
          <p:cNvGrpSpPr/>
          <p:nvPr/>
        </p:nvGrpSpPr>
        <p:grpSpPr>
          <a:xfrm rot="10800000">
            <a:off x="4305300" y="3455547"/>
            <a:ext cx="0" cy="310978"/>
            <a:chOff x="4086225" y="3773252"/>
            <a:chExt cx="0" cy="310978"/>
          </a:xfrm>
        </p:grpSpPr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D88DBDAC-A4D0-44D3-A029-8955B1EB4DDF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rgbClr val="7030A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ACD12270-159B-4B8B-900C-6F87E44F4BB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rgbClr val="7030A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1" name="文本框 150">
            <a:extLst>
              <a:ext uri="{FF2B5EF4-FFF2-40B4-BE49-F238E27FC236}">
                <a16:creationId xmlns:a16="http://schemas.microsoft.com/office/drawing/2014/main" id="{5D681659-5473-4922-AD69-DD84C9BE3108}"/>
              </a:ext>
            </a:extLst>
          </p:cNvPr>
          <p:cNvSpPr txBox="1"/>
          <p:nvPr/>
        </p:nvSpPr>
        <p:spPr>
          <a:xfrm>
            <a:off x="3901576" y="3190653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公共电</a:t>
            </a:r>
            <a:r>
              <a:rPr lang="zh-CN" altLang="en-US" sz="12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极</a:t>
            </a:r>
          </a:p>
        </p:txBody>
      </p:sp>
      <p:sp>
        <p:nvSpPr>
          <p:cNvPr id="153" name="等腰三角形 152">
            <a:extLst>
              <a:ext uri="{FF2B5EF4-FFF2-40B4-BE49-F238E27FC236}">
                <a16:creationId xmlns:a16="http://schemas.microsoft.com/office/drawing/2014/main" id="{F9D18B31-AF83-4695-BE29-1A1F11FE16E0}"/>
              </a:ext>
            </a:extLst>
          </p:cNvPr>
          <p:cNvSpPr/>
          <p:nvPr/>
        </p:nvSpPr>
        <p:spPr>
          <a:xfrm rot="10800000">
            <a:off x="6155660" y="3626786"/>
            <a:ext cx="45719" cy="131943"/>
          </a:xfrm>
          <a:prstGeom prst="triangle">
            <a:avLst/>
          </a:prstGeom>
          <a:solidFill>
            <a:schemeClr val="accent4"/>
          </a:solidFill>
          <a:ln w="635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FCB31D7-90BF-444D-98E2-EFBDDFE5FB26}"/>
              </a:ext>
            </a:extLst>
          </p:cNvPr>
          <p:cNvSpPr txBox="1"/>
          <p:nvPr/>
        </p:nvSpPr>
        <p:spPr>
          <a:xfrm>
            <a:off x="5842481" y="3409854"/>
            <a:ext cx="780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观测点</a:t>
            </a:r>
            <a:r>
              <a:rPr lang="en-US" altLang="zh-CN" sz="105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endParaRPr lang="zh-CN" altLang="en-US" sz="105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6634C6F-1D97-457D-B70B-1682A032C886}"/>
              </a:ext>
            </a:extLst>
          </p:cNvPr>
          <p:cNvCxnSpPr>
            <a:cxnSpLocks/>
          </p:cNvCxnSpPr>
          <p:nvPr/>
        </p:nvCxnSpPr>
        <p:spPr>
          <a:xfrm>
            <a:off x="3981756" y="3773251"/>
            <a:ext cx="588264" cy="0"/>
          </a:xfrm>
          <a:prstGeom prst="line">
            <a:avLst/>
          </a:prstGeom>
          <a:ln w="19050">
            <a:solidFill>
              <a:srgbClr val="FFC000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E72A5837-504C-4349-9F43-755DD6BD01C4}"/>
              </a:ext>
            </a:extLst>
          </p:cNvPr>
          <p:cNvSpPr txBox="1"/>
          <p:nvPr/>
        </p:nvSpPr>
        <p:spPr>
          <a:xfrm>
            <a:off x="3674967" y="3433769"/>
            <a:ext cx="44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辅助线</a:t>
            </a:r>
          </a:p>
        </p:txBody>
      </p:sp>
    </p:spTree>
    <p:extLst>
      <p:ext uri="{BB962C8B-B14F-4D97-AF65-F5344CB8AC3E}">
        <p14:creationId xmlns:p14="http://schemas.microsoft.com/office/powerpoint/2010/main" val="322013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93ED3C4E-2744-467C-B77B-C24E7FAF8C34}"/>
              </a:ext>
            </a:extLst>
          </p:cNvPr>
          <p:cNvSpPr/>
          <p:nvPr/>
        </p:nvSpPr>
        <p:spPr>
          <a:xfrm>
            <a:off x="5183533" y="3772306"/>
            <a:ext cx="2400000" cy="120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>
                <a:alpha val="70000"/>
              </a:srgb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82E9CF00-D131-410F-8550-21F574D5292B}"/>
              </a:ext>
            </a:extLst>
          </p:cNvPr>
          <p:cNvSpPr/>
          <p:nvPr/>
        </p:nvSpPr>
        <p:spPr>
          <a:xfrm>
            <a:off x="6683713" y="3772362"/>
            <a:ext cx="2000000" cy="100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9169AE0-E0F1-4DCC-AAF5-325E8034A972}"/>
              </a:ext>
            </a:extLst>
          </p:cNvPr>
          <p:cNvCxnSpPr>
            <a:cxnSpLocks/>
            <a:stCxn id="135" idx="1"/>
          </p:cNvCxnSpPr>
          <p:nvPr/>
        </p:nvCxnSpPr>
        <p:spPr>
          <a:xfrm flipH="1" flipV="1">
            <a:off x="8746659" y="4778996"/>
            <a:ext cx="188684" cy="166000"/>
          </a:xfrm>
          <a:prstGeom prst="straightConnector1">
            <a:avLst/>
          </a:prstGeom>
          <a:ln w="6350" cap="sq">
            <a:tailEnd type="stealth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EBE7C5E-61D2-45E7-A014-9A8218079180}"/>
              </a:ext>
            </a:extLst>
          </p:cNvPr>
          <p:cNvCxnSpPr>
            <a:cxnSpLocks/>
          </p:cNvCxnSpPr>
          <p:nvPr/>
        </p:nvCxnSpPr>
        <p:spPr>
          <a:xfrm flipV="1">
            <a:off x="4646776" y="3991890"/>
            <a:ext cx="150163" cy="126065"/>
          </a:xfrm>
          <a:prstGeom prst="straightConnector1">
            <a:avLst/>
          </a:prstGeom>
          <a:ln w="6350" cap="sq">
            <a:tailEnd type="stealth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CE842FA-F552-4334-83AD-48F69DC27C2B}"/>
              </a:ext>
            </a:extLst>
          </p:cNvPr>
          <p:cNvSpPr txBox="1"/>
          <p:nvPr/>
        </p:nvSpPr>
        <p:spPr>
          <a:xfrm>
            <a:off x="3677537" y="3520462"/>
            <a:ext cx="4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测线</a:t>
            </a:r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F34E8008-DF7A-4B69-976F-990FAE49CD6E}"/>
              </a:ext>
            </a:extLst>
          </p:cNvPr>
          <p:cNvSpPr/>
          <p:nvPr/>
        </p:nvSpPr>
        <p:spPr>
          <a:xfrm>
            <a:off x="6243713" y="3775783"/>
            <a:ext cx="2880000" cy="144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C34DB5B-8A86-421E-97AD-D4B0ECF794A5}"/>
              </a:ext>
            </a:extLst>
          </p:cNvPr>
          <p:cNvSpPr/>
          <p:nvPr/>
        </p:nvSpPr>
        <p:spPr>
          <a:xfrm>
            <a:off x="7960019" y="3774208"/>
            <a:ext cx="1800000" cy="90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6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87AD961B-E307-4573-86AB-F6C6F80B0918}"/>
              </a:ext>
            </a:extLst>
          </p:cNvPr>
          <p:cNvSpPr/>
          <p:nvPr/>
        </p:nvSpPr>
        <p:spPr>
          <a:xfrm>
            <a:off x="5546848" y="3773251"/>
            <a:ext cx="1600000" cy="80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5875">
            <a:solidFill>
              <a:srgbClr val="FF0000">
                <a:alpha val="70000"/>
              </a:srgb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F4BEDEA-0D76-4389-83EE-6E42426DA72F}"/>
              </a:ext>
            </a:extLst>
          </p:cNvPr>
          <p:cNvCxnSpPr>
            <a:cxnSpLocks/>
          </p:cNvCxnSpPr>
          <p:nvPr/>
        </p:nvCxnSpPr>
        <p:spPr>
          <a:xfrm>
            <a:off x="3995738" y="3773253"/>
            <a:ext cx="6005512" cy="2701"/>
          </a:xfrm>
          <a:prstGeom prst="line">
            <a:avLst/>
          </a:prstGeom>
          <a:ln w="19050"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B02BBE1E-387B-4C61-86CC-D1837050043C}"/>
              </a:ext>
            </a:extLst>
          </p:cNvPr>
          <p:cNvGrpSpPr/>
          <p:nvPr/>
        </p:nvGrpSpPr>
        <p:grpSpPr>
          <a:xfrm>
            <a:off x="4579546" y="3584575"/>
            <a:ext cx="482978" cy="375972"/>
            <a:chOff x="4541460" y="3584575"/>
            <a:chExt cx="482978" cy="37597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E28BD1C-EECF-48D3-8D6E-D052C4EB858F}"/>
                </a:ext>
              </a:extLst>
            </p:cNvPr>
            <p:cNvSpPr/>
            <p:nvPr/>
          </p:nvSpPr>
          <p:spPr>
            <a:xfrm>
              <a:off x="4541460" y="3584575"/>
              <a:ext cx="482978" cy="375972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552C8BE1-94BA-408E-9A57-15FC89EC3EF8}"/>
                </a:ext>
              </a:extLst>
            </p:cNvPr>
            <p:cNvSpPr/>
            <p:nvPr/>
          </p:nvSpPr>
          <p:spPr>
            <a:xfrm>
              <a:off x="4581525" y="3631809"/>
              <a:ext cx="396875" cy="27979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D280E0F9-7D09-4DB2-BF5C-76504B6D1B95}"/>
              </a:ext>
            </a:extLst>
          </p:cNvPr>
          <p:cNvSpPr txBox="1"/>
          <p:nvPr/>
        </p:nvSpPr>
        <p:spPr>
          <a:xfrm>
            <a:off x="4283092" y="4095308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电法主机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F087B09-AD84-44FF-A228-1F0743610B32}"/>
              </a:ext>
            </a:extLst>
          </p:cNvPr>
          <p:cNvGrpSpPr/>
          <p:nvPr/>
        </p:nvGrpSpPr>
        <p:grpSpPr>
          <a:xfrm>
            <a:off x="4086225" y="3782777"/>
            <a:ext cx="0" cy="310978"/>
            <a:chOff x="4086225" y="3773252"/>
            <a:chExt cx="0" cy="310978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C7454FB-81C3-49B9-9BCF-583F63DE57A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accent2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08BFDE8-CEED-413A-9B3E-FCD96FB35C5F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11A384C9-DF76-4C41-B282-FEEEAB3F0487}"/>
              </a:ext>
            </a:extLst>
          </p:cNvPr>
          <p:cNvSpPr txBox="1"/>
          <p:nvPr/>
        </p:nvSpPr>
        <p:spPr>
          <a:xfrm>
            <a:off x="3666675" y="4059471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极（∞）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9F6B074-B250-4EBE-815A-3C9966A152F6}"/>
              </a:ext>
            </a:extLst>
          </p:cNvPr>
          <p:cNvGrpSpPr/>
          <p:nvPr/>
        </p:nvGrpSpPr>
        <p:grpSpPr>
          <a:xfrm>
            <a:off x="7054959" y="990984"/>
            <a:ext cx="45719" cy="303159"/>
            <a:chOff x="4086225" y="3773252"/>
            <a:chExt cx="0" cy="310978"/>
          </a:xfrm>
        </p:grpSpPr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B5EC2CB7-7BE2-47F3-AA86-2EC8A9B70962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45837500-4C10-4031-BEFA-4FA1637B3FD3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F6C8816-CE0C-4BCF-A3D2-F78149B84F59}"/>
              </a:ext>
            </a:extLst>
          </p:cNvPr>
          <p:cNvGrpSpPr/>
          <p:nvPr/>
        </p:nvGrpSpPr>
        <p:grpSpPr>
          <a:xfrm>
            <a:off x="6768183" y="3779668"/>
            <a:ext cx="45719" cy="303383"/>
            <a:chOff x="4086225" y="3773252"/>
            <a:chExt cx="0" cy="310978"/>
          </a:xfrm>
        </p:grpSpPr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3C873363-1446-4865-827E-206B3E50C095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EB86E967-917C-4A35-A70F-A73006BF0B34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FE005F80-D722-4A6D-98B8-99595400B57D}"/>
              </a:ext>
            </a:extLst>
          </p:cNvPr>
          <p:cNvGrpSpPr/>
          <p:nvPr/>
        </p:nvGrpSpPr>
        <p:grpSpPr>
          <a:xfrm flipH="1">
            <a:off x="6296054" y="3780358"/>
            <a:ext cx="67143" cy="303383"/>
            <a:chOff x="4086225" y="3773252"/>
            <a:chExt cx="0" cy="31097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C22A66A3-E26F-4E47-8E80-56165ECC8C0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E4F28AE8-FDC0-43C1-84E4-801491D9ADD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02FAA5E4-7485-4847-8BB8-7B69539F291D}"/>
              </a:ext>
            </a:extLst>
          </p:cNvPr>
          <p:cNvGrpSpPr/>
          <p:nvPr/>
        </p:nvGrpSpPr>
        <p:grpSpPr>
          <a:xfrm flipH="1">
            <a:off x="6536981" y="3777534"/>
            <a:ext cx="67143" cy="303383"/>
            <a:chOff x="4086225" y="3773252"/>
            <a:chExt cx="0" cy="310978"/>
          </a:xfrm>
        </p:grpSpPr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73AC6A24-E1CC-4705-A743-6A9233770552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B2BC50C9-4AD4-4E44-A6F7-C3511DA53E2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9CF544C-E736-4695-92CA-CA65E843931C}"/>
              </a:ext>
            </a:extLst>
          </p:cNvPr>
          <p:cNvGrpSpPr/>
          <p:nvPr/>
        </p:nvGrpSpPr>
        <p:grpSpPr>
          <a:xfrm>
            <a:off x="7674347" y="3777534"/>
            <a:ext cx="45719" cy="303383"/>
            <a:chOff x="4086225" y="3773252"/>
            <a:chExt cx="0" cy="310978"/>
          </a:xfrm>
        </p:grpSpPr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87DC0C3D-94CB-4BA5-91F1-A04B12E87EC5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accent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3721554C-84C4-47D9-9185-9E1309F2351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accent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654E183D-0032-4A1B-88A2-49D6991F7A89}"/>
              </a:ext>
            </a:extLst>
          </p:cNvPr>
          <p:cNvGrpSpPr/>
          <p:nvPr/>
        </p:nvGrpSpPr>
        <p:grpSpPr>
          <a:xfrm>
            <a:off x="7476956" y="3780455"/>
            <a:ext cx="45719" cy="303159"/>
            <a:chOff x="4086225" y="3773252"/>
            <a:chExt cx="0" cy="310978"/>
          </a:xfrm>
        </p:grpSpPr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7210FA0-3AAA-47AD-9F83-FE6BD087E60E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AE6C95A-B3A0-49AC-9CB7-1165118CB71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B4E6A480-FD4B-48AD-9C74-682CC591D687}"/>
              </a:ext>
            </a:extLst>
          </p:cNvPr>
          <p:cNvGrpSpPr/>
          <p:nvPr/>
        </p:nvGrpSpPr>
        <p:grpSpPr>
          <a:xfrm>
            <a:off x="8863302" y="3779977"/>
            <a:ext cx="45719" cy="303159"/>
            <a:chOff x="4086225" y="3773252"/>
            <a:chExt cx="0" cy="310978"/>
          </a:xfrm>
        </p:grpSpPr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28E17C3D-C79E-44F4-B2CD-8A59FAD6F1C8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63AF2E0D-D939-4247-90C6-561721A3CD7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76C9996-B771-4086-9D36-109C7884D52B}"/>
              </a:ext>
            </a:extLst>
          </p:cNvPr>
          <p:cNvSpPr txBox="1"/>
          <p:nvPr/>
        </p:nvSpPr>
        <p:spPr>
          <a:xfrm>
            <a:off x="8445791" y="4095774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供电电极</a:t>
            </a:r>
            <a:r>
              <a:rPr lang="en-US" altLang="zh-CN" sz="120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baseline="-25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aseline="-25000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106E942-C8BB-4C77-A3ED-BE51FC23D77F}"/>
              </a:ext>
            </a:extLst>
          </p:cNvPr>
          <p:cNvSpPr txBox="1"/>
          <p:nvPr/>
        </p:nvSpPr>
        <p:spPr>
          <a:xfrm>
            <a:off x="6302593" y="3806354"/>
            <a:ext cx="383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D18B253-8995-4AA9-81AA-B4CA00BF6602}"/>
              </a:ext>
            </a:extLst>
          </p:cNvPr>
          <p:cNvSpPr txBox="1"/>
          <p:nvPr/>
        </p:nvSpPr>
        <p:spPr>
          <a:xfrm>
            <a:off x="4144728" y="2087544"/>
            <a:ext cx="34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9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900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B194BE1-AA52-43F0-9257-EEA4DFCA47F1}"/>
              </a:ext>
            </a:extLst>
          </p:cNvPr>
          <p:cNvSpPr txBox="1"/>
          <p:nvPr/>
        </p:nvSpPr>
        <p:spPr>
          <a:xfrm>
            <a:off x="5094574" y="2109312"/>
            <a:ext cx="336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9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900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D6EE6D3-FD22-4C5E-B5E9-B1E8CD7B2154}"/>
              </a:ext>
            </a:extLst>
          </p:cNvPr>
          <p:cNvSpPr txBox="1"/>
          <p:nvPr/>
        </p:nvSpPr>
        <p:spPr>
          <a:xfrm>
            <a:off x="4669643" y="2109312"/>
            <a:ext cx="34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900" baseline="-25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900" baseline="-250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2F14132-A4FB-42D7-8C0E-92156DD4C1C1}"/>
              </a:ext>
            </a:extLst>
          </p:cNvPr>
          <p:cNvSpPr txBox="1"/>
          <p:nvPr/>
        </p:nvSpPr>
        <p:spPr>
          <a:xfrm>
            <a:off x="5302349" y="2109312"/>
            <a:ext cx="336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900" baseline="-25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900" baseline="-250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7931D6FF-173B-4EED-9D40-441EEBA583BD}"/>
              </a:ext>
            </a:extLst>
          </p:cNvPr>
          <p:cNvSpPr txBox="1"/>
          <p:nvPr/>
        </p:nvSpPr>
        <p:spPr>
          <a:xfrm>
            <a:off x="4467217" y="2109312"/>
            <a:ext cx="34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9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900" baseline="-25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50F2B2B-0DAD-48F7-BC4C-1400AEC500A8}"/>
              </a:ext>
            </a:extLst>
          </p:cNvPr>
          <p:cNvSpPr txBox="1"/>
          <p:nvPr/>
        </p:nvSpPr>
        <p:spPr>
          <a:xfrm>
            <a:off x="5506126" y="2104340"/>
            <a:ext cx="336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9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900" baseline="-25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764BB72-A9BD-4812-B629-332C688079DF}"/>
              </a:ext>
            </a:extLst>
          </p:cNvPr>
          <p:cNvGrpSpPr/>
          <p:nvPr/>
        </p:nvGrpSpPr>
        <p:grpSpPr>
          <a:xfrm>
            <a:off x="4952712" y="3213425"/>
            <a:ext cx="2045782" cy="400147"/>
            <a:chOff x="4952712" y="3121047"/>
            <a:chExt cx="2045782" cy="492528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0E36C1F-A5D6-41CC-BAED-91E41C95766B}"/>
                </a:ext>
              </a:extLst>
            </p:cNvPr>
            <p:cNvSpPr txBox="1"/>
            <p:nvPr/>
          </p:nvSpPr>
          <p:spPr>
            <a:xfrm>
              <a:off x="4952712" y="3121047"/>
              <a:ext cx="20457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第一组，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个电极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左大括号 130">
              <a:extLst>
                <a:ext uri="{FF2B5EF4-FFF2-40B4-BE49-F238E27FC236}">
                  <a16:creationId xmlns:a16="http://schemas.microsoft.com/office/drawing/2014/main" id="{F2462B90-0F5F-4442-A279-05DF83D0CD85}"/>
                </a:ext>
              </a:extLst>
            </p:cNvPr>
            <p:cNvSpPr/>
            <p:nvPr/>
          </p:nvSpPr>
          <p:spPr>
            <a:xfrm rot="5400000">
              <a:off x="5495801" y="3013376"/>
              <a:ext cx="230832" cy="969565"/>
            </a:xfrm>
            <a:prstGeom prst="leftBrace">
              <a:avLst>
                <a:gd name="adj1" fmla="val 8333"/>
                <a:gd name="adj2" fmla="val 53634"/>
              </a:avLst>
            </a:prstGeom>
            <a:ln w="9525"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859D549-F753-4EE8-A93A-8F1BF1D269FD}"/>
              </a:ext>
            </a:extLst>
          </p:cNvPr>
          <p:cNvSpPr txBox="1"/>
          <p:nvPr/>
        </p:nvSpPr>
        <p:spPr>
          <a:xfrm>
            <a:off x="3477860" y="2285963"/>
            <a:ext cx="204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个电极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3AC0BA4-C507-4ED1-9CCA-46FA350D8557}"/>
              </a:ext>
            </a:extLst>
          </p:cNvPr>
          <p:cNvSpPr txBox="1"/>
          <p:nvPr/>
        </p:nvSpPr>
        <p:spPr>
          <a:xfrm>
            <a:off x="8935343" y="4806496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等电位面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25FE294-74E2-4DB8-AB8E-9A081807CB59}"/>
              </a:ext>
            </a:extLst>
          </p:cNvPr>
          <p:cNvGrpSpPr/>
          <p:nvPr/>
        </p:nvGrpSpPr>
        <p:grpSpPr>
          <a:xfrm>
            <a:off x="3043074" y="871949"/>
            <a:ext cx="3702096" cy="233386"/>
            <a:chOff x="7658891" y="3097213"/>
            <a:chExt cx="1599809" cy="233386"/>
          </a:xfrm>
        </p:grpSpPr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F3E338E-4A2A-44D6-8514-B8CAEF72D613}"/>
                </a:ext>
              </a:extLst>
            </p:cNvPr>
            <p:cNvCxnSpPr/>
            <p:nvPr/>
          </p:nvCxnSpPr>
          <p:spPr>
            <a:xfrm>
              <a:off x="7658891" y="3097213"/>
              <a:ext cx="0" cy="233386"/>
            </a:xfrm>
            <a:prstGeom prst="line">
              <a:avLst/>
            </a:prstGeom>
            <a:ln w="15875"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6293EF28-AD1B-4900-80F6-9A84C9A87892}"/>
                </a:ext>
              </a:extLst>
            </p:cNvPr>
            <p:cNvCxnSpPr/>
            <p:nvPr/>
          </p:nvCxnSpPr>
          <p:spPr>
            <a:xfrm>
              <a:off x="9243813" y="3097213"/>
              <a:ext cx="0" cy="233386"/>
            </a:xfrm>
            <a:prstGeom prst="line">
              <a:avLst/>
            </a:prstGeom>
            <a:ln w="15875"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69FA991C-C70E-48B0-BB3A-EDB3E940E8A6}"/>
                </a:ext>
              </a:extLst>
            </p:cNvPr>
            <p:cNvCxnSpPr>
              <a:cxnSpLocks/>
            </p:cNvCxnSpPr>
            <p:nvPr/>
          </p:nvCxnSpPr>
          <p:spPr>
            <a:xfrm>
              <a:off x="7658891" y="3203095"/>
              <a:ext cx="1599809" cy="0"/>
            </a:xfrm>
            <a:prstGeom prst="line">
              <a:avLst/>
            </a:prstGeom>
            <a:ln w="15875"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2C506ED-9258-4D1A-815B-093F0B247B82}"/>
              </a:ext>
            </a:extLst>
          </p:cNvPr>
          <p:cNvGrpSpPr/>
          <p:nvPr/>
        </p:nvGrpSpPr>
        <p:grpSpPr>
          <a:xfrm rot="10800000">
            <a:off x="4305300" y="3455547"/>
            <a:ext cx="0" cy="310978"/>
            <a:chOff x="4086225" y="3773252"/>
            <a:chExt cx="0" cy="310978"/>
          </a:xfrm>
        </p:grpSpPr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D88DBDAC-A4D0-44D3-A029-8955B1EB4DDF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rgbClr val="7030A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ACD12270-159B-4B8B-900C-6F87E44F4BB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rgbClr val="7030A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1" name="文本框 150">
            <a:extLst>
              <a:ext uri="{FF2B5EF4-FFF2-40B4-BE49-F238E27FC236}">
                <a16:creationId xmlns:a16="http://schemas.microsoft.com/office/drawing/2014/main" id="{5D681659-5473-4922-AD69-DD84C9BE3108}"/>
              </a:ext>
            </a:extLst>
          </p:cNvPr>
          <p:cNvSpPr txBox="1"/>
          <p:nvPr/>
        </p:nvSpPr>
        <p:spPr>
          <a:xfrm>
            <a:off x="3901576" y="3190653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公共电</a:t>
            </a:r>
            <a:r>
              <a:rPr lang="zh-CN" altLang="en-US" sz="12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极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C21C139-4193-4ED7-846B-24F0F4AFD347}"/>
              </a:ext>
            </a:extLst>
          </p:cNvPr>
          <p:cNvSpPr txBox="1"/>
          <p:nvPr/>
        </p:nvSpPr>
        <p:spPr>
          <a:xfrm>
            <a:off x="5848776" y="4121884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供电电极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725D343-6169-4252-AFC6-8FD2F93E57E0}"/>
              </a:ext>
            </a:extLst>
          </p:cNvPr>
          <p:cNvSpPr txBox="1"/>
          <p:nvPr/>
        </p:nvSpPr>
        <p:spPr>
          <a:xfrm>
            <a:off x="7184223" y="4078399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供电电极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baseline="-250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aseline="-250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75F24FD5-C31E-4D82-A58A-243A45B0C52F}"/>
              </a:ext>
            </a:extLst>
          </p:cNvPr>
          <p:cNvGrpSpPr/>
          <p:nvPr/>
        </p:nvGrpSpPr>
        <p:grpSpPr>
          <a:xfrm>
            <a:off x="7207359" y="1143384"/>
            <a:ext cx="45719" cy="303159"/>
            <a:chOff x="4086225" y="3773252"/>
            <a:chExt cx="0" cy="310978"/>
          </a:xfrm>
        </p:grpSpPr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1A9F177C-096D-47BE-9523-A0D06E69891C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4D26DC6-6241-437B-BC27-01704F0BCFB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4B598BA-31CE-463F-9423-DCD1C7F29328}"/>
              </a:ext>
            </a:extLst>
          </p:cNvPr>
          <p:cNvGrpSpPr/>
          <p:nvPr/>
        </p:nvGrpSpPr>
        <p:grpSpPr>
          <a:xfrm>
            <a:off x="5489819" y="3779733"/>
            <a:ext cx="45719" cy="303159"/>
            <a:chOff x="4086225" y="3773252"/>
            <a:chExt cx="0" cy="310978"/>
          </a:xfrm>
        </p:grpSpPr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BBCFDAC4-C078-43CD-83FA-28D9CD25962D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B6CA623-E2F4-4A94-9A8A-161C398B9FC2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DCD9DEF-4D7D-41CD-92B2-164659BF13EA}"/>
              </a:ext>
            </a:extLst>
          </p:cNvPr>
          <p:cNvGrpSpPr/>
          <p:nvPr/>
        </p:nvGrpSpPr>
        <p:grpSpPr>
          <a:xfrm>
            <a:off x="5648860" y="3779892"/>
            <a:ext cx="45719" cy="303159"/>
            <a:chOff x="4086225" y="3773252"/>
            <a:chExt cx="0" cy="310978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466B321A-002A-423C-9DF9-4BCD9C8EC0AB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5A4BC189-FBBC-4526-8119-7796ACFC31AD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E2D1EAD-F37B-4879-B897-AC02C0549F70}"/>
              </a:ext>
            </a:extLst>
          </p:cNvPr>
          <p:cNvGrpSpPr/>
          <p:nvPr/>
        </p:nvGrpSpPr>
        <p:grpSpPr>
          <a:xfrm>
            <a:off x="6839355" y="1544343"/>
            <a:ext cx="45719" cy="303159"/>
            <a:chOff x="4086225" y="3773252"/>
            <a:chExt cx="0" cy="310978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CDA1705D-DC6E-4513-8983-43366B7C82A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F38BCB9D-36BD-4886-B2E0-691F559001A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BE0F3A1-57F5-40C0-9B12-1BC05D41B4A0}"/>
              </a:ext>
            </a:extLst>
          </p:cNvPr>
          <p:cNvGrpSpPr/>
          <p:nvPr/>
        </p:nvGrpSpPr>
        <p:grpSpPr>
          <a:xfrm>
            <a:off x="7911136" y="3786519"/>
            <a:ext cx="45719" cy="303159"/>
            <a:chOff x="4086225" y="3773252"/>
            <a:chExt cx="0" cy="310978"/>
          </a:xfrm>
        </p:grpSpPr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99F78C8B-A3F2-4A81-B004-A89729B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8CEBCF8-B9C4-4486-A9FA-C2F47AF71E4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9E37813-DE1F-4A08-B62C-45B97AE3126A}"/>
              </a:ext>
            </a:extLst>
          </p:cNvPr>
          <p:cNvGrpSpPr/>
          <p:nvPr/>
        </p:nvGrpSpPr>
        <p:grpSpPr>
          <a:xfrm>
            <a:off x="8072269" y="3787147"/>
            <a:ext cx="45719" cy="303159"/>
            <a:chOff x="4086225" y="3773252"/>
            <a:chExt cx="0" cy="310978"/>
          </a:xfrm>
        </p:grpSpPr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B5D3A427-3AF5-4651-8A4F-EC3A3C682D6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7B20C32-7163-44AA-91F1-8DABC92BD7BD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81E22D9-095F-412B-B61A-943294DA1581}"/>
              </a:ext>
            </a:extLst>
          </p:cNvPr>
          <p:cNvSpPr/>
          <p:nvPr/>
        </p:nvSpPr>
        <p:spPr>
          <a:xfrm>
            <a:off x="8206610" y="3654699"/>
            <a:ext cx="285560" cy="2558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F10C2E2-EA55-43E0-BC35-4107A6E543F5}"/>
              </a:ext>
            </a:extLst>
          </p:cNvPr>
          <p:cNvSpPr/>
          <p:nvPr/>
        </p:nvSpPr>
        <p:spPr>
          <a:xfrm>
            <a:off x="6983091" y="3671282"/>
            <a:ext cx="285560" cy="2558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AA7D3A29-63C0-4A43-AF67-9C816B95CB1A}"/>
              </a:ext>
            </a:extLst>
          </p:cNvPr>
          <p:cNvSpPr/>
          <p:nvPr/>
        </p:nvSpPr>
        <p:spPr>
          <a:xfrm>
            <a:off x="5826628" y="3658588"/>
            <a:ext cx="285560" cy="2558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4A71C37-823B-46FB-9B6C-E778D2A8CBAF}"/>
              </a:ext>
            </a:extLst>
          </p:cNvPr>
          <p:cNvSpPr txBox="1"/>
          <p:nvPr/>
        </p:nvSpPr>
        <p:spPr>
          <a:xfrm>
            <a:off x="5205434" y="3810480"/>
            <a:ext cx="383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7CC36A2-A3D1-4A3D-93D2-8640533B8D27}"/>
              </a:ext>
            </a:extLst>
          </p:cNvPr>
          <p:cNvSpPr txBox="1"/>
          <p:nvPr/>
        </p:nvSpPr>
        <p:spPr>
          <a:xfrm>
            <a:off x="7631209" y="3795848"/>
            <a:ext cx="383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7D3EC2A-7F23-48A9-9848-1411CEF08F7C}"/>
              </a:ext>
            </a:extLst>
          </p:cNvPr>
          <p:cNvSpPr txBox="1"/>
          <p:nvPr/>
        </p:nvSpPr>
        <p:spPr>
          <a:xfrm>
            <a:off x="5734382" y="3659393"/>
            <a:ext cx="1092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基站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5B591B8-3064-43CF-98F1-C05ADF2564E0}"/>
              </a:ext>
            </a:extLst>
          </p:cNvPr>
          <p:cNvSpPr txBox="1"/>
          <p:nvPr/>
        </p:nvSpPr>
        <p:spPr>
          <a:xfrm>
            <a:off x="6897771" y="3678463"/>
            <a:ext cx="1092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基站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848AEED-5EDD-40AC-BC3E-E29B3E74322C}"/>
              </a:ext>
            </a:extLst>
          </p:cNvPr>
          <p:cNvSpPr txBox="1"/>
          <p:nvPr/>
        </p:nvSpPr>
        <p:spPr>
          <a:xfrm>
            <a:off x="8116442" y="3664252"/>
            <a:ext cx="1092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基站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D896FB15-F3A8-4110-87D0-C8094249FCE6}"/>
              </a:ext>
            </a:extLst>
          </p:cNvPr>
          <p:cNvGrpSpPr/>
          <p:nvPr/>
        </p:nvGrpSpPr>
        <p:grpSpPr>
          <a:xfrm>
            <a:off x="5960738" y="3025176"/>
            <a:ext cx="2045782" cy="578656"/>
            <a:chOff x="4952712" y="3121047"/>
            <a:chExt cx="2045782" cy="492528"/>
          </a:xfrm>
        </p:grpSpPr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5A56752C-59D7-46E5-8E30-38072343953C}"/>
                </a:ext>
              </a:extLst>
            </p:cNvPr>
            <p:cNvSpPr txBox="1"/>
            <p:nvPr/>
          </p:nvSpPr>
          <p:spPr>
            <a:xfrm>
              <a:off x="4952712" y="3121047"/>
              <a:ext cx="2045782" cy="216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第二组，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个电极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左大括号 157">
              <a:extLst>
                <a:ext uri="{FF2B5EF4-FFF2-40B4-BE49-F238E27FC236}">
                  <a16:creationId xmlns:a16="http://schemas.microsoft.com/office/drawing/2014/main" id="{C8DA499B-08F2-4B9C-8CBE-E6FBB39B6D64}"/>
                </a:ext>
              </a:extLst>
            </p:cNvPr>
            <p:cNvSpPr/>
            <p:nvPr/>
          </p:nvSpPr>
          <p:spPr>
            <a:xfrm rot="5400000">
              <a:off x="5495801" y="3013376"/>
              <a:ext cx="230832" cy="969565"/>
            </a:xfrm>
            <a:prstGeom prst="leftBrace">
              <a:avLst>
                <a:gd name="adj1" fmla="val 8333"/>
                <a:gd name="adj2" fmla="val 53634"/>
              </a:avLst>
            </a:prstGeom>
            <a:ln w="9525"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9294D54D-1055-4175-8D31-C66FD269BCB2}"/>
              </a:ext>
            </a:extLst>
          </p:cNvPr>
          <p:cNvGrpSpPr/>
          <p:nvPr/>
        </p:nvGrpSpPr>
        <p:grpSpPr>
          <a:xfrm>
            <a:off x="7077931" y="3020952"/>
            <a:ext cx="2045782" cy="578656"/>
            <a:chOff x="4952712" y="3121047"/>
            <a:chExt cx="2045782" cy="492528"/>
          </a:xfrm>
        </p:grpSpPr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C11C4E4C-5D3A-46B5-9E58-E8828A8A7E98}"/>
                </a:ext>
              </a:extLst>
            </p:cNvPr>
            <p:cNvSpPr txBox="1"/>
            <p:nvPr/>
          </p:nvSpPr>
          <p:spPr>
            <a:xfrm>
              <a:off x="4952712" y="3121047"/>
              <a:ext cx="2045782" cy="216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第三组，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个电极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左大括号 160">
              <a:extLst>
                <a:ext uri="{FF2B5EF4-FFF2-40B4-BE49-F238E27FC236}">
                  <a16:creationId xmlns:a16="http://schemas.microsoft.com/office/drawing/2014/main" id="{02BB64E0-8BDB-47B0-959D-8E1E9DA0ED37}"/>
                </a:ext>
              </a:extLst>
            </p:cNvPr>
            <p:cNvSpPr/>
            <p:nvPr/>
          </p:nvSpPr>
          <p:spPr>
            <a:xfrm rot="5400000">
              <a:off x="5495801" y="3013376"/>
              <a:ext cx="230832" cy="969565"/>
            </a:xfrm>
            <a:prstGeom prst="leftBrace">
              <a:avLst>
                <a:gd name="adj1" fmla="val 8333"/>
                <a:gd name="adj2" fmla="val 53634"/>
              </a:avLst>
            </a:prstGeom>
            <a:ln w="9525"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8E87F937-E551-4A77-B111-F103EAD1116D}"/>
              </a:ext>
            </a:extLst>
          </p:cNvPr>
          <p:cNvGrpSpPr/>
          <p:nvPr/>
        </p:nvGrpSpPr>
        <p:grpSpPr>
          <a:xfrm>
            <a:off x="8276838" y="3213806"/>
            <a:ext cx="2045782" cy="400147"/>
            <a:chOff x="4952712" y="3121047"/>
            <a:chExt cx="2045782" cy="492528"/>
          </a:xfrm>
        </p:grpSpPr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46928CBB-1467-4D90-88A7-01C696823052}"/>
                </a:ext>
              </a:extLst>
            </p:cNvPr>
            <p:cNvSpPr txBox="1"/>
            <p:nvPr/>
          </p:nvSpPr>
          <p:spPr>
            <a:xfrm>
              <a:off x="4952712" y="3121047"/>
              <a:ext cx="2045782" cy="312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第四组，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个电极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左大括号 163">
              <a:extLst>
                <a:ext uri="{FF2B5EF4-FFF2-40B4-BE49-F238E27FC236}">
                  <a16:creationId xmlns:a16="http://schemas.microsoft.com/office/drawing/2014/main" id="{7963BA23-524F-4F93-8A6A-DFE4C73DD356}"/>
                </a:ext>
              </a:extLst>
            </p:cNvPr>
            <p:cNvSpPr/>
            <p:nvPr/>
          </p:nvSpPr>
          <p:spPr>
            <a:xfrm rot="5400000">
              <a:off x="5495801" y="3013376"/>
              <a:ext cx="230832" cy="969565"/>
            </a:xfrm>
            <a:prstGeom prst="leftBrace">
              <a:avLst>
                <a:gd name="adj1" fmla="val 8333"/>
                <a:gd name="adj2" fmla="val 53634"/>
              </a:avLst>
            </a:prstGeom>
            <a:ln w="9525"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5" name="文本框 164">
            <a:extLst>
              <a:ext uri="{FF2B5EF4-FFF2-40B4-BE49-F238E27FC236}">
                <a16:creationId xmlns:a16="http://schemas.microsoft.com/office/drawing/2014/main" id="{F6DCA456-96A2-48EF-96A8-80BD8B210E5D}"/>
              </a:ext>
            </a:extLst>
          </p:cNvPr>
          <p:cNvSpPr txBox="1"/>
          <p:nvPr/>
        </p:nvSpPr>
        <p:spPr>
          <a:xfrm>
            <a:off x="8834746" y="3777468"/>
            <a:ext cx="383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590F1FB1-8DF6-40CC-99BA-06C6D05CD3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46088" y="4098753"/>
            <a:ext cx="336732" cy="303601"/>
          </a:xfrm>
          <a:prstGeom prst="curvedConnector3">
            <a:avLst/>
          </a:prstGeom>
          <a:ln w="635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EDBD3C8D-22DF-4C47-8CC0-9FFFAC631F29}"/>
              </a:ext>
            </a:extLst>
          </p:cNvPr>
          <p:cNvSpPr txBox="1"/>
          <p:nvPr/>
        </p:nvSpPr>
        <p:spPr>
          <a:xfrm>
            <a:off x="4565598" y="4380397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电极距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1.5m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0EAB97F-8F27-49BA-8DF4-499EA1249F5B}"/>
              </a:ext>
            </a:extLst>
          </p:cNvPr>
          <p:cNvGrpSpPr/>
          <p:nvPr/>
        </p:nvGrpSpPr>
        <p:grpSpPr>
          <a:xfrm>
            <a:off x="3982584" y="3747680"/>
            <a:ext cx="6044962" cy="1559291"/>
            <a:chOff x="3881861" y="5333049"/>
            <a:chExt cx="6031819" cy="137924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C7A6745-A94E-4066-9D25-2C7632A44D14}"/>
                </a:ext>
              </a:extLst>
            </p:cNvPr>
            <p:cNvSpPr/>
            <p:nvPr/>
          </p:nvSpPr>
          <p:spPr>
            <a:xfrm>
              <a:off x="3881861" y="5352123"/>
              <a:ext cx="6031819" cy="1338774"/>
            </a:xfrm>
            <a:prstGeom prst="rect">
              <a:avLst/>
            </a:prstGeom>
            <a:noFill/>
            <a:ln w="19050">
              <a:solidFill>
                <a:schemeClr val="dk1">
                  <a:alpha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8EFE7AEA-A2CF-4BF8-A969-53D182A031D1}"/>
                </a:ext>
              </a:extLst>
            </p:cNvPr>
            <p:cNvCxnSpPr>
              <a:cxnSpLocks/>
            </p:cNvCxnSpPr>
            <p:nvPr/>
          </p:nvCxnSpPr>
          <p:spPr>
            <a:xfrm>
              <a:off x="3881861" y="5628931"/>
              <a:ext cx="6018665" cy="2688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D3447BD0-6558-4C44-AA6E-30159B5C1C16}"/>
                </a:ext>
              </a:extLst>
            </p:cNvPr>
            <p:cNvCxnSpPr>
              <a:cxnSpLocks/>
            </p:cNvCxnSpPr>
            <p:nvPr/>
          </p:nvCxnSpPr>
          <p:spPr>
            <a:xfrm>
              <a:off x="3881861" y="5893285"/>
              <a:ext cx="6031819" cy="33928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A7EF0A74-FF26-47E2-9007-E60C519923DD}"/>
                </a:ext>
              </a:extLst>
            </p:cNvPr>
            <p:cNvCxnSpPr>
              <a:cxnSpLocks/>
            </p:cNvCxnSpPr>
            <p:nvPr/>
          </p:nvCxnSpPr>
          <p:spPr>
            <a:xfrm>
              <a:off x="3881861" y="6175901"/>
              <a:ext cx="6011986" cy="135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95D3F064-1D9A-43E1-A432-FD6C819DC41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335" y="6447230"/>
              <a:ext cx="6025345" cy="0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BBA505E-274F-4AB0-AE64-0F7E930170FB}"/>
                </a:ext>
              </a:extLst>
            </p:cNvPr>
            <p:cNvCxnSpPr/>
            <p:nvPr/>
          </p:nvCxnSpPr>
          <p:spPr>
            <a:xfrm>
              <a:off x="4144728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E8DC2117-C351-47A0-A207-9EF14996D722}"/>
                </a:ext>
              </a:extLst>
            </p:cNvPr>
            <p:cNvCxnSpPr/>
            <p:nvPr/>
          </p:nvCxnSpPr>
          <p:spPr>
            <a:xfrm>
              <a:off x="4447683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0ADE527E-0E2A-49FE-BC46-0C5FE2307ECE}"/>
                </a:ext>
              </a:extLst>
            </p:cNvPr>
            <p:cNvCxnSpPr>
              <a:cxnSpLocks/>
            </p:cNvCxnSpPr>
            <p:nvPr/>
          </p:nvCxnSpPr>
          <p:spPr>
            <a:xfrm>
              <a:off x="4757067" y="5534319"/>
              <a:ext cx="0" cy="1154559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740A63E8-FE12-4052-8BF1-29C3BB6580F4}"/>
                </a:ext>
              </a:extLst>
            </p:cNvPr>
            <p:cNvCxnSpPr/>
            <p:nvPr/>
          </p:nvCxnSpPr>
          <p:spPr>
            <a:xfrm>
              <a:off x="5078133" y="5339398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86E0D304-4FA1-4991-A947-1ED9192711A5}"/>
                </a:ext>
              </a:extLst>
            </p:cNvPr>
            <p:cNvCxnSpPr/>
            <p:nvPr/>
          </p:nvCxnSpPr>
          <p:spPr>
            <a:xfrm>
              <a:off x="5403512" y="5339397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14D22A8A-7B66-47C2-AF1A-CADBF108AD8D}"/>
                </a:ext>
              </a:extLst>
            </p:cNvPr>
            <p:cNvCxnSpPr/>
            <p:nvPr/>
          </p:nvCxnSpPr>
          <p:spPr>
            <a:xfrm>
              <a:off x="5740732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22D05B9D-FCD1-4C08-979C-FBFE2457F229}"/>
                </a:ext>
              </a:extLst>
            </p:cNvPr>
            <p:cNvCxnSpPr/>
            <p:nvPr/>
          </p:nvCxnSpPr>
          <p:spPr>
            <a:xfrm>
              <a:off x="6072266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33CC4AA0-EB60-4258-952D-AEB27A598234}"/>
                </a:ext>
              </a:extLst>
            </p:cNvPr>
            <p:cNvCxnSpPr/>
            <p:nvPr/>
          </p:nvCxnSpPr>
          <p:spPr>
            <a:xfrm>
              <a:off x="6405328" y="534172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E08838F4-C90D-49FF-966E-5D4780A2927B}"/>
                </a:ext>
              </a:extLst>
            </p:cNvPr>
            <p:cNvCxnSpPr/>
            <p:nvPr/>
          </p:nvCxnSpPr>
          <p:spPr>
            <a:xfrm>
              <a:off x="6708283" y="534172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BF093EED-B6C7-4F36-AA69-5D41AE2881BB}"/>
                </a:ext>
              </a:extLst>
            </p:cNvPr>
            <p:cNvCxnSpPr/>
            <p:nvPr/>
          </p:nvCxnSpPr>
          <p:spPr>
            <a:xfrm>
              <a:off x="7017667" y="5333049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0024E8EC-D965-4550-822B-C970DAACEFE1}"/>
                </a:ext>
              </a:extLst>
            </p:cNvPr>
            <p:cNvCxnSpPr>
              <a:cxnSpLocks/>
            </p:cNvCxnSpPr>
            <p:nvPr/>
          </p:nvCxnSpPr>
          <p:spPr>
            <a:xfrm>
              <a:off x="7338733" y="5354829"/>
              <a:ext cx="0" cy="1342440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03A92446-D6CD-47FA-9CBA-226633D1400D}"/>
                </a:ext>
              </a:extLst>
            </p:cNvPr>
            <p:cNvCxnSpPr>
              <a:cxnSpLocks/>
            </p:cNvCxnSpPr>
            <p:nvPr/>
          </p:nvCxnSpPr>
          <p:spPr>
            <a:xfrm>
              <a:off x="7664112" y="5354830"/>
              <a:ext cx="0" cy="1344545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F8359A3C-6865-4C71-8E8B-4D841BA6BB1E}"/>
                </a:ext>
              </a:extLst>
            </p:cNvPr>
            <p:cNvCxnSpPr>
              <a:cxnSpLocks/>
            </p:cNvCxnSpPr>
            <p:nvPr/>
          </p:nvCxnSpPr>
          <p:spPr>
            <a:xfrm>
              <a:off x="8001332" y="5361342"/>
              <a:ext cx="0" cy="1338282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C5C2250A-3712-4373-AFCC-3F633CD31634}"/>
                </a:ext>
              </a:extLst>
            </p:cNvPr>
            <p:cNvCxnSpPr/>
            <p:nvPr/>
          </p:nvCxnSpPr>
          <p:spPr>
            <a:xfrm>
              <a:off x="8332866" y="5337509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6E40B95A-B1BF-4B80-9227-FD53D1E0A384}"/>
                </a:ext>
              </a:extLst>
            </p:cNvPr>
            <p:cNvCxnSpPr>
              <a:cxnSpLocks/>
            </p:cNvCxnSpPr>
            <p:nvPr/>
          </p:nvCxnSpPr>
          <p:spPr>
            <a:xfrm>
              <a:off x="8662549" y="5354829"/>
              <a:ext cx="0" cy="1338510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F66EA944-D3F8-4818-9C24-46C713D89866}"/>
                </a:ext>
              </a:extLst>
            </p:cNvPr>
            <p:cNvCxnSpPr>
              <a:cxnSpLocks/>
            </p:cNvCxnSpPr>
            <p:nvPr/>
          </p:nvCxnSpPr>
          <p:spPr>
            <a:xfrm>
              <a:off x="8994925" y="5354829"/>
              <a:ext cx="0" cy="1334297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5080022B-22A8-4CEB-B77D-DEFAD8105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07581" y="5348071"/>
              <a:ext cx="6515" cy="1341055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ED0636F8-A652-4A45-80CE-A3FE7566DD33}"/>
                </a:ext>
              </a:extLst>
            </p:cNvPr>
            <p:cNvCxnSpPr>
              <a:cxnSpLocks/>
            </p:cNvCxnSpPr>
            <p:nvPr/>
          </p:nvCxnSpPr>
          <p:spPr>
            <a:xfrm>
              <a:off x="9609216" y="5348071"/>
              <a:ext cx="0" cy="1341055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60890F4E-6C3A-4786-96E2-C918916763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48059" y="4293630"/>
            <a:ext cx="622319" cy="283671"/>
          </a:xfrm>
          <a:prstGeom prst="curvedConnector3">
            <a:avLst>
              <a:gd name="adj1" fmla="val 50000"/>
            </a:avLst>
          </a:prstGeom>
          <a:ln w="635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951E1381-917E-403B-AEBE-3A97DE2EF468}"/>
              </a:ext>
            </a:extLst>
          </p:cNvPr>
          <p:cNvSpPr txBox="1"/>
          <p:nvPr/>
        </p:nvSpPr>
        <p:spPr>
          <a:xfrm>
            <a:off x="7930762" y="4680166"/>
            <a:ext cx="948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测量电极</a:t>
            </a:r>
          </a:p>
        </p:txBody>
      </p:sp>
    </p:spTree>
    <p:extLst>
      <p:ext uri="{BB962C8B-B14F-4D97-AF65-F5344CB8AC3E}">
        <p14:creationId xmlns:p14="http://schemas.microsoft.com/office/powerpoint/2010/main" val="225164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93ED3C4E-2744-467C-B77B-C24E7FAF8C34}"/>
              </a:ext>
            </a:extLst>
          </p:cNvPr>
          <p:cNvSpPr/>
          <p:nvPr/>
        </p:nvSpPr>
        <p:spPr>
          <a:xfrm>
            <a:off x="5183533" y="3774687"/>
            <a:ext cx="2400000" cy="120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82E9CF00-D131-410F-8550-21F574D5292B}"/>
              </a:ext>
            </a:extLst>
          </p:cNvPr>
          <p:cNvSpPr/>
          <p:nvPr/>
        </p:nvSpPr>
        <p:spPr>
          <a:xfrm>
            <a:off x="6683713" y="3773949"/>
            <a:ext cx="2000000" cy="100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CE842FA-F552-4334-83AD-48F69DC27C2B}"/>
              </a:ext>
            </a:extLst>
          </p:cNvPr>
          <p:cNvSpPr txBox="1"/>
          <p:nvPr/>
        </p:nvSpPr>
        <p:spPr>
          <a:xfrm>
            <a:off x="3677537" y="3520462"/>
            <a:ext cx="4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测线</a:t>
            </a:r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F34E8008-DF7A-4B69-976F-990FAE49CD6E}"/>
              </a:ext>
            </a:extLst>
          </p:cNvPr>
          <p:cNvSpPr/>
          <p:nvPr/>
        </p:nvSpPr>
        <p:spPr>
          <a:xfrm>
            <a:off x="6243713" y="3774989"/>
            <a:ext cx="2880000" cy="144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C34DB5B-8A86-421E-97AD-D4B0ECF794A5}"/>
              </a:ext>
            </a:extLst>
          </p:cNvPr>
          <p:cNvSpPr/>
          <p:nvPr/>
        </p:nvSpPr>
        <p:spPr>
          <a:xfrm>
            <a:off x="7960019" y="3776589"/>
            <a:ext cx="1800000" cy="90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87AD961B-E307-4573-86AB-F6C6F80B0918}"/>
              </a:ext>
            </a:extLst>
          </p:cNvPr>
          <p:cNvSpPr/>
          <p:nvPr/>
        </p:nvSpPr>
        <p:spPr>
          <a:xfrm>
            <a:off x="5546848" y="3772457"/>
            <a:ext cx="1600000" cy="80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F4BEDEA-0D76-4389-83EE-6E42426DA72F}"/>
              </a:ext>
            </a:extLst>
          </p:cNvPr>
          <p:cNvCxnSpPr>
            <a:cxnSpLocks/>
          </p:cNvCxnSpPr>
          <p:nvPr/>
        </p:nvCxnSpPr>
        <p:spPr>
          <a:xfrm>
            <a:off x="3995738" y="3773253"/>
            <a:ext cx="6005512" cy="2701"/>
          </a:xfrm>
          <a:prstGeom prst="line">
            <a:avLst/>
          </a:prstGeom>
          <a:ln w="19050"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B02BBE1E-387B-4C61-86CC-D1837050043C}"/>
              </a:ext>
            </a:extLst>
          </p:cNvPr>
          <p:cNvGrpSpPr/>
          <p:nvPr/>
        </p:nvGrpSpPr>
        <p:grpSpPr>
          <a:xfrm>
            <a:off x="4579546" y="3584575"/>
            <a:ext cx="482978" cy="375972"/>
            <a:chOff x="4541460" y="3584575"/>
            <a:chExt cx="482978" cy="37597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E28BD1C-EECF-48D3-8D6E-D052C4EB858F}"/>
                </a:ext>
              </a:extLst>
            </p:cNvPr>
            <p:cNvSpPr/>
            <p:nvPr/>
          </p:nvSpPr>
          <p:spPr>
            <a:xfrm>
              <a:off x="4541460" y="3584575"/>
              <a:ext cx="482978" cy="375972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552C8BE1-94BA-408E-9A57-15FC89EC3EF8}"/>
                </a:ext>
              </a:extLst>
            </p:cNvPr>
            <p:cNvSpPr/>
            <p:nvPr/>
          </p:nvSpPr>
          <p:spPr>
            <a:xfrm>
              <a:off x="4581525" y="3631809"/>
              <a:ext cx="396875" cy="27979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D280E0F9-7D09-4DB2-BF5C-76504B6D1B95}"/>
              </a:ext>
            </a:extLst>
          </p:cNvPr>
          <p:cNvSpPr txBox="1"/>
          <p:nvPr/>
        </p:nvSpPr>
        <p:spPr>
          <a:xfrm>
            <a:off x="4565344" y="3618257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主机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F087B09-AD84-44FF-A228-1F0743610B32}"/>
              </a:ext>
            </a:extLst>
          </p:cNvPr>
          <p:cNvGrpSpPr/>
          <p:nvPr/>
        </p:nvGrpSpPr>
        <p:grpSpPr>
          <a:xfrm>
            <a:off x="4086225" y="3782777"/>
            <a:ext cx="0" cy="310978"/>
            <a:chOff x="4086225" y="3773252"/>
            <a:chExt cx="0" cy="310978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C7454FB-81C3-49B9-9BCF-583F63DE57A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08BFDE8-CEED-413A-9B3E-FCD96FB35C5F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11A384C9-DF76-4C41-B282-FEEEAB3F0487}"/>
              </a:ext>
            </a:extLst>
          </p:cNvPr>
          <p:cNvSpPr txBox="1"/>
          <p:nvPr/>
        </p:nvSpPr>
        <p:spPr>
          <a:xfrm>
            <a:off x="3666675" y="4059471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极（无穷远）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9F6B074-B250-4EBE-815A-3C9966A152F6}"/>
              </a:ext>
            </a:extLst>
          </p:cNvPr>
          <p:cNvGrpSpPr/>
          <p:nvPr/>
        </p:nvGrpSpPr>
        <p:grpSpPr>
          <a:xfrm>
            <a:off x="6803736" y="768038"/>
            <a:ext cx="45719" cy="303159"/>
            <a:chOff x="4086225" y="3773252"/>
            <a:chExt cx="0" cy="310978"/>
          </a:xfrm>
        </p:grpSpPr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B5EC2CB7-7BE2-47F3-AA86-2EC8A9B70962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45837500-4C10-4031-BEFA-4FA1637B3FD3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F6C8816-CE0C-4BCF-A3D2-F78149B84F59}"/>
              </a:ext>
            </a:extLst>
          </p:cNvPr>
          <p:cNvGrpSpPr/>
          <p:nvPr/>
        </p:nvGrpSpPr>
        <p:grpSpPr>
          <a:xfrm>
            <a:off x="6768183" y="3784431"/>
            <a:ext cx="45719" cy="303383"/>
            <a:chOff x="4086225" y="3773252"/>
            <a:chExt cx="0" cy="310978"/>
          </a:xfrm>
        </p:grpSpPr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3C873363-1446-4865-827E-206B3E50C095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EB86E967-917C-4A35-A70F-A73006BF0B34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FE005F80-D722-4A6D-98B8-99595400B57D}"/>
              </a:ext>
            </a:extLst>
          </p:cNvPr>
          <p:cNvGrpSpPr/>
          <p:nvPr/>
        </p:nvGrpSpPr>
        <p:grpSpPr>
          <a:xfrm flipH="1">
            <a:off x="6296054" y="3780358"/>
            <a:ext cx="67143" cy="303383"/>
            <a:chOff x="4086225" y="3773252"/>
            <a:chExt cx="0" cy="31097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C22A66A3-E26F-4E47-8E80-56165ECC8C0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E4F28AE8-FDC0-43C1-84E4-801491D9ADD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02FAA5E4-7485-4847-8BB8-7B69539F291D}"/>
              </a:ext>
            </a:extLst>
          </p:cNvPr>
          <p:cNvGrpSpPr/>
          <p:nvPr/>
        </p:nvGrpSpPr>
        <p:grpSpPr>
          <a:xfrm flipH="1">
            <a:off x="6536981" y="3782296"/>
            <a:ext cx="67143" cy="303383"/>
            <a:chOff x="4086225" y="3773252"/>
            <a:chExt cx="0" cy="310978"/>
          </a:xfrm>
        </p:grpSpPr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73AC6A24-E1CC-4705-A743-6A9233770552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B2BC50C9-4AD4-4E44-A6F7-C3511DA53E2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9CF544C-E736-4695-92CA-CA65E843931C}"/>
              </a:ext>
            </a:extLst>
          </p:cNvPr>
          <p:cNvGrpSpPr/>
          <p:nvPr/>
        </p:nvGrpSpPr>
        <p:grpSpPr>
          <a:xfrm>
            <a:off x="7674347" y="3777534"/>
            <a:ext cx="45719" cy="303383"/>
            <a:chOff x="4086225" y="3773252"/>
            <a:chExt cx="0" cy="310978"/>
          </a:xfrm>
        </p:grpSpPr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87DC0C3D-94CB-4BA5-91F1-A04B12E87EC5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3721554C-84C4-47D9-9185-9E1309F2351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654E183D-0032-4A1B-88A2-49D6991F7A89}"/>
              </a:ext>
            </a:extLst>
          </p:cNvPr>
          <p:cNvGrpSpPr/>
          <p:nvPr/>
        </p:nvGrpSpPr>
        <p:grpSpPr>
          <a:xfrm>
            <a:off x="7476956" y="3780455"/>
            <a:ext cx="45719" cy="303159"/>
            <a:chOff x="4086225" y="3773252"/>
            <a:chExt cx="0" cy="310978"/>
          </a:xfrm>
        </p:grpSpPr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7210FA0-3AAA-47AD-9F83-FE6BD087E60E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AE6C95A-B3A0-49AC-9CB7-1165118CB71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B4E6A480-FD4B-48AD-9C74-682CC591D687}"/>
              </a:ext>
            </a:extLst>
          </p:cNvPr>
          <p:cNvGrpSpPr/>
          <p:nvPr/>
        </p:nvGrpSpPr>
        <p:grpSpPr>
          <a:xfrm>
            <a:off x="8863302" y="3779977"/>
            <a:ext cx="45719" cy="303159"/>
            <a:chOff x="4086225" y="3773252"/>
            <a:chExt cx="0" cy="310978"/>
          </a:xfrm>
        </p:grpSpPr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28E17C3D-C79E-44F4-B2CD-8A59FAD6F1C8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63AF2E0D-D939-4247-90C6-561721A3CD7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106E942-C8BB-4C77-A3ED-BE51FC23D77F}"/>
              </a:ext>
            </a:extLst>
          </p:cNvPr>
          <p:cNvSpPr txBox="1"/>
          <p:nvPr/>
        </p:nvSpPr>
        <p:spPr>
          <a:xfrm>
            <a:off x="6315293" y="3819054"/>
            <a:ext cx="23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D18B253-8995-4AA9-81AA-B4CA00BF6602}"/>
              </a:ext>
            </a:extLst>
          </p:cNvPr>
          <p:cNvSpPr txBox="1"/>
          <p:nvPr/>
        </p:nvSpPr>
        <p:spPr>
          <a:xfrm>
            <a:off x="3901255" y="477324"/>
            <a:ext cx="34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9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900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B194BE1-AA52-43F0-9257-EEA4DFCA47F1}"/>
              </a:ext>
            </a:extLst>
          </p:cNvPr>
          <p:cNvSpPr txBox="1"/>
          <p:nvPr/>
        </p:nvSpPr>
        <p:spPr>
          <a:xfrm>
            <a:off x="4851101" y="499092"/>
            <a:ext cx="336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9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900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D6EE6D3-FD22-4C5E-B5E9-B1E8CD7B2154}"/>
              </a:ext>
            </a:extLst>
          </p:cNvPr>
          <p:cNvSpPr txBox="1"/>
          <p:nvPr/>
        </p:nvSpPr>
        <p:spPr>
          <a:xfrm>
            <a:off x="4426170" y="499092"/>
            <a:ext cx="34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900" baseline="-25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900" baseline="-250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2F14132-A4FB-42D7-8C0E-92156DD4C1C1}"/>
              </a:ext>
            </a:extLst>
          </p:cNvPr>
          <p:cNvSpPr txBox="1"/>
          <p:nvPr/>
        </p:nvSpPr>
        <p:spPr>
          <a:xfrm>
            <a:off x="5058876" y="499092"/>
            <a:ext cx="336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900" baseline="-25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900" baseline="-250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7931D6FF-173B-4EED-9D40-441EEBA583BD}"/>
              </a:ext>
            </a:extLst>
          </p:cNvPr>
          <p:cNvSpPr txBox="1"/>
          <p:nvPr/>
        </p:nvSpPr>
        <p:spPr>
          <a:xfrm>
            <a:off x="4223744" y="499092"/>
            <a:ext cx="34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9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900" baseline="-25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50F2B2B-0DAD-48F7-BC4C-1400AEC500A8}"/>
              </a:ext>
            </a:extLst>
          </p:cNvPr>
          <p:cNvSpPr txBox="1"/>
          <p:nvPr/>
        </p:nvSpPr>
        <p:spPr>
          <a:xfrm>
            <a:off x="5262653" y="494120"/>
            <a:ext cx="336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9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900" baseline="-25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764BB72-A9BD-4812-B629-332C688079DF}"/>
              </a:ext>
            </a:extLst>
          </p:cNvPr>
          <p:cNvGrpSpPr/>
          <p:nvPr/>
        </p:nvGrpSpPr>
        <p:grpSpPr>
          <a:xfrm>
            <a:off x="4952712" y="3213425"/>
            <a:ext cx="2045782" cy="400147"/>
            <a:chOff x="4952712" y="3121047"/>
            <a:chExt cx="2045782" cy="492528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0E36C1F-A5D6-41CC-BAED-91E41C95766B}"/>
                </a:ext>
              </a:extLst>
            </p:cNvPr>
            <p:cNvSpPr txBox="1"/>
            <p:nvPr/>
          </p:nvSpPr>
          <p:spPr>
            <a:xfrm>
              <a:off x="4952712" y="3121047"/>
              <a:ext cx="2045782" cy="312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第一组，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个电极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左大括号 130">
              <a:extLst>
                <a:ext uri="{FF2B5EF4-FFF2-40B4-BE49-F238E27FC236}">
                  <a16:creationId xmlns:a16="http://schemas.microsoft.com/office/drawing/2014/main" id="{F2462B90-0F5F-4442-A279-05DF83D0CD85}"/>
                </a:ext>
              </a:extLst>
            </p:cNvPr>
            <p:cNvSpPr/>
            <p:nvPr/>
          </p:nvSpPr>
          <p:spPr>
            <a:xfrm rot="5400000">
              <a:off x="5495801" y="3013376"/>
              <a:ext cx="230832" cy="969565"/>
            </a:xfrm>
            <a:prstGeom prst="leftBrace">
              <a:avLst>
                <a:gd name="adj1" fmla="val 8333"/>
                <a:gd name="adj2" fmla="val 53634"/>
              </a:avLst>
            </a:prstGeom>
            <a:ln w="9525"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859D549-F753-4EE8-A93A-8F1BF1D269FD}"/>
              </a:ext>
            </a:extLst>
          </p:cNvPr>
          <p:cNvSpPr txBox="1"/>
          <p:nvPr/>
        </p:nvSpPr>
        <p:spPr>
          <a:xfrm>
            <a:off x="9299729" y="2539138"/>
            <a:ext cx="81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掘进方向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25FE294-74E2-4DB8-AB8E-9A081807CB59}"/>
              </a:ext>
            </a:extLst>
          </p:cNvPr>
          <p:cNvGrpSpPr/>
          <p:nvPr/>
        </p:nvGrpSpPr>
        <p:grpSpPr>
          <a:xfrm>
            <a:off x="3043074" y="871949"/>
            <a:ext cx="3702096" cy="233386"/>
            <a:chOff x="7658891" y="3097213"/>
            <a:chExt cx="1599809" cy="233386"/>
          </a:xfrm>
        </p:grpSpPr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F3E338E-4A2A-44D6-8514-B8CAEF72D613}"/>
                </a:ext>
              </a:extLst>
            </p:cNvPr>
            <p:cNvCxnSpPr/>
            <p:nvPr/>
          </p:nvCxnSpPr>
          <p:spPr>
            <a:xfrm>
              <a:off x="7658891" y="3097213"/>
              <a:ext cx="0" cy="233386"/>
            </a:xfrm>
            <a:prstGeom prst="line">
              <a:avLst/>
            </a:prstGeom>
            <a:ln w="15875"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6293EF28-AD1B-4900-80F6-9A84C9A87892}"/>
                </a:ext>
              </a:extLst>
            </p:cNvPr>
            <p:cNvCxnSpPr/>
            <p:nvPr/>
          </p:nvCxnSpPr>
          <p:spPr>
            <a:xfrm>
              <a:off x="9243813" y="3097213"/>
              <a:ext cx="0" cy="233386"/>
            </a:xfrm>
            <a:prstGeom prst="line">
              <a:avLst/>
            </a:prstGeom>
            <a:ln w="15875"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69FA991C-C70E-48B0-BB3A-EDB3E940E8A6}"/>
                </a:ext>
              </a:extLst>
            </p:cNvPr>
            <p:cNvCxnSpPr>
              <a:cxnSpLocks/>
            </p:cNvCxnSpPr>
            <p:nvPr/>
          </p:nvCxnSpPr>
          <p:spPr>
            <a:xfrm>
              <a:off x="7658891" y="3203095"/>
              <a:ext cx="1599809" cy="0"/>
            </a:xfrm>
            <a:prstGeom prst="line">
              <a:avLst/>
            </a:prstGeom>
            <a:ln w="15875"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2C506ED-9258-4D1A-815B-093F0B247B82}"/>
              </a:ext>
            </a:extLst>
          </p:cNvPr>
          <p:cNvGrpSpPr/>
          <p:nvPr/>
        </p:nvGrpSpPr>
        <p:grpSpPr>
          <a:xfrm rot="10800000">
            <a:off x="4305300" y="3455547"/>
            <a:ext cx="0" cy="310978"/>
            <a:chOff x="4086225" y="3773252"/>
            <a:chExt cx="0" cy="310978"/>
          </a:xfrm>
        </p:grpSpPr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D88DBDAC-A4D0-44D3-A029-8955B1EB4DDF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ACD12270-159B-4B8B-900C-6F87E44F4BB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1" name="文本框 150">
            <a:extLst>
              <a:ext uri="{FF2B5EF4-FFF2-40B4-BE49-F238E27FC236}">
                <a16:creationId xmlns:a16="http://schemas.microsoft.com/office/drawing/2014/main" id="{5D681659-5473-4922-AD69-DD84C9BE3108}"/>
              </a:ext>
            </a:extLst>
          </p:cNvPr>
          <p:cNvSpPr txBox="1"/>
          <p:nvPr/>
        </p:nvSpPr>
        <p:spPr>
          <a:xfrm>
            <a:off x="3901576" y="3190653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公共电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极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75F24FD5-C31E-4D82-A58A-243A45B0C52F}"/>
              </a:ext>
            </a:extLst>
          </p:cNvPr>
          <p:cNvGrpSpPr/>
          <p:nvPr/>
        </p:nvGrpSpPr>
        <p:grpSpPr>
          <a:xfrm>
            <a:off x="6950460" y="768038"/>
            <a:ext cx="45719" cy="303159"/>
            <a:chOff x="4086225" y="3773252"/>
            <a:chExt cx="0" cy="310978"/>
          </a:xfrm>
        </p:grpSpPr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1A9F177C-096D-47BE-9523-A0D06E69891C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4D26DC6-6241-437B-BC27-01704F0BCFB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4B598BA-31CE-463F-9423-DCD1C7F29328}"/>
              </a:ext>
            </a:extLst>
          </p:cNvPr>
          <p:cNvGrpSpPr/>
          <p:nvPr/>
        </p:nvGrpSpPr>
        <p:grpSpPr>
          <a:xfrm>
            <a:off x="5489819" y="3779733"/>
            <a:ext cx="45719" cy="303159"/>
            <a:chOff x="4086225" y="3773252"/>
            <a:chExt cx="0" cy="310978"/>
          </a:xfrm>
        </p:grpSpPr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BBCFDAC4-C078-43CD-83FA-28D9CD25962D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B6CA623-E2F4-4A94-9A8A-161C398B9FC2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DCD9DEF-4D7D-41CD-92B2-164659BF13EA}"/>
              </a:ext>
            </a:extLst>
          </p:cNvPr>
          <p:cNvGrpSpPr/>
          <p:nvPr/>
        </p:nvGrpSpPr>
        <p:grpSpPr>
          <a:xfrm>
            <a:off x="5648860" y="3779892"/>
            <a:ext cx="45719" cy="303159"/>
            <a:chOff x="4086225" y="3773252"/>
            <a:chExt cx="0" cy="310978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466B321A-002A-423C-9DF9-4BCD9C8EC0AB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5A4BC189-FBBC-4526-8119-7796ACFC31AD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E2D1EAD-F37B-4879-B897-AC02C0549F70}"/>
              </a:ext>
            </a:extLst>
          </p:cNvPr>
          <p:cNvGrpSpPr/>
          <p:nvPr/>
        </p:nvGrpSpPr>
        <p:grpSpPr>
          <a:xfrm>
            <a:off x="6274636" y="700604"/>
            <a:ext cx="45719" cy="303159"/>
            <a:chOff x="4086225" y="3773252"/>
            <a:chExt cx="0" cy="310978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CDA1705D-DC6E-4513-8983-43366B7C82A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F38BCB9D-36BD-4886-B2E0-691F559001A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BE0F3A1-57F5-40C0-9B12-1BC05D41B4A0}"/>
              </a:ext>
            </a:extLst>
          </p:cNvPr>
          <p:cNvGrpSpPr/>
          <p:nvPr/>
        </p:nvGrpSpPr>
        <p:grpSpPr>
          <a:xfrm>
            <a:off x="7911136" y="3783344"/>
            <a:ext cx="45719" cy="303159"/>
            <a:chOff x="4086225" y="3773252"/>
            <a:chExt cx="0" cy="310978"/>
          </a:xfrm>
        </p:grpSpPr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99F78C8B-A3F2-4A81-B004-A89729B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8CEBCF8-B9C4-4486-A9FA-C2F47AF71E4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9E37813-DE1F-4A08-B62C-45B97AE3126A}"/>
              </a:ext>
            </a:extLst>
          </p:cNvPr>
          <p:cNvGrpSpPr/>
          <p:nvPr/>
        </p:nvGrpSpPr>
        <p:grpSpPr>
          <a:xfrm>
            <a:off x="8072269" y="3783972"/>
            <a:ext cx="45719" cy="303159"/>
            <a:chOff x="4086225" y="3773252"/>
            <a:chExt cx="0" cy="310978"/>
          </a:xfrm>
        </p:grpSpPr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B5D3A427-3AF5-4651-8A4F-EC3A3C682D6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7B20C32-7163-44AA-91F1-8DABC92BD7BD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81E22D9-095F-412B-B61A-943294DA1581}"/>
              </a:ext>
            </a:extLst>
          </p:cNvPr>
          <p:cNvSpPr/>
          <p:nvPr/>
        </p:nvSpPr>
        <p:spPr>
          <a:xfrm>
            <a:off x="8206610" y="3654699"/>
            <a:ext cx="285560" cy="2558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F10C2E2-EA55-43E0-BC35-4107A6E543F5}"/>
              </a:ext>
            </a:extLst>
          </p:cNvPr>
          <p:cNvSpPr/>
          <p:nvPr/>
        </p:nvSpPr>
        <p:spPr>
          <a:xfrm>
            <a:off x="6983091" y="3671282"/>
            <a:ext cx="285560" cy="2558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AA7D3A29-63C0-4A43-AF67-9C816B95CB1A}"/>
              </a:ext>
            </a:extLst>
          </p:cNvPr>
          <p:cNvSpPr/>
          <p:nvPr/>
        </p:nvSpPr>
        <p:spPr>
          <a:xfrm>
            <a:off x="5826628" y="3658588"/>
            <a:ext cx="285560" cy="2558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4A71C37-823B-46FB-9B6C-E778D2A8CBAF}"/>
              </a:ext>
            </a:extLst>
          </p:cNvPr>
          <p:cNvSpPr txBox="1"/>
          <p:nvPr/>
        </p:nvSpPr>
        <p:spPr>
          <a:xfrm>
            <a:off x="5180267" y="3816252"/>
            <a:ext cx="383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7CC36A2-A3D1-4A3D-93D2-8640533B8D27}"/>
              </a:ext>
            </a:extLst>
          </p:cNvPr>
          <p:cNvSpPr txBox="1"/>
          <p:nvPr/>
        </p:nvSpPr>
        <p:spPr>
          <a:xfrm>
            <a:off x="7617171" y="3816434"/>
            <a:ext cx="23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7D3EC2A-7F23-48A9-9848-1411CEF08F7C}"/>
              </a:ext>
            </a:extLst>
          </p:cNvPr>
          <p:cNvSpPr txBox="1"/>
          <p:nvPr/>
        </p:nvSpPr>
        <p:spPr>
          <a:xfrm>
            <a:off x="5734382" y="3659393"/>
            <a:ext cx="1092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基站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5B591B8-3064-43CF-98F1-C05ADF2564E0}"/>
              </a:ext>
            </a:extLst>
          </p:cNvPr>
          <p:cNvSpPr txBox="1"/>
          <p:nvPr/>
        </p:nvSpPr>
        <p:spPr>
          <a:xfrm>
            <a:off x="6897771" y="3678463"/>
            <a:ext cx="1092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基站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848AEED-5EDD-40AC-BC3E-E29B3E74322C}"/>
              </a:ext>
            </a:extLst>
          </p:cNvPr>
          <p:cNvSpPr txBox="1"/>
          <p:nvPr/>
        </p:nvSpPr>
        <p:spPr>
          <a:xfrm>
            <a:off x="8116442" y="3664252"/>
            <a:ext cx="1092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基站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D896FB15-F3A8-4110-87D0-C8094249FCE6}"/>
              </a:ext>
            </a:extLst>
          </p:cNvPr>
          <p:cNvGrpSpPr/>
          <p:nvPr/>
        </p:nvGrpSpPr>
        <p:grpSpPr>
          <a:xfrm>
            <a:off x="5960738" y="3025176"/>
            <a:ext cx="2045782" cy="578656"/>
            <a:chOff x="4952712" y="3121047"/>
            <a:chExt cx="2045782" cy="492528"/>
          </a:xfrm>
        </p:grpSpPr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5A56752C-59D7-46E5-8E30-38072343953C}"/>
                </a:ext>
              </a:extLst>
            </p:cNvPr>
            <p:cNvSpPr txBox="1"/>
            <p:nvPr/>
          </p:nvSpPr>
          <p:spPr>
            <a:xfrm>
              <a:off x="4952712" y="3121047"/>
              <a:ext cx="2045782" cy="216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第二组，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个电极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左大括号 157">
              <a:extLst>
                <a:ext uri="{FF2B5EF4-FFF2-40B4-BE49-F238E27FC236}">
                  <a16:creationId xmlns:a16="http://schemas.microsoft.com/office/drawing/2014/main" id="{C8DA499B-08F2-4B9C-8CBE-E6FBB39B6D64}"/>
                </a:ext>
              </a:extLst>
            </p:cNvPr>
            <p:cNvSpPr/>
            <p:nvPr/>
          </p:nvSpPr>
          <p:spPr>
            <a:xfrm rot="5400000">
              <a:off x="5495801" y="3013376"/>
              <a:ext cx="230832" cy="969565"/>
            </a:xfrm>
            <a:prstGeom prst="leftBrace">
              <a:avLst>
                <a:gd name="adj1" fmla="val 8333"/>
                <a:gd name="adj2" fmla="val 53634"/>
              </a:avLst>
            </a:prstGeom>
            <a:ln w="9525"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9294D54D-1055-4175-8D31-C66FD269BCB2}"/>
              </a:ext>
            </a:extLst>
          </p:cNvPr>
          <p:cNvGrpSpPr/>
          <p:nvPr/>
        </p:nvGrpSpPr>
        <p:grpSpPr>
          <a:xfrm>
            <a:off x="7077931" y="3020952"/>
            <a:ext cx="2045782" cy="578656"/>
            <a:chOff x="4952712" y="3121047"/>
            <a:chExt cx="2045782" cy="492528"/>
          </a:xfrm>
        </p:grpSpPr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C11C4E4C-5D3A-46B5-9E58-E8828A8A7E98}"/>
                </a:ext>
              </a:extLst>
            </p:cNvPr>
            <p:cNvSpPr txBox="1"/>
            <p:nvPr/>
          </p:nvSpPr>
          <p:spPr>
            <a:xfrm>
              <a:off x="4952712" y="3121047"/>
              <a:ext cx="2045782" cy="216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第三组，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个电极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左大括号 160">
              <a:extLst>
                <a:ext uri="{FF2B5EF4-FFF2-40B4-BE49-F238E27FC236}">
                  <a16:creationId xmlns:a16="http://schemas.microsoft.com/office/drawing/2014/main" id="{02BB64E0-8BDB-47B0-959D-8E1E9DA0ED37}"/>
                </a:ext>
              </a:extLst>
            </p:cNvPr>
            <p:cNvSpPr/>
            <p:nvPr/>
          </p:nvSpPr>
          <p:spPr>
            <a:xfrm rot="5400000">
              <a:off x="5495801" y="3013376"/>
              <a:ext cx="230832" cy="969565"/>
            </a:xfrm>
            <a:prstGeom prst="leftBrace">
              <a:avLst>
                <a:gd name="adj1" fmla="val 8333"/>
                <a:gd name="adj2" fmla="val 53634"/>
              </a:avLst>
            </a:prstGeom>
            <a:ln w="9525"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8E87F937-E551-4A77-B111-F103EAD1116D}"/>
              </a:ext>
            </a:extLst>
          </p:cNvPr>
          <p:cNvGrpSpPr/>
          <p:nvPr/>
        </p:nvGrpSpPr>
        <p:grpSpPr>
          <a:xfrm>
            <a:off x="8276838" y="3213806"/>
            <a:ext cx="2045782" cy="400147"/>
            <a:chOff x="4952712" y="3121047"/>
            <a:chExt cx="2045782" cy="492528"/>
          </a:xfrm>
        </p:grpSpPr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46928CBB-1467-4D90-88A7-01C696823052}"/>
                </a:ext>
              </a:extLst>
            </p:cNvPr>
            <p:cNvSpPr txBox="1"/>
            <p:nvPr/>
          </p:nvSpPr>
          <p:spPr>
            <a:xfrm>
              <a:off x="4952712" y="3121047"/>
              <a:ext cx="2045782" cy="312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第四组，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个电极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左大括号 163">
              <a:extLst>
                <a:ext uri="{FF2B5EF4-FFF2-40B4-BE49-F238E27FC236}">
                  <a16:creationId xmlns:a16="http://schemas.microsoft.com/office/drawing/2014/main" id="{7963BA23-524F-4F93-8A6A-DFE4C73DD356}"/>
                </a:ext>
              </a:extLst>
            </p:cNvPr>
            <p:cNvSpPr/>
            <p:nvPr/>
          </p:nvSpPr>
          <p:spPr>
            <a:xfrm rot="5400000">
              <a:off x="5495801" y="3013376"/>
              <a:ext cx="230832" cy="969565"/>
            </a:xfrm>
            <a:prstGeom prst="leftBrace">
              <a:avLst>
                <a:gd name="adj1" fmla="val 8333"/>
                <a:gd name="adj2" fmla="val 53634"/>
              </a:avLst>
            </a:prstGeom>
            <a:ln w="9525"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5" name="文本框 164">
            <a:extLst>
              <a:ext uri="{FF2B5EF4-FFF2-40B4-BE49-F238E27FC236}">
                <a16:creationId xmlns:a16="http://schemas.microsoft.com/office/drawing/2014/main" id="{F6DCA456-96A2-48EF-96A8-80BD8B210E5D}"/>
              </a:ext>
            </a:extLst>
          </p:cNvPr>
          <p:cNvSpPr txBox="1"/>
          <p:nvPr/>
        </p:nvSpPr>
        <p:spPr>
          <a:xfrm>
            <a:off x="8828396" y="3809218"/>
            <a:ext cx="383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590F1FB1-8DF6-40CC-99BA-06C6D05CD3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46088" y="4098753"/>
            <a:ext cx="336732" cy="303601"/>
          </a:xfrm>
          <a:prstGeom prst="curvedConnector3">
            <a:avLst/>
          </a:prstGeom>
          <a:ln w="635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EDBD3C8D-22DF-4C47-8CC0-9FFFAC631F29}"/>
              </a:ext>
            </a:extLst>
          </p:cNvPr>
          <p:cNvSpPr txBox="1"/>
          <p:nvPr/>
        </p:nvSpPr>
        <p:spPr>
          <a:xfrm>
            <a:off x="4565598" y="4380397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电极距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1.5m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0EAB97F-8F27-49BA-8DF4-499EA1249F5B}"/>
              </a:ext>
            </a:extLst>
          </p:cNvPr>
          <p:cNvGrpSpPr/>
          <p:nvPr/>
        </p:nvGrpSpPr>
        <p:grpSpPr>
          <a:xfrm>
            <a:off x="3972112" y="3754434"/>
            <a:ext cx="6052763" cy="1559291"/>
            <a:chOff x="3874077" y="5333049"/>
            <a:chExt cx="6039603" cy="137924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C7A6745-A94E-4066-9D25-2C7632A44D14}"/>
                </a:ext>
              </a:extLst>
            </p:cNvPr>
            <p:cNvSpPr/>
            <p:nvPr/>
          </p:nvSpPr>
          <p:spPr>
            <a:xfrm>
              <a:off x="3881860" y="5352123"/>
              <a:ext cx="6011985" cy="1338774"/>
            </a:xfrm>
            <a:prstGeom prst="rect">
              <a:avLst/>
            </a:prstGeom>
            <a:noFill/>
            <a:ln w="19050">
              <a:solidFill>
                <a:schemeClr val="dk1">
                  <a:alpha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8EFE7AEA-A2CF-4BF8-A969-53D182A031D1}"/>
                </a:ext>
              </a:extLst>
            </p:cNvPr>
            <p:cNvCxnSpPr>
              <a:cxnSpLocks/>
            </p:cNvCxnSpPr>
            <p:nvPr/>
          </p:nvCxnSpPr>
          <p:spPr>
            <a:xfrm>
              <a:off x="3881861" y="5628931"/>
              <a:ext cx="6018665" cy="2688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D3447BD0-6558-4C44-AA6E-30159B5C1C16}"/>
                </a:ext>
              </a:extLst>
            </p:cNvPr>
            <p:cNvCxnSpPr>
              <a:cxnSpLocks/>
            </p:cNvCxnSpPr>
            <p:nvPr/>
          </p:nvCxnSpPr>
          <p:spPr>
            <a:xfrm>
              <a:off x="3881861" y="5893285"/>
              <a:ext cx="6031819" cy="33928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A7EF0A74-FF26-47E2-9007-E60C519923DD}"/>
                </a:ext>
              </a:extLst>
            </p:cNvPr>
            <p:cNvCxnSpPr>
              <a:cxnSpLocks/>
            </p:cNvCxnSpPr>
            <p:nvPr/>
          </p:nvCxnSpPr>
          <p:spPr>
            <a:xfrm>
              <a:off x="3881861" y="6175901"/>
              <a:ext cx="6011986" cy="135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95D3F064-1D9A-43E1-A432-FD6C819DC41C}"/>
                </a:ext>
              </a:extLst>
            </p:cNvPr>
            <p:cNvCxnSpPr>
              <a:cxnSpLocks/>
            </p:cNvCxnSpPr>
            <p:nvPr/>
          </p:nvCxnSpPr>
          <p:spPr>
            <a:xfrm>
              <a:off x="3874077" y="6447230"/>
              <a:ext cx="6025345" cy="0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BBA505E-274F-4AB0-AE64-0F7E930170FB}"/>
                </a:ext>
              </a:extLst>
            </p:cNvPr>
            <p:cNvCxnSpPr/>
            <p:nvPr/>
          </p:nvCxnSpPr>
          <p:spPr>
            <a:xfrm>
              <a:off x="4144728" y="5336837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E8DC2117-C351-47A0-A207-9EF14996D722}"/>
                </a:ext>
              </a:extLst>
            </p:cNvPr>
            <p:cNvCxnSpPr/>
            <p:nvPr/>
          </p:nvCxnSpPr>
          <p:spPr>
            <a:xfrm>
              <a:off x="4447683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0ADE527E-0E2A-49FE-BC46-0C5FE2307ECE}"/>
                </a:ext>
              </a:extLst>
            </p:cNvPr>
            <p:cNvCxnSpPr>
              <a:cxnSpLocks/>
            </p:cNvCxnSpPr>
            <p:nvPr/>
          </p:nvCxnSpPr>
          <p:spPr>
            <a:xfrm>
              <a:off x="4757067" y="5534319"/>
              <a:ext cx="0" cy="1154559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740A63E8-FE12-4052-8BF1-29C3BB6580F4}"/>
                </a:ext>
              </a:extLst>
            </p:cNvPr>
            <p:cNvCxnSpPr/>
            <p:nvPr/>
          </p:nvCxnSpPr>
          <p:spPr>
            <a:xfrm>
              <a:off x="5078133" y="5339398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86E0D304-4FA1-4991-A947-1ED9192711A5}"/>
                </a:ext>
              </a:extLst>
            </p:cNvPr>
            <p:cNvCxnSpPr/>
            <p:nvPr/>
          </p:nvCxnSpPr>
          <p:spPr>
            <a:xfrm>
              <a:off x="5403512" y="5339397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14D22A8A-7B66-47C2-AF1A-CADBF108AD8D}"/>
                </a:ext>
              </a:extLst>
            </p:cNvPr>
            <p:cNvCxnSpPr/>
            <p:nvPr/>
          </p:nvCxnSpPr>
          <p:spPr>
            <a:xfrm>
              <a:off x="5740732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22D05B9D-FCD1-4C08-979C-FBFE2457F229}"/>
                </a:ext>
              </a:extLst>
            </p:cNvPr>
            <p:cNvCxnSpPr/>
            <p:nvPr/>
          </p:nvCxnSpPr>
          <p:spPr>
            <a:xfrm>
              <a:off x="6072266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33CC4AA0-EB60-4258-952D-AEB27A598234}"/>
                </a:ext>
              </a:extLst>
            </p:cNvPr>
            <p:cNvCxnSpPr/>
            <p:nvPr/>
          </p:nvCxnSpPr>
          <p:spPr>
            <a:xfrm>
              <a:off x="6405328" y="534172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E08838F4-C90D-49FF-966E-5D4780A2927B}"/>
                </a:ext>
              </a:extLst>
            </p:cNvPr>
            <p:cNvCxnSpPr/>
            <p:nvPr/>
          </p:nvCxnSpPr>
          <p:spPr>
            <a:xfrm>
              <a:off x="6708283" y="534172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BF093EED-B6C7-4F36-AA69-5D41AE2881BB}"/>
                </a:ext>
              </a:extLst>
            </p:cNvPr>
            <p:cNvCxnSpPr/>
            <p:nvPr/>
          </p:nvCxnSpPr>
          <p:spPr>
            <a:xfrm>
              <a:off x="7017667" y="5333049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0024E8EC-D965-4550-822B-C970DAACEFE1}"/>
                </a:ext>
              </a:extLst>
            </p:cNvPr>
            <p:cNvCxnSpPr>
              <a:cxnSpLocks/>
            </p:cNvCxnSpPr>
            <p:nvPr/>
          </p:nvCxnSpPr>
          <p:spPr>
            <a:xfrm>
              <a:off x="7338733" y="5354829"/>
              <a:ext cx="0" cy="1342440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03A92446-D6CD-47FA-9CBA-226633D1400D}"/>
                </a:ext>
              </a:extLst>
            </p:cNvPr>
            <p:cNvCxnSpPr>
              <a:cxnSpLocks/>
            </p:cNvCxnSpPr>
            <p:nvPr/>
          </p:nvCxnSpPr>
          <p:spPr>
            <a:xfrm>
              <a:off x="7664112" y="5354830"/>
              <a:ext cx="0" cy="1344545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F8359A3C-6865-4C71-8E8B-4D841BA6BB1E}"/>
                </a:ext>
              </a:extLst>
            </p:cNvPr>
            <p:cNvCxnSpPr>
              <a:cxnSpLocks/>
            </p:cNvCxnSpPr>
            <p:nvPr/>
          </p:nvCxnSpPr>
          <p:spPr>
            <a:xfrm>
              <a:off x="8001332" y="5361342"/>
              <a:ext cx="0" cy="1338282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C5C2250A-3712-4373-AFCC-3F633CD31634}"/>
                </a:ext>
              </a:extLst>
            </p:cNvPr>
            <p:cNvCxnSpPr/>
            <p:nvPr/>
          </p:nvCxnSpPr>
          <p:spPr>
            <a:xfrm>
              <a:off x="8332866" y="5337509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6E40B95A-B1BF-4B80-9227-FD53D1E0A384}"/>
                </a:ext>
              </a:extLst>
            </p:cNvPr>
            <p:cNvCxnSpPr>
              <a:cxnSpLocks/>
            </p:cNvCxnSpPr>
            <p:nvPr/>
          </p:nvCxnSpPr>
          <p:spPr>
            <a:xfrm>
              <a:off x="8662549" y="5354829"/>
              <a:ext cx="0" cy="1338510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F66EA944-D3F8-4818-9C24-46C713D89866}"/>
                </a:ext>
              </a:extLst>
            </p:cNvPr>
            <p:cNvCxnSpPr>
              <a:cxnSpLocks/>
            </p:cNvCxnSpPr>
            <p:nvPr/>
          </p:nvCxnSpPr>
          <p:spPr>
            <a:xfrm>
              <a:off x="8994925" y="5354829"/>
              <a:ext cx="0" cy="1334297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5080022B-22A8-4CEB-B77D-DEFAD8105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07581" y="5348071"/>
              <a:ext cx="6515" cy="1341055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ED0636F8-A652-4A45-80CE-A3FE7566DD33}"/>
                </a:ext>
              </a:extLst>
            </p:cNvPr>
            <p:cNvCxnSpPr>
              <a:cxnSpLocks/>
            </p:cNvCxnSpPr>
            <p:nvPr/>
          </p:nvCxnSpPr>
          <p:spPr>
            <a:xfrm>
              <a:off x="9609216" y="5348071"/>
              <a:ext cx="0" cy="1341055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BB8379E-A3E7-41EF-B36A-C27DB3A56BAB}"/>
              </a:ext>
            </a:extLst>
          </p:cNvPr>
          <p:cNvCxnSpPr>
            <a:cxnSpLocks/>
          </p:cNvCxnSpPr>
          <p:nvPr/>
        </p:nvCxnSpPr>
        <p:spPr>
          <a:xfrm>
            <a:off x="3995738" y="2901950"/>
            <a:ext cx="6005512" cy="0"/>
          </a:xfrm>
          <a:prstGeom prst="line">
            <a:avLst/>
          </a:prstGeom>
          <a:ln w="19050"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37081FD1-A2EE-43A7-8E36-622279357ACA}"/>
              </a:ext>
            </a:extLst>
          </p:cNvPr>
          <p:cNvCxnSpPr>
            <a:cxnSpLocks/>
          </p:cNvCxnSpPr>
          <p:nvPr/>
        </p:nvCxnSpPr>
        <p:spPr>
          <a:xfrm>
            <a:off x="10002629" y="2892236"/>
            <a:ext cx="7224" cy="889365"/>
          </a:xfrm>
          <a:prstGeom prst="line">
            <a:avLst/>
          </a:prstGeom>
          <a:ln w="19050"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CA6EC9-E4BF-4338-9559-EFC998A99EA5}"/>
              </a:ext>
            </a:extLst>
          </p:cNvPr>
          <p:cNvCxnSpPr/>
          <p:nvPr/>
        </p:nvCxnSpPr>
        <p:spPr>
          <a:xfrm>
            <a:off x="9515446" y="2806700"/>
            <a:ext cx="492224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53136A1-ADEE-448F-A9B5-C857323EBC2D}"/>
              </a:ext>
            </a:extLst>
          </p:cNvPr>
          <p:cNvSpPr txBox="1"/>
          <p:nvPr/>
        </p:nvSpPr>
        <p:spPr>
          <a:xfrm>
            <a:off x="3901576" y="2931272"/>
            <a:ext cx="62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巷道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0350C276-CC8B-476A-8D0E-CFF38EFF393D}"/>
              </a:ext>
            </a:extLst>
          </p:cNvPr>
          <p:cNvSpPr txBox="1"/>
          <p:nvPr/>
        </p:nvSpPr>
        <p:spPr>
          <a:xfrm>
            <a:off x="6475346" y="2621333"/>
            <a:ext cx="62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顶板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F4459905-3E26-4350-8D77-4FF9BBA26652}"/>
              </a:ext>
            </a:extLst>
          </p:cNvPr>
          <p:cNvSpPr txBox="1"/>
          <p:nvPr/>
        </p:nvSpPr>
        <p:spPr>
          <a:xfrm>
            <a:off x="9168350" y="3768344"/>
            <a:ext cx="62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底板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02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93ED3C4E-2744-467C-B77B-C24E7FAF8C34}"/>
              </a:ext>
            </a:extLst>
          </p:cNvPr>
          <p:cNvSpPr/>
          <p:nvPr/>
        </p:nvSpPr>
        <p:spPr>
          <a:xfrm>
            <a:off x="3894483" y="1860956"/>
            <a:ext cx="2400000" cy="120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>
                <a:alpha val="70000"/>
              </a:srgb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82E9CF00-D131-410F-8550-21F574D5292B}"/>
              </a:ext>
            </a:extLst>
          </p:cNvPr>
          <p:cNvSpPr/>
          <p:nvPr/>
        </p:nvSpPr>
        <p:spPr>
          <a:xfrm>
            <a:off x="4951504" y="1865806"/>
            <a:ext cx="2000000" cy="100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EBE7C5E-61D2-45E7-A014-9A8218079180}"/>
              </a:ext>
            </a:extLst>
          </p:cNvPr>
          <p:cNvCxnSpPr>
            <a:cxnSpLocks/>
          </p:cNvCxnSpPr>
          <p:nvPr/>
        </p:nvCxnSpPr>
        <p:spPr>
          <a:xfrm flipV="1">
            <a:off x="3357726" y="2080540"/>
            <a:ext cx="150163" cy="126065"/>
          </a:xfrm>
          <a:prstGeom prst="straightConnector1">
            <a:avLst/>
          </a:prstGeom>
          <a:ln w="6350" cap="sq">
            <a:tailEnd type="stealth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CE842FA-F552-4334-83AD-48F69DC27C2B}"/>
              </a:ext>
            </a:extLst>
          </p:cNvPr>
          <p:cNvSpPr txBox="1"/>
          <p:nvPr/>
        </p:nvSpPr>
        <p:spPr>
          <a:xfrm>
            <a:off x="2388487" y="1609112"/>
            <a:ext cx="4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测线</a:t>
            </a:r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F34E8008-DF7A-4B69-976F-990FAE49CD6E}"/>
              </a:ext>
            </a:extLst>
          </p:cNvPr>
          <p:cNvSpPr/>
          <p:nvPr/>
        </p:nvSpPr>
        <p:spPr>
          <a:xfrm>
            <a:off x="4695551" y="1858514"/>
            <a:ext cx="2520000" cy="126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C34DB5B-8A86-421E-97AD-D4B0ECF794A5}"/>
              </a:ext>
            </a:extLst>
          </p:cNvPr>
          <p:cNvSpPr/>
          <p:nvPr/>
        </p:nvSpPr>
        <p:spPr>
          <a:xfrm>
            <a:off x="5737156" y="1857894"/>
            <a:ext cx="2160000" cy="108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6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87AD961B-E307-4573-86AB-F6C6F80B0918}"/>
              </a:ext>
            </a:extLst>
          </p:cNvPr>
          <p:cNvSpPr/>
          <p:nvPr/>
        </p:nvSpPr>
        <p:spPr>
          <a:xfrm>
            <a:off x="4162701" y="1858790"/>
            <a:ext cx="1812180" cy="927308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5875">
            <a:solidFill>
              <a:srgbClr val="FF0000">
                <a:alpha val="70000"/>
              </a:srgb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F4BEDEA-0D76-4389-83EE-6E42426DA72F}"/>
              </a:ext>
            </a:extLst>
          </p:cNvPr>
          <p:cNvCxnSpPr>
            <a:cxnSpLocks/>
          </p:cNvCxnSpPr>
          <p:nvPr/>
        </p:nvCxnSpPr>
        <p:spPr>
          <a:xfrm>
            <a:off x="2706688" y="1858728"/>
            <a:ext cx="6005512" cy="2701"/>
          </a:xfrm>
          <a:prstGeom prst="line">
            <a:avLst/>
          </a:prstGeom>
          <a:ln w="19050"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B02BBE1E-387B-4C61-86CC-D1837050043C}"/>
              </a:ext>
            </a:extLst>
          </p:cNvPr>
          <p:cNvGrpSpPr/>
          <p:nvPr/>
        </p:nvGrpSpPr>
        <p:grpSpPr>
          <a:xfrm>
            <a:off x="3290496" y="1673225"/>
            <a:ext cx="482978" cy="375972"/>
            <a:chOff x="4541460" y="3584575"/>
            <a:chExt cx="482978" cy="37597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E28BD1C-EECF-48D3-8D6E-D052C4EB858F}"/>
                </a:ext>
              </a:extLst>
            </p:cNvPr>
            <p:cNvSpPr/>
            <p:nvPr/>
          </p:nvSpPr>
          <p:spPr>
            <a:xfrm>
              <a:off x="4541460" y="3584575"/>
              <a:ext cx="482978" cy="375972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552C8BE1-94BA-408E-9A57-15FC89EC3EF8}"/>
                </a:ext>
              </a:extLst>
            </p:cNvPr>
            <p:cNvSpPr/>
            <p:nvPr/>
          </p:nvSpPr>
          <p:spPr>
            <a:xfrm>
              <a:off x="4581525" y="3631809"/>
              <a:ext cx="396875" cy="27979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D280E0F9-7D09-4DB2-BF5C-76504B6D1B95}"/>
              </a:ext>
            </a:extLst>
          </p:cNvPr>
          <p:cNvSpPr txBox="1"/>
          <p:nvPr/>
        </p:nvSpPr>
        <p:spPr>
          <a:xfrm>
            <a:off x="2994042" y="2183958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电法主机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F087B09-AD84-44FF-A228-1F0743610B32}"/>
              </a:ext>
            </a:extLst>
          </p:cNvPr>
          <p:cNvGrpSpPr/>
          <p:nvPr/>
        </p:nvGrpSpPr>
        <p:grpSpPr>
          <a:xfrm>
            <a:off x="2797175" y="1871427"/>
            <a:ext cx="0" cy="310978"/>
            <a:chOff x="4086225" y="3773252"/>
            <a:chExt cx="0" cy="310978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C7454FB-81C3-49B9-9BCF-583F63DE57A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accent2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08BFDE8-CEED-413A-9B3E-FCD96FB35C5F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11A384C9-DF76-4C41-B282-FEEEAB3F0487}"/>
              </a:ext>
            </a:extLst>
          </p:cNvPr>
          <p:cNvSpPr txBox="1"/>
          <p:nvPr/>
        </p:nvSpPr>
        <p:spPr>
          <a:xfrm>
            <a:off x="2377625" y="2148121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极（∞）</a:t>
            </a: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F6C8816-CE0C-4BCF-A3D2-F78149B84F59}"/>
              </a:ext>
            </a:extLst>
          </p:cNvPr>
          <p:cNvGrpSpPr/>
          <p:nvPr/>
        </p:nvGrpSpPr>
        <p:grpSpPr>
          <a:xfrm>
            <a:off x="5491833" y="1871493"/>
            <a:ext cx="45719" cy="303383"/>
            <a:chOff x="4086225" y="3773252"/>
            <a:chExt cx="0" cy="310978"/>
          </a:xfrm>
        </p:grpSpPr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3C873363-1446-4865-827E-206B3E50C095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EB86E967-917C-4A35-A70F-A73006BF0B34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FE005F80-D722-4A6D-98B8-99595400B57D}"/>
              </a:ext>
            </a:extLst>
          </p:cNvPr>
          <p:cNvGrpSpPr/>
          <p:nvPr/>
        </p:nvGrpSpPr>
        <p:grpSpPr>
          <a:xfrm flipH="1">
            <a:off x="5007004" y="1869008"/>
            <a:ext cx="67143" cy="303383"/>
            <a:chOff x="4086225" y="3773252"/>
            <a:chExt cx="0" cy="31097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C22A66A3-E26F-4E47-8E80-56165ECC8C0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E4F28AE8-FDC0-43C1-84E4-801491D9ADD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02FAA5E4-7485-4847-8BB8-7B69539F291D}"/>
              </a:ext>
            </a:extLst>
          </p:cNvPr>
          <p:cNvGrpSpPr/>
          <p:nvPr/>
        </p:nvGrpSpPr>
        <p:grpSpPr>
          <a:xfrm flipH="1">
            <a:off x="5247931" y="1866184"/>
            <a:ext cx="67143" cy="303383"/>
            <a:chOff x="4086225" y="3773252"/>
            <a:chExt cx="0" cy="310978"/>
          </a:xfrm>
        </p:grpSpPr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73AC6A24-E1CC-4705-A743-6A9233770552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B2BC50C9-4AD4-4E44-A6F7-C3511DA53E2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9CF544C-E736-4695-92CA-CA65E843931C}"/>
              </a:ext>
            </a:extLst>
          </p:cNvPr>
          <p:cNvGrpSpPr/>
          <p:nvPr/>
        </p:nvGrpSpPr>
        <p:grpSpPr>
          <a:xfrm>
            <a:off x="5955551" y="1874050"/>
            <a:ext cx="45719" cy="303383"/>
            <a:chOff x="4086225" y="3773252"/>
            <a:chExt cx="0" cy="310978"/>
          </a:xfrm>
        </p:grpSpPr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87DC0C3D-94CB-4BA5-91F1-A04B12E87EC5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accent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3721554C-84C4-47D9-9185-9E1309F2351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accent1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654E183D-0032-4A1B-88A2-49D6991F7A89}"/>
              </a:ext>
            </a:extLst>
          </p:cNvPr>
          <p:cNvGrpSpPr/>
          <p:nvPr/>
        </p:nvGrpSpPr>
        <p:grpSpPr>
          <a:xfrm>
            <a:off x="5708542" y="1869583"/>
            <a:ext cx="45719" cy="303159"/>
            <a:chOff x="4086225" y="3773252"/>
            <a:chExt cx="0" cy="310978"/>
          </a:xfrm>
        </p:grpSpPr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7210FA0-3AAA-47AD-9F83-FE6BD087E60E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AE6C95A-B3A0-49AC-9CB7-1165118CB71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B4E6A480-FD4B-48AD-9C74-682CC591D687}"/>
              </a:ext>
            </a:extLst>
          </p:cNvPr>
          <p:cNvGrpSpPr/>
          <p:nvPr/>
        </p:nvGrpSpPr>
        <p:grpSpPr>
          <a:xfrm>
            <a:off x="6823357" y="1868627"/>
            <a:ext cx="45719" cy="303159"/>
            <a:chOff x="4086225" y="3773252"/>
            <a:chExt cx="0" cy="310978"/>
          </a:xfrm>
        </p:grpSpPr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28E17C3D-C79E-44F4-B2CD-8A59FAD6F1C8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63AF2E0D-D939-4247-90C6-561721A3CD7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76C9996-B771-4086-9D36-109C7884D52B}"/>
              </a:ext>
            </a:extLst>
          </p:cNvPr>
          <p:cNvSpPr txBox="1"/>
          <p:nvPr/>
        </p:nvSpPr>
        <p:spPr>
          <a:xfrm>
            <a:off x="6403916" y="2158946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供电电极</a:t>
            </a:r>
            <a:r>
              <a:rPr lang="en-US" altLang="zh-CN" sz="120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baseline="-25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aseline="-25000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2C506ED-9258-4D1A-815B-093F0B247B82}"/>
              </a:ext>
            </a:extLst>
          </p:cNvPr>
          <p:cNvGrpSpPr/>
          <p:nvPr/>
        </p:nvGrpSpPr>
        <p:grpSpPr>
          <a:xfrm rot="10800000">
            <a:off x="3016250" y="1544197"/>
            <a:ext cx="0" cy="310978"/>
            <a:chOff x="4086225" y="3773252"/>
            <a:chExt cx="0" cy="310978"/>
          </a:xfrm>
        </p:grpSpPr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D88DBDAC-A4D0-44D3-A029-8955B1EB4DDF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rgbClr val="7030A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ACD12270-159B-4B8B-900C-6F87E44F4BB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rgbClr val="7030A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EC21C139-4193-4ED7-846B-24F0F4AFD347}"/>
              </a:ext>
            </a:extLst>
          </p:cNvPr>
          <p:cNvSpPr txBox="1"/>
          <p:nvPr/>
        </p:nvSpPr>
        <p:spPr>
          <a:xfrm>
            <a:off x="4526387" y="2139091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供电电极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725D343-6169-4252-AFC6-8FD2F93E57E0}"/>
              </a:ext>
            </a:extLst>
          </p:cNvPr>
          <p:cNvSpPr txBox="1"/>
          <p:nvPr/>
        </p:nvSpPr>
        <p:spPr>
          <a:xfrm>
            <a:off x="5489851" y="2142448"/>
            <a:ext cx="10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供电电极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baseline="-250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aseline="-250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4B598BA-31CE-463F-9423-DCD1C7F29328}"/>
              </a:ext>
            </a:extLst>
          </p:cNvPr>
          <p:cNvGrpSpPr/>
          <p:nvPr/>
        </p:nvGrpSpPr>
        <p:grpSpPr>
          <a:xfrm>
            <a:off x="4108694" y="1868383"/>
            <a:ext cx="45719" cy="303159"/>
            <a:chOff x="4086225" y="3773252"/>
            <a:chExt cx="0" cy="310978"/>
          </a:xfrm>
        </p:grpSpPr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BBCFDAC4-C078-43CD-83FA-28D9CD25962D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B6CA623-E2F4-4A94-9A8A-161C398B9FC2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DCD9DEF-4D7D-41CD-92B2-164659BF13EA}"/>
              </a:ext>
            </a:extLst>
          </p:cNvPr>
          <p:cNvGrpSpPr/>
          <p:nvPr/>
        </p:nvGrpSpPr>
        <p:grpSpPr>
          <a:xfrm>
            <a:off x="4309010" y="1868542"/>
            <a:ext cx="45719" cy="303159"/>
            <a:chOff x="4086225" y="3773252"/>
            <a:chExt cx="0" cy="310978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466B321A-002A-423C-9DF9-4BCD9C8EC0AB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5A4BC189-FBBC-4526-8119-7796ACFC31AD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BE0F3A1-57F5-40C0-9B12-1BC05D41B4A0}"/>
              </a:ext>
            </a:extLst>
          </p:cNvPr>
          <p:cNvGrpSpPr/>
          <p:nvPr/>
        </p:nvGrpSpPr>
        <p:grpSpPr>
          <a:xfrm>
            <a:off x="6168412" y="1873055"/>
            <a:ext cx="45719" cy="303159"/>
            <a:chOff x="4086225" y="3773252"/>
            <a:chExt cx="0" cy="310978"/>
          </a:xfrm>
        </p:grpSpPr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99F78C8B-A3F2-4A81-B004-A89729B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8CEBCF8-B9C4-4486-A9FA-C2F47AF71E4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9E37813-DE1F-4A08-B62C-45B97AE3126A}"/>
              </a:ext>
            </a:extLst>
          </p:cNvPr>
          <p:cNvGrpSpPr/>
          <p:nvPr/>
        </p:nvGrpSpPr>
        <p:grpSpPr>
          <a:xfrm>
            <a:off x="6397985" y="1869167"/>
            <a:ext cx="45719" cy="303159"/>
            <a:chOff x="4086225" y="3773252"/>
            <a:chExt cx="0" cy="310978"/>
          </a:xfrm>
        </p:grpSpPr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B5D3A427-3AF5-4651-8A4F-EC3A3C682D61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7B20C32-7163-44AA-91F1-8DABC92BD7BD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4A71C37-823B-46FB-9B6C-E778D2A8CBAF}"/>
              </a:ext>
            </a:extLst>
          </p:cNvPr>
          <p:cNvSpPr txBox="1"/>
          <p:nvPr/>
        </p:nvSpPr>
        <p:spPr>
          <a:xfrm>
            <a:off x="4459310" y="1899130"/>
            <a:ext cx="383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0EAB97F-8F27-49BA-8DF4-499EA1249F5B}"/>
              </a:ext>
            </a:extLst>
          </p:cNvPr>
          <p:cNvGrpSpPr/>
          <p:nvPr/>
        </p:nvGrpSpPr>
        <p:grpSpPr>
          <a:xfrm>
            <a:off x="2693534" y="1836330"/>
            <a:ext cx="6044962" cy="1559291"/>
            <a:chOff x="3881861" y="5333049"/>
            <a:chExt cx="6031819" cy="1379243"/>
          </a:xfrm>
        </p:grpSpPr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8EFE7AEA-A2CF-4BF8-A969-53D182A031D1}"/>
                </a:ext>
              </a:extLst>
            </p:cNvPr>
            <p:cNvCxnSpPr>
              <a:cxnSpLocks/>
            </p:cNvCxnSpPr>
            <p:nvPr/>
          </p:nvCxnSpPr>
          <p:spPr>
            <a:xfrm>
              <a:off x="3881861" y="5628931"/>
              <a:ext cx="6018665" cy="2688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D3447BD0-6558-4C44-AA6E-30159B5C1C16}"/>
                </a:ext>
              </a:extLst>
            </p:cNvPr>
            <p:cNvCxnSpPr>
              <a:cxnSpLocks/>
            </p:cNvCxnSpPr>
            <p:nvPr/>
          </p:nvCxnSpPr>
          <p:spPr>
            <a:xfrm>
              <a:off x="3881861" y="5893285"/>
              <a:ext cx="6031819" cy="33928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A7EF0A74-FF26-47E2-9007-E60C519923DD}"/>
                </a:ext>
              </a:extLst>
            </p:cNvPr>
            <p:cNvCxnSpPr>
              <a:cxnSpLocks/>
            </p:cNvCxnSpPr>
            <p:nvPr/>
          </p:nvCxnSpPr>
          <p:spPr>
            <a:xfrm>
              <a:off x="3881861" y="6175901"/>
              <a:ext cx="6011986" cy="135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95D3F064-1D9A-43E1-A432-FD6C819DC41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335" y="6447230"/>
              <a:ext cx="6025345" cy="0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BBA505E-274F-4AB0-AE64-0F7E930170FB}"/>
                </a:ext>
              </a:extLst>
            </p:cNvPr>
            <p:cNvCxnSpPr/>
            <p:nvPr/>
          </p:nvCxnSpPr>
          <p:spPr>
            <a:xfrm>
              <a:off x="4144728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E8DC2117-C351-47A0-A207-9EF14996D722}"/>
                </a:ext>
              </a:extLst>
            </p:cNvPr>
            <p:cNvCxnSpPr/>
            <p:nvPr/>
          </p:nvCxnSpPr>
          <p:spPr>
            <a:xfrm>
              <a:off x="4447683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0ADE527E-0E2A-49FE-BC46-0C5FE2307ECE}"/>
                </a:ext>
              </a:extLst>
            </p:cNvPr>
            <p:cNvCxnSpPr>
              <a:cxnSpLocks/>
            </p:cNvCxnSpPr>
            <p:nvPr/>
          </p:nvCxnSpPr>
          <p:spPr>
            <a:xfrm>
              <a:off x="4757067" y="5534319"/>
              <a:ext cx="0" cy="1154559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740A63E8-FE12-4052-8BF1-29C3BB6580F4}"/>
                </a:ext>
              </a:extLst>
            </p:cNvPr>
            <p:cNvCxnSpPr/>
            <p:nvPr/>
          </p:nvCxnSpPr>
          <p:spPr>
            <a:xfrm>
              <a:off x="5078133" y="5339398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86E0D304-4FA1-4991-A947-1ED9192711A5}"/>
                </a:ext>
              </a:extLst>
            </p:cNvPr>
            <p:cNvCxnSpPr/>
            <p:nvPr/>
          </p:nvCxnSpPr>
          <p:spPr>
            <a:xfrm>
              <a:off x="5397176" y="5347823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14D22A8A-7B66-47C2-AF1A-CADBF108AD8D}"/>
                </a:ext>
              </a:extLst>
            </p:cNvPr>
            <p:cNvCxnSpPr/>
            <p:nvPr/>
          </p:nvCxnSpPr>
          <p:spPr>
            <a:xfrm>
              <a:off x="5740732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22D05B9D-FCD1-4C08-979C-FBFE2457F229}"/>
                </a:ext>
              </a:extLst>
            </p:cNvPr>
            <p:cNvCxnSpPr/>
            <p:nvPr/>
          </p:nvCxnSpPr>
          <p:spPr>
            <a:xfrm>
              <a:off x="6072266" y="534807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33CC4AA0-EB60-4258-952D-AEB27A598234}"/>
                </a:ext>
              </a:extLst>
            </p:cNvPr>
            <p:cNvCxnSpPr/>
            <p:nvPr/>
          </p:nvCxnSpPr>
          <p:spPr>
            <a:xfrm>
              <a:off x="6405328" y="534172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E08838F4-C90D-49FF-966E-5D4780A2927B}"/>
                </a:ext>
              </a:extLst>
            </p:cNvPr>
            <p:cNvCxnSpPr/>
            <p:nvPr/>
          </p:nvCxnSpPr>
          <p:spPr>
            <a:xfrm>
              <a:off x="6708283" y="5341721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BF093EED-B6C7-4F36-AA69-5D41AE2881BB}"/>
                </a:ext>
              </a:extLst>
            </p:cNvPr>
            <p:cNvCxnSpPr/>
            <p:nvPr/>
          </p:nvCxnSpPr>
          <p:spPr>
            <a:xfrm>
              <a:off x="7017667" y="5333049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0024E8EC-D965-4550-822B-C970DAACEFE1}"/>
                </a:ext>
              </a:extLst>
            </p:cNvPr>
            <p:cNvCxnSpPr>
              <a:cxnSpLocks/>
            </p:cNvCxnSpPr>
            <p:nvPr/>
          </p:nvCxnSpPr>
          <p:spPr>
            <a:xfrm>
              <a:off x="7338733" y="5354829"/>
              <a:ext cx="0" cy="1342440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03A92446-D6CD-47FA-9CBA-226633D1400D}"/>
                </a:ext>
              </a:extLst>
            </p:cNvPr>
            <p:cNvCxnSpPr>
              <a:cxnSpLocks/>
            </p:cNvCxnSpPr>
            <p:nvPr/>
          </p:nvCxnSpPr>
          <p:spPr>
            <a:xfrm>
              <a:off x="7664112" y="5354830"/>
              <a:ext cx="0" cy="1344545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F8359A3C-6865-4C71-8E8B-4D841BA6BB1E}"/>
                </a:ext>
              </a:extLst>
            </p:cNvPr>
            <p:cNvCxnSpPr>
              <a:cxnSpLocks/>
            </p:cNvCxnSpPr>
            <p:nvPr/>
          </p:nvCxnSpPr>
          <p:spPr>
            <a:xfrm>
              <a:off x="8001332" y="5361342"/>
              <a:ext cx="0" cy="1338282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C5C2250A-3712-4373-AFCC-3F633CD31634}"/>
                </a:ext>
              </a:extLst>
            </p:cNvPr>
            <p:cNvCxnSpPr/>
            <p:nvPr/>
          </p:nvCxnSpPr>
          <p:spPr>
            <a:xfrm>
              <a:off x="8332866" y="5337509"/>
              <a:ext cx="0" cy="1364221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6E40B95A-B1BF-4B80-9227-FD53D1E0A384}"/>
                </a:ext>
              </a:extLst>
            </p:cNvPr>
            <p:cNvCxnSpPr>
              <a:cxnSpLocks/>
            </p:cNvCxnSpPr>
            <p:nvPr/>
          </p:nvCxnSpPr>
          <p:spPr>
            <a:xfrm>
              <a:off x="8662549" y="5354829"/>
              <a:ext cx="0" cy="1338510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F66EA944-D3F8-4818-9C24-46C713D89866}"/>
                </a:ext>
              </a:extLst>
            </p:cNvPr>
            <p:cNvCxnSpPr>
              <a:cxnSpLocks/>
            </p:cNvCxnSpPr>
            <p:nvPr/>
          </p:nvCxnSpPr>
          <p:spPr>
            <a:xfrm>
              <a:off x="8994925" y="5354829"/>
              <a:ext cx="0" cy="1334297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5080022B-22A8-4CEB-B77D-DEFAD8105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07581" y="5348071"/>
              <a:ext cx="6515" cy="1341055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ED0636F8-A652-4A45-80CE-A3FE7566DD33}"/>
                </a:ext>
              </a:extLst>
            </p:cNvPr>
            <p:cNvCxnSpPr>
              <a:cxnSpLocks/>
            </p:cNvCxnSpPr>
            <p:nvPr/>
          </p:nvCxnSpPr>
          <p:spPr>
            <a:xfrm>
              <a:off x="9609216" y="5348071"/>
              <a:ext cx="0" cy="1341055"/>
            </a:xfrm>
            <a:prstGeom prst="line">
              <a:avLst/>
            </a:prstGeom>
            <a:ln w="19050">
              <a:solidFill>
                <a:schemeClr val="dk1">
                  <a:alpha val="16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C7A6745-A94E-4066-9D25-2C7632A44D14}"/>
                </a:ext>
              </a:extLst>
            </p:cNvPr>
            <p:cNvSpPr/>
            <p:nvPr/>
          </p:nvSpPr>
          <p:spPr>
            <a:xfrm>
              <a:off x="3881861" y="5352123"/>
              <a:ext cx="6031819" cy="1338774"/>
            </a:xfrm>
            <a:prstGeom prst="rect">
              <a:avLst/>
            </a:prstGeom>
            <a:noFill/>
            <a:ln w="19050">
              <a:solidFill>
                <a:schemeClr val="dk1">
                  <a:alpha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/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1BF5E232-E838-4877-9817-B7BB461ADC02}"/>
              </a:ext>
            </a:extLst>
          </p:cNvPr>
          <p:cNvSpPr txBox="1"/>
          <p:nvPr/>
        </p:nvSpPr>
        <p:spPr>
          <a:xfrm>
            <a:off x="2618911" y="1304182"/>
            <a:ext cx="80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公共电</a:t>
            </a:r>
            <a:r>
              <a:rPr lang="zh-CN" altLang="en-US" sz="12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极</a:t>
            </a:r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887D2E11-7002-4A08-B2EB-E1F75ECE83F0}"/>
              </a:ext>
            </a:extLst>
          </p:cNvPr>
          <p:cNvGrpSpPr/>
          <p:nvPr/>
        </p:nvGrpSpPr>
        <p:grpSpPr>
          <a:xfrm>
            <a:off x="7032956" y="1872591"/>
            <a:ext cx="45719" cy="303159"/>
            <a:chOff x="4086225" y="3773252"/>
            <a:chExt cx="0" cy="310978"/>
          </a:xfrm>
        </p:grpSpPr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1B8826EB-ED0E-4F3E-91F5-ACEAA9DE5286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798DE647-61E6-43CC-9DFF-12DC991C4299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8BB502BB-ED05-4BC0-BFA9-55BA62D6943E}"/>
              </a:ext>
            </a:extLst>
          </p:cNvPr>
          <p:cNvGrpSpPr/>
          <p:nvPr/>
        </p:nvGrpSpPr>
        <p:grpSpPr>
          <a:xfrm>
            <a:off x="4840668" y="1872591"/>
            <a:ext cx="45719" cy="303159"/>
            <a:chOff x="4086225" y="3773252"/>
            <a:chExt cx="0" cy="310978"/>
          </a:xfrm>
        </p:grpSpPr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FFA8EFFA-69E9-4A13-9FED-D287AF887C14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773252"/>
              <a:ext cx="0" cy="138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07DB27AE-198C-4132-B607-1538FB1021F5}"/>
                </a:ext>
              </a:extLst>
            </p:cNvPr>
            <p:cNvCxnSpPr>
              <a:cxnSpLocks/>
            </p:cNvCxnSpPr>
            <p:nvPr/>
          </p:nvCxnSpPr>
          <p:spPr>
            <a:xfrm>
              <a:off x="4086225" y="3911599"/>
              <a:ext cx="0" cy="1726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054CC013-5A21-4425-B877-AF986A75A5E9}"/>
              </a:ext>
            </a:extLst>
          </p:cNvPr>
          <p:cNvSpPr/>
          <p:nvPr/>
        </p:nvSpPr>
        <p:spPr>
          <a:xfrm>
            <a:off x="5381431" y="1860859"/>
            <a:ext cx="2880000" cy="144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6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4809AE-32F9-4A5B-9794-7769A7218F91}"/>
              </a:ext>
            </a:extLst>
          </p:cNvPr>
          <p:cNvSpPr/>
          <p:nvPr/>
        </p:nvSpPr>
        <p:spPr>
          <a:xfrm>
            <a:off x="5526115" y="2469700"/>
            <a:ext cx="658461" cy="636067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9BDD3A72-72E0-409A-A7C2-B4F56E8E9738}"/>
              </a:ext>
            </a:extLst>
          </p:cNvPr>
          <p:cNvSpPr/>
          <p:nvPr/>
        </p:nvSpPr>
        <p:spPr>
          <a:xfrm>
            <a:off x="5714789" y="3105814"/>
            <a:ext cx="269089" cy="569532"/>
          </a:xfrm>
          <a:prstGeom prst="downArrow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A87918B-E7C7-407D-9023-E5736BD7B599}"/>
              </a:ext>
            </a:extLst>
          </p:cNvPr>
          <p:cNvCxnSpPr>
            <a:cxnSpLocks/>
          </p:cNvCxnSpPr>
          <p:nvPr/>
        </p:nvCxnSpPr>
        <p:spPr>
          <a:xfrm>
            <a:off x="4756173" y="4771445"/>
            <a:ext cx="21600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51F9EAFF-A372-449F-96F2-EF5CB1F15BF3}"/>
              </a:ext>
            </a:extLst>
          </p:cNvPr>
          <p:cNvCxnSpPr>
            <a:cxnSpLocks/>
          </p:cNvCxnSpPr>
          <p:nvPr/>
        </p:nvCxnSpPr>
        <p:spPr>
          <a:xfrm flipV="1">
            <a:off x="5836173" y="3691445"/>
            <a:ext cx="0" cy="216000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E81E79D4-8D59-4749-9161-B7685023C8EF}"/>
              </a:ext>
            </a:extLst>
          </p:cNvPr>
          <p:cNvSpPr/>
          <p:nvPr/>
        </p:nvSpPr>
        <p:spPr>
          <a:xfrm>
            <a:off x="4756173" y="3691445"/>
            <a:ext cx="2160000" cy="2160000"/>
          </a:xfrm>
          <a:custGeom>
            <a:avLst/>
            <a:gdLst>
              <a:gd name="connsiteX0" fmla="*/ 0 w 2160000"/>
              <a:gd name="connsiteY0" fmla="*/ 0 h 2160000"/>
              <a:gd name="connsiteX1" fmla="*/ 2160000 w 2160000"/>
              <a:gd name="connsiteY1" fmla="*/ 0 h 2160000"/>
              <a:gd name="connsiteX2" fmla="*/ 2160000 w 2160000"/>
              <a:gd name="connsiteY2" fmla="*/ 2160000 h 2160000"/>
              <a:gd name="connsiteX3" fmla="*/ 1789217 w 2160000"/>
              <a:gd name="connsiteY3" fmla="*/ 2160000 h 2160000"/>
              <a:gd name="connsiteX4" fmla="*/ 1753039 w 2160000"/>
              <a:gd name="connsiteY4" fmla="*/ 2150910 h 2160000"/>
              <a:gd name="connsiteX5" fmla="*/ 13949 w 2160000"/>
              <a:gd name="connsiteY5" fmla="*/ 451455 h 2160000"/>
              <a:gd name="connsiteX6" fmla="*/ 0 w 2160000"/>
              <a:gd name="connsiteY6" fmla="*/ 398443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00" h="2160000">
                <a:moveTo>
                  <a:pt x="0" y="0"/>
                </a:moveTo>
                <a:lnTo>
                  <a:pt x="2160000" y="0"/>
                </a:lnTo>
                <a:lnTo>
                  <a:pt x="2160000" y="2160000"/>
                </a:lnTo>
                <a:lnTo>
                  <a:pt x="1789217" y="2160000"/>
                </a:lnTo>
                <a:lnTo>
                  <a:pt x="1753039" y="2150910"/>
                </a:lnTo>
                <a:cubicBezTo>
                  <a:pt x="925026" y="1899242"/>
                  <a:pt x="271487" y="1260597"/>
                  <a:pt x="13949" y="451455"/>
                </a:cubicBezTo>
                <a:lnTo>
                  <a:pt x="0" y="398443"/>
                </a:lnTo>
                <a:close/>
              </a:path>
            </a:pathLst>
          </a:custGeom>
          <a:noFill/>
          <a:ln w="19050">
            <a:solidFill>
              <a:schemeClr val="accent6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96" name="任意多边形: 形状 195">
            <a:extLst>
              <a:ext uri="{FF2B5EF4-FFF2-40B4-BE49-F238E27FC236}">
                <a16:creationId xmlns:a16="http://schemas.microsoft.com/office/drawing/2014/main" id="{8325E33B-5090-4D9D-BFE0-760D3C1747D5}"/>
              </a:ext>
            </a:extLst>
          </p:cNvPr>
          <p:cNvSpPr/>
          <p:nvPr/>
        </p:nvSpPr>
        <p:spPr>
          <a:xfrm>
            <a:off x="6001561" y="3692822"/>
            <a:ext cx="914613" cy="878992"/>
          </a:xfrm>
          <a:custGeom>
            <a:avLst/>
            <a:gdLst>
              <a:gd name="connsiteX0" fmla="*/ 0 w 914613"/>
              <a:gd name="connsiteY0" fmla="*/ 0 h 878992"/>
              <a:gd name="connsiteX1" fmla="*/ 914613 w 914613"/>
              <a:gd name="connsiteY1" fmla="*/ 0 h 878992"/>
              <a:gd name="connsiteX2" fmla="*/ 914613 w 914613"/>
              <a:gd name="connsiteY2" fmla="*/ 878992 h 878992"/>
              <a:gd name="connsiteX3" fmla="*/ 844660 w 914613"/>
              <a:gd name="connsiteY3" fmla="*/ 868316 h 878992"/>
              <a:gd name="connsiteX4" fmla="*/ 4260 w 914613"/>
              <a:gd name="connsiteY4" fmla="*/ 27915 h 87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613" h="878992">
                <a:moveTo>
                  <a:pt x="0" y="0"/>
                </a:moveTo>
                <a:lnTo>
                  <a:pt x="914613" y="0"/>
                </a:lnTo>
                <a:lnTo>
                  <a:pt x="914613" y="878992"/>
                </a:lnTo>
                <a:lnTo>
                  <a:pt x="844660" y="868316"/>
                </a:lnTo>
                <a:cubicBezTo>
                  <a:pt x="422827" y="781996"/>
                  <a:pt x="90579" y="449748"/>
                  <a:pt x="4260" y="27915"/>
                </a:cubicBezTo>
                <a:close/>
              </a:path>
            </a:pathLst>
          </a:custGeom>
          <a:noFill/>
          <a:ln w="19050">
            <a:solidFill>
              <a:schemeClr val="accent6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202" name="任意多边形: 形状 201">
            <a:extLst>
              <a:ext uri="{FF2B5EF4-FFF2-40B4-BE49-F238E27FC236}">
                <a16:creationId xmlns:a16="http://schemas.microsoft.com/office/drawing/2014/main" id="{BF563BFE-8D18-43A6-B67C-EF4BF784D3A9}"/>
              </a:ext>
            </a:extLst>
          </p:cNvPr>
          <p:cNvSpPr/>
          <p:nvPr/>
        </p:nvSpPr>
        <p:spPr>
          <a:xfrm>
            <a:off x="4751734" y="3688888"/>
            <a:ext cx="729117" cy="718256"/>
          </a:xfrm>
          <a:custGeom>
            <a:avLst/>
            <a:gdLst>
              <a:gd name="connsiteX0" fmla="*/ 0 w 729117"/>
              <a:gd name="connsiteY0" fmla="*/ 0 h 718256"/>
              <a:gd name="connsiteX1" fmla="*/ 729117 w 729117"/>
              <a:gd name="connsiteY1" fmla="*/ 0 h 718256"/>
              <a:gd name="connsiteX2" fmla="*/ 678576 w 729117"/>
              <a:gd name="connsiteY2" fmla="*/ 166630 h 718256"/>
              <a:gd name="connsiteX3" fmla="*/ 26300 w 729117"/>
              <a:gd name="connsiteY3" fmla="*/ 714148 h 718256"/>
              <a:gd name="connsiteX4" fmla="*/ 0 w 729117"/>
              <a:gd name="connsiteY4" fmla="*/ 718256 h 71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117" h="718256">
                <a:moveTo>
                  <a:pt x="0" y="0"/>
                </a:moveTo>
                <a:lnTo>
                  <a:pt x="729117" y="0"/>
                </a:lnTo>
                <a:lnTo>
                  <a:pt x="678576" y="166630"/>
                </a:lnTo>
                <a:cubicBezTo>
                  <a:pt x="563950" y="443984"/>
                  <a:pt x="321222" y="652385"/>
                  <a:pt x="26300" y="714148"/>
                </a:cubicBezTo>
                <a:lnTo>
                  <a:pt x="0" y="718256"/>
                </a:lnTo>
                <a:close/>
              </a:path>
            </a:pathLst>
          </a:custGeom>
          <a:noFill/>
          <a:ln w="15875">
            <a:solidFill>
              <a:srgbClr val="FF0000">
                <a:alpha val="70000"/>
              </a:srgb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204" name="任意多边形: 形状 203">
            <a:extLst>
              <a:ext uri="{FF2B5EF4-FFF2-40B4-BE49-F238E27FC236}">
                <a16:creationId xmlns:a16="http://schemas.microsoft.com/office/drawing/2014/main" id="{B4A288A1-3FB1-42DD-9D58-EF9A51334254}"/>
              </a:ext>
            </a:extLst>
          </p:cNvPr>
          <p:cNvSpPr/>
          <p:nvPr/>
        </p:nvSpPr>
        <p:spPr>
          <a:xfrm>
            <a:off x="4751409" y="3689135"/>
            <a:ext cx="1982338" cy="1575419"/>
          </a:xfrm>
          <a:custGeom>
            <a:avLst/>
            <a:gdLst>
              <a:gd name="connsiteX0" fmla="*/ 0 w 1982338"/>
              <a:gd name="connsiteY0" fmla="*/ 0 h 1575419"/>
              <a:gd name="connsiteX1" fmla="*/ 1982338 w 1982338"/>
              <a:gd name="connsiteY1" fmla="*/ 0 h 1575419"/>
              <a:gd name="connsiteX2" fmla="*/ 1965841 w 1982338"/>
              <a:gd name="connsiteY2" fmla="*/ 86267 h 1575419"/>
              <a:gd name="connsiteX3" fmla="*/ 117807 w 1982338"/>
              <a:gd name="connsiteY3" fmla="*/ 1561071 h 1575419"/>
              <a:gd name="connsiteX4" fmla="*/ 0 w 1982338"/>
              <a:gd name="connsiteY4" fmla="*/ 1575419 h 157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2338" h="1575419">
                <a:moveTo>
                  <a:pt x="0" y="0"/>
                </a:moveTo>
                <a:lnTo>
                  <a:pt x="1982338" y="0"/>
                </a:lnTo>
                <a:lnTo>
                  <a:pt x="1965841" y="86267"/>
                </a:lnTo>
                <a:cubicBezTo>
                  <a:pt x="1776025" y="826535"/>
                  <a:pt x="1045415" y="1409591"/>
                  <a:pt x="117807" y="1561071"/>
                </a:cubicBezTo>
                <a:lnTo>
                  <a:pt x="0" y="1575419"/>
                </a:lnTo>
                <a:close/>
              </a:path>
            </a:pathLst>
          </a:custGeom>
          <a:noFill/>
          <a:ln w="19050">
            <a:solidFill>
              <a:srgbClr val="FF0000">
                <a:alpha val="70000"/>
              </a:srgb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210" name="任意多边形: 形状 209">
            <a:extLst>
              <a:ext uri="{FF2B5EF4-FFF2-40B4-BE49-F238E27FC236}">
                <a16:creationId xmlns:a16="http://schemas.microsoft.com/office/drawing/2014/main" id="{D9D80817-F7EB-4388-8EC1-791157BF1377}"/>
              </a:ext>
            </a:extLst>
          </p:cNvPr>
          <p:cNvSpPr/>
          <p:nvPr/>
        </p:nvSpPr>
        <p:spPr>
          <a:xfrm>
            <a:off x="4755406" y="3689961"/>
            <a:ext cx="2160000" cy="2139138"/>
          </a:xfrm>
          <a:custGeom>
            <a:avLst/>
            <a:gdLst>
              <a:gd name="connsiteX0" fmla="*/ 0 w 2160000"/>
              <a:gd name="connsiteY0" fmla="*/ 0 h 2139138"/>
              <a:gd name="connsiteX1" fmla="*/ 2160000 w 2160000"/>
              <a:gd name="connsiteY1" fmla="*/ 0 h 2139138"/>
              <a:gd name="connsiteX2" fmla="*/ 2160000 w 2160000"/>
              <a:gd name="connsiteY2" fmla="*/ 2027725 h 2139138"/>
              <a:gd name="connsiteX3" fmla="*/ 2128434 w 2160000"/>
              <a:gd name="connsiteY3" fmla="*/ 2037911 h 2139138"/>
              <a:gd name="connsiteX4" fmla="*/ 1369018 w 2160000"/>
              <a:gd name="connsiteY4" fmla="*/ 2139138 h 2139138"/>
              <a:gd name="connsiteX5" fmla="*/ 151735 w 2160000"/>
              <a:gd name="connsiteY5" fmla="*/ 1867383 h 2139138"/>
              <a:gd name="connsiteX6" fmla="*/ 0 w 2160000"/>
              <a:gd name="connsiteY6" fmla="*/ 1786110 h 213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00" h="2139138">
                <a:moveTo>
                  <a:pt x="0" y="0"/>
                </a:moveTo>
                <a:lnTo>
                  <a:pt x="2160000" y="0"/>
                </a:lnTo>
                <a:lnTo>
                  <a:pt x="2160000" y="2027725"/>
                </a:lnTo>
                <a:lnTo>
                  <a:pt x="2128434" y="2037911"/>
                </a:lnTo>
                <a:cubicBezTo>
                  <a:pt x="1888535" y="2103698"/>
                  <a:pt x="1633471" y="2139138"/>
                  <a:pt x="1369018" y="2139138"/>
                </a:cubicBezTo>
                <a:cubicBezTo>
                  <a:pt x="928263" y="2139138"/>
                  <a:pt x="513588" y="2040694"/>
                  <a:pt x="151735" y="1867383"/>
                </a:cubicBezTo>
                <a:lnTo>
                  <a:pt x="0" y="1786110"/>
                </a:lnTo>
                <a:close/>
              </a:path>
            </a:pathLst>
          </a:custGeom>
          <a:noFill/>
          <a:ln w="19050"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206" name="任意多边形: 形状 205">
            <a:extLst>
              <a:ext uri="{FF2B5EF4-FFF2-40B4-BE49-F238E27FC236}">
                <a16:creationId xmlns:a16="http://schemas.microsoft.com/office/drawing/2014/main" id="{0A18099D-F571-4AC5-9577-D66911E0D984}"/>
              </a:ext>
            </a:extLst>
          </p:cNvPr>
          <p:cNvSpPr/>
          <p:nvPr/>
        </p:nvSpPr>
        <p:spPr>
          <a:xfrm>
            <a:off x="4753917" y="3692309"/>
            <a:ext cx="2160000" cy="1505706"/>
          </a:xfrm>
          <a:custGeom>
            <a:avLst/>
            <a:gdLst>
              <a:gd name="connsiteX0" fmla="*/ 0 w 2160000"/>
              <a:gd name="connsiteY0" fmla="*/ 0 h 1505706"/>
              <a:gd name="connsiteX1" fmla="*/ 2160000 w 2160000"/>
              <a:gd name="connsiteY1" fmla="*/ 0 h 1505706"/>
              <a:gd name="connsiteX2" fmla="*/ 2160000 w 2160000"/>
              <a:gd name="connsiteY2" fmla="*/ 1216844 h 1505706"/>
              <a:gd name="connsiteX3" fmla="*/ 2148513 w 2160000"/>
              <a:gd name="connsiteY3" fmla="*/ 1225141 h 1505706"/>
              <a:gd name="connsiteX4" fmla="*/ 1197587 w 2160000"/>
              <a:gd name="connsiteY4" fmla="*/ 1505706 h 1505706"/>
              <a:gd name="connsiteX5" fmla="*/ 115729 w 2160000"/>
              <a:gd name="connsiteY5" fmla="*/ 1130570 h 1505706"/>
              <a:gd name="connsiteX6" fmla="*/ 0 w 2160000"/>
              <a:gd name="connsiteY6" fmla="*/ 1028974 h 15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00" h="1505706">
                <a:moveTo>
                  <a:pt x="0" y="0"/>
                </a:moveTo>
                <a:lnTo>
                  <a:pt x="2160000" y="0"/>
                </a:lnTo>
                <a:lnTo>
                  <a:pt x="2160000" y="1216844"/>
                </a:lnTo>
                <a:lnTo>
                  <a:pt x="2148513" y="1225141"/>
                </a:lnTo>
                <a:cubicBezTo>
                  <a:pt x="1877066" y="1402276"/>
                  <a:pt x="1549832" y="1505706"/>
                  <a:pt x="1197587" y="1505706"/>
                </a:cubicBezTo>
                <a:cubicBezTo>
                  <a:pt x="786634" y="1505706"/>
                  <a:pt x="409725" y="1364926"/>
                  <a:pt x="115729" y="1130570"/>
                </a:cubicBezTo>
                <a:lnTo>
                  <a:pt x="0" y="1028974"/>
                </a:lnTo>
                <a:close/>
              </a:path>
            </a:pathLst>
          </a:custGeom>
          <a:noFill/>
          <a:ln w="19050"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62EDB65D-787F-4015-8D31-AF39AB8F3DCD}"/>
              </a:ext>
            </a:extLst>
          </p:cNvPr>
          <p:cNvSpPr/>
          <p:nvPr/>
        </p:nvSpPr>
        <p:spPr>
          <a:xfrm>
            <a:off x="4753458" y="3690697"/>
            <a:ext cx="2160000" cy="2160000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BE4B5E9C-565F-4F49-A590-B9CDFDDDF19B}"/>
              </a:ext>
            </a:extLst>
          </p:cNvPr>
          <p:cNvSpPr txBox="1"/>
          <p:nvPr/>
        </p:nvSpPr>
        <p:spPr>
          <a:xfrm>
            <a:off x="5208872" y="4206900"/>
            <a:ext cx="66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网格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28F2940F-C3C4-4F91-A205-856BCCA77251}"/>
              </a:ext>
            </a:extLst>
          </p:cNvPr>
          <p:cNvSpPr txBox="1"/>
          <p:nvPr/>
        </p:nvSpPr>
        <p:spPr>
          <a:xfrm>
            <a:off x="5821309" y="4204202"/>
            <a:ext cx="66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网格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A84944A2-3E0B-4236-B347-28F9709654C6}"/>
              </a:ext>
            </a:extLst>
          </p:cNvPr>
          <p:cNvSpPr txBox="1"/>
          <p:nvPr/>
        </p:nvSpPr>
        <p:spPr>
          <a:xfrm>
            <a:off x="5008069" y="5269827"/>
            <a:ext cx="66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网格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65A77F1-9285-4625-9874-C6D49301097E}"/>
              </a:ext>
            </a:extLst>
          </p:cNvPr>
          <p:cNvSpPr txBox="1"/>
          <p:nvPr/>
        </p:nvSpPr>
        <p:spPr>
          <a:xfrm>
            <a:off x="6151504" y="5269826"/>
            <a:ext cx="66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网格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B8AA1538-F452-473C-BD21-BED55F3DC98F}"/>
                  </a:ext>
                </a:extLst>
              </p:cNvPr>
              <p:cNvSpPr txBox="1"/>
              <p:nvPr/>
            </p:nvSpPr>
            <p:spPr>
              <a:xfrm>
                <a:off x="3676334" y="1520912"/>
                <a:ext cx="11643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sz="1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B8AA1538-F452-473C-BD21-BED55F3DC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334" y="1520912"/>
                <a:ext cx="1164334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4EAC74C5-9020-4221-A4A3-6D7D3DEA5FF9}"/>
                  </a:ext>
                </a:extLst>
              </p:cNvPr>
              <p:cNvSpPr txBox="1"/>
              <p:nvPr/>
            </p:nvSpPr>
            <p:spPr>
              <a:xfrm>
                <a:off x="3514749" y="1537148"/>
                <a:ext cx="8365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4EAC74C5-9020-4221-A4A3-6D7D3DEA5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49" y="1537148"/>
                <a:ext cx="836526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53780E59-CF8D-4FA6-950C-3BA1B6FDA78D}"/>
                  </a:ext>
                </a:extLst>
              </p:cNvPr>
              <p:cNvSpPr txBox="1"/>
              <p:nvPr/>
            </p:nvSpPr>
            <p:spPr>
              <a:xfrm>
                <a:off x="4212150" y="1543590"/>
                <a:ext cx="8865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53780E59-CF8D-4FA6-950C-3BA1B6FDA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150" y="1543590"/>
                <a:ext cx="886523" cy="307777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0E42922E-E833-4E79-BD3A-FB617AC902A0}"/>
                  </a:ext>
                </a:extLst>
              </p:cNvPr>
              <p:cNvSpPr txBox="1"/>
              <p:nvPr/>
            </p:nvSpPr>
            <p:spPr>
              <a:xfrm>
                <a:off x="4419949" y="1544116"/>
                <a:ext cx="11643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0E42922E-E833-4E79-BD3A-FB617AC90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949" y="1544116"/>
                <a:ext cx="1164334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4BC6AA3D-8E7F-4679-946C-15A6B3E7F23B}"/>
                  </a:ext>
                </a:extLst>
              </p:cNvPr>
              <p:cNvSpPr txBox="1"/>
              <p:nvPr/>
            </p:nvSpPr>
            <p:spPr>
              <a:xfrm>
                <a:off x="4792650" y="1550477"/>
                <a:ext cx="11643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4BC6AA3D-8E7F-4679-946C-15A6B3E7F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650" y="1550477"/>
                <a:ext cx="1164334" cy="307777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3EDD77E8-FFD3-4DB0-9CA2-36D656692599}"/>
                  </a:ext>
                </a:extLst>
              </p:cNvPr>
              <p:cNvSpPr txBox="1"/>
              <p:nvPr/>
            </p:nvSpPr>
            <p:spPr>
              <a:xfrm>
                <a:off x="5144648" y="1543991"/>
                <a:ext cx="11643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3EDD77E8-FFD3-4DB0-9CA2-36D656692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648" y="1543991"/>
                <a:ext cx="1164334" cy="307777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023E7D0F-90B0-45BE-AB87-FD6CE23FEC8C}"/>
                  </a:ext>
                </a:extLst>
              </p:cNvPr>
              <p:cNvSpPr txBox="1"/>
              <p:nvPr/>
            </p:nvSpPr>
            <p:spPr>
              <a:xfrm>
                <a:off x="4454267" y="5537221"/>
                <a:ext cx="11643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023E7D0F-90B0-45BE-AB87-FD6CE23FE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267" y="5537221"/>
                <a:ext cx="1164334" cy="307777"/>
              </a:xfrm>
              <a:prstGeom prst="rect">
                <a:avLst/>
              </a:prstGeom>
              <a:blipFill>
                <a:blip r:embed="rId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6C14F0A1-CF82-4617-A55B-96963C3158A4}"/>
                  </a:ext>
                </a:extLst>
              </p:cNvPr>
              <p:cNvSpPr txBox="1"/>
              <p:nvPr/>
            </p:nvSpPr>
            <p:spPr>
              <a:xfrm>
                <a:off x="5513833" y="5352788"/>
                <a:ext cx="11643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6C14F0A1-CF82-4617-A55B-96963C315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33" y="5352788"/>
                <a:ext cx="1164334" cy="307777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3CD53981-ABD6-4DE6-B7CF-F390D9875A7E}"/>
                  </a:ext>
                </a:extLst>
              </p:cNvPr>
              <p:cNvSpPr txBox="1"/>
              <p:nvPr/>
            </p:nvSpPr>
            <p:spPr>
              <a:xfrm>
                <a:off x="5749124" y="3864190"/>
                <a:ext cx="11643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3CD53981-ABD6-4DE6-B7CF-F390D9875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124" y="3864190"/>
                <a:ext cx="1164334" cy="307777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44AA4F43-9430-480C-BB41-D3487DB3029D}"/>
                  </a:ext>
                </a:extLst>
              </p:cNvPr>
              <p:cNvSpPr txBox="1"/>
              <p:nvPr/>
            </p:nvSpPr>
            <p:spPr>
              <a:xfrm>
                <a:off x="5008069" y="4682069"/>
                <a:ext cx="11643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44AA4F43-9430-480C-BB41-D3487DB30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69" y="4682069"/>
                <a:ext cx="1164334" cy="307777"/>
              </a:xfrm>
              <a:prstGeom prst="rect">
                <a:avLst/>
              </a:prstGeom>
              <a:blipFill>
                <a:blip r:embed="rId1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565399A-4B04-4D10-91F4-F0575926E8E0}"/>
                  </a:ext>
                </a:extLst>
              </p:cNvPr>
              <p:cNvSpPr txBox="1"/>
              <p:nvPr/>
            </p:nvSpPr>
            <p:spPr>
              <a:xfrm>
                <a:off x="4526387" y="3849752"/>
                <a:ext cx="11643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565399A-4B04-4D10-91F4-F0575926E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387" y="3849752"/>
                <a:ext cx="1164334" cy="307777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86A15ECD-3ED3-4F1A-8694-DB53C229B74E}"/>
                  </a:ext>
                </a:extLst>
              </p:cNvPr>
              <p:cNvSpPr txBox="1"/>
              <p:nvPr/>
            </p:nvSpPr>
            <p:spPr>
              <a:xfrm>
                <a:off x="5657097" y="4858016"/>
                <a:ext cx="11643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86A15ECD-3ED3-4F1A-8694-DB53C229B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097" y="4858016"/>
                <a:ext cx="1164334" cy="307777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2CB49CEA-8A64-434F-94C2-7E6C8B7E8B06}"/>
              </a:ext>
            </a:extLst>
          </p:cNvPr>
          <p:cNvSpPr/>
          <p:nvPr/>
        </p:nvSpPr>
        <p:spPr>
          <a:xfrm>
            <a:off x="3894482" y="1853455"/>
            <a:ext cx="4405099" cy="1512644"/>
          </a:xfrm>
          <a:prstGeom prst="rect">
            <a:avLst/>
          </a:prstGeom>
          <a:solidFill>
            <a:schemeClr val="accent1">
              <a:alpha val="15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EDBC1B34-A54A-4B61-A16F-2555FAD8DD09}"/>
              </a:ext>
            </a:extLst>
          </p:cNvPr>
          <p:cNvSpPr txBox="1"/>
          <p:nvPr/>
        </p:nvSpPr>
        <p:spPr>
          <a:xfrm>
            <a:off x="3955961" y="3062611"/>
            <a:ext cx="94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探测范围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5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终止 3">
            <a:extLst>
              <a:ext uri="{FF2B5EF4-FFF2-40B4-BE49-F238E27FC236}">
                <a16:creationId xmlns:a16="http://schemas.microsoft.com/office/drawing/2014/main" id="{4BCC479A-24E3-49EB-9806-7471CF823D86}"/>
              </a:ext>
            </a:extLst>
          </p:cNvPr>
          <p:cNvSpPr>
            <a:spLocks/>
          </p:cNvSpPr>
          <p:nvPr/>
        </p:nvSpPr>
        <p:spPr>
          <a:xfrm>
            <a:off x="6195396" y="784380"/>
            <a:ext cx="1355406" cy="427881"/>
          </a:xfrm>
          <a:prstGeom prst="flowChartTerminator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网格划分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C6BBD84-F619-43BA-A4F2-2C8571A540A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873099" y="1212261"/>
            <a:ext cx="1" cy="35233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421D602-15AF-4799-8B38-3B344C25C8F1}"/>
              </a:ext>
            </a:extLst>
          </p:cNvPr>
          <p:cNvSpPr>
            <a:spLocks/>
          </p:cNvSpPr>
          <p:nvPr/>
        </p:nvSpPr>
        <p:spPr>
          <a:xfrm>
            <a:off x="5592940" y="1564595"/>
            <a:ext cx="2560319" cy="6140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构建球壳模型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F6F5711-9205-4978-B1BA-B54CF353784F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6873100" y="2178635"/>
            <a:ext cx="7812" cy="924197"/>
          </a:xfrm>
          <a:prstGeom prst="line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A580753-4868-4AB3-9F4D-DB0485D64479}"/>
              </a:ext>
            </a:extLst>
          </p:cNvPr>
          <p:cNvSpPr>
            <a:spLocks/>
          </p:cNvSpPr>
          <p:nvPr/>
        </p:nvSpPr>
        <p:spPr>
          <a:xfrm>
            <a:off x="5600752" y="3102832"/>
            <a:ext cx="2560319" cy="9143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对球壳所代表曲线经过的网格进行赋值</a:t>
            </a: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49898592-7A10-4888-BCFD-00E0501F28DC}"/>
              </a:ext>
            </a:extLst>
          </p:cNvPr>
          <p:cNvSpPr>
            <a:spLocks/>
          </p:cNvSpPr>
          <p:nvPr/>
        </p:nvSpPr>
        <p:spPr>
          <a:xfrm>
            <a:off x="2872962" y="824174"/>
            <a:ext cx="1093718" cy="600721"/>
          </a:xfrm>
          <a:prstGeom prst="parallelogram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数据输入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496D3F6-BF64-4D78-AC0D-5D0A69347636}"/>
              </a:ext>
            </a:extLst>
          </p:cNvPr>
          <p:cNvCxnSpPr>
            <a:cxnSpLocks/>
            <a:stCxn id="10" idx="3"/>
            <a:endCxn id="32" idx="0"/>
          </p:cNvCxnSpPr>
          <p:nvPr/>
        </p:nvCxnSpPr>
        <p:spPr>
          <a:xfrm>
            <a:off x="3344731" y="1424895"/>
            <a:ext cx="796" cy="830612"/>
          </a:xfrm>
          <a:prstGeom prst="line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84BDA0BC-7315-406A-B144-E14AC9774493}"/>
              </a:ext>
            </a:extLst>
          </p:cNvPr>
          <p:cNvSpPr/>
          <p:nvPr/>
        </p:nvSpPr>
        <p:spPr>
          <a:xfrm>
            <a:off x="2752949" y="2255507"/>
            <a:ext cx="1185156" cy="6007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垂直叠加计算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51A5242-18B1-45A1-8536-D4FA2842EC48}"/>
              </a:ext>
            </a:extLst>
          </p:cNvPr>
          <p:cNvSpPr/>
          <p:nvPr/>
        </p:nvSpPr>
        <p:spPr>
          <a:xfrm>
            <a:off x="4708395" y="2244695"/>
            <a:ext cx="1185156" cy="6007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偏移叠加计算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3133C43-24A3-4A4B-BF00-1414034B72E1}"/>
              </a:ext>
            </a:extLst>
          </p:cNvPr>
          <p:cNvCxnSpPr>
            <a:cxnSpLocks/>
            <a:stCxn id="32" idx="3"/>
            <a:endCxn id="41" idx="1"/>
          </p:cNvCxnSpPr>
          <p:nvPr/>
        </p:nvCxnSpPr>
        <p:spPr>
          <a:xfrm flipV="1">
            <a:off x="3938105" y="2545056"/>
            <a:ext cx="770290" cy="10812"/>
          </a:xfrm>
          <a:prstGeom prst="line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7210405-6F74-46A2-A68B-ED5061D4B03F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5893551" y="2545056"/>
            <a:ext cx="979548" cy="10812"/>
          </a:xfrm>
          <a:prstGeom prst="line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B23B3F58-3E75-4BA3-AE1F-4EAE139236A9}"/>
              </a:ext>
            </a:extLst>
          </p:cNvPr>
          <p:cNvSpPr/>
          <p:nvPr/>
        </p:nvSpPr>
        <p:spPr>
          <a:xfrm>
            <a:off x="5600752" y="4274640"/>
            <a:ext cx="2560319" cy="76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对每个网格数据进行空值填充、均值处理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542979B-84AC-49A3-A333-EA3A63638A51}"/>
              </a:ext>
            </a:extLst>
          </p:cNvPr>
          <p:cNvCxnSpPr>
            <a:stCxn id="18" idx="2"/>
            <a:endCxn id="52" idx="0"/>
          </p:cNvCxnSpPr>
          <p:nvPr/>
        </p:nvCxnSpPr>
        <p:spPr>
          <a:xfrm>
            <a:off x="6880912" y="4017224"/>
            <a:ext cx="0" cy="257416"/>
          </a:xfrm>
          <a:prstGeom prst="line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B60E2F2D-0649-4E58-9085-009DA3716016}"/>
              </a:ext>
            </a:extLst>
          </p:cNvPr>
          <p:cNvSpPr/>
          <p:nvPr/>
        </p:nvSpPr>
        <p:spPr>
          <a:xfrm>
            <a:off x="5600752" y="5339386"/>
            <a:ext cx="2560319" cy="5734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电法变异系数计算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E2F542B-F896-468A-AC0F-F6DF513D4A71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6880912" y="5036640"/>
            <a:ext cx="0" cy="302746"/>
          </a:xfrm>
          <a:prstGeom prst="line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2" name="矩形 1731">
            <a:extLst>
              <a:ext uri="{FF2B5EF4-FFF2-40B4-BE49-F238E27FC236}">
                <a16:creationId xmlns:a16="http://schemas.microsoft.com/office/drawing/2014/main" id="{578E110D-544E-45BD-832D-BB9AB8391115}"/>
              </a:ext>
            </a:extLst>
          </p:cNvPr>
          <p:cNvSpPr/>
          <p:nvPr/>
        </p:nvSpPr>
        <p:spPr>
          <a:xfrm>
            <a:off x="5600752" y="6239859"/>
            <a:ext cx="2552507" cy="61814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输出地质异常指标</a:t>
            </a:r>
          </a:p>
        </p:txBody>
      </p:sp>
      <p:cxnSp>
        <p:nvCxnSpPr>
          <p:cNvPr id="1735" name="直接连接符 1734">
            <a:extLst>
              <a:ext uri="{FF2B5EF4-FFF2-40B4-BE49-F238E27FC236}">
                <a16:creationId xmlns:a16="http://schemas.microsoft.com/office/drawing/2014/main" id="{EED21C10-EF37-4AF0-BA31-570354F358E8}"/>
              </a:ext>
            </a:extLst>
          </p:cNvPr>
          <p:cNvCxnSpPr>
            <a:cxnSpLocks/>
            <a:stCxn id="55" idx="2"/>
            <a:endCxn id="1732" idx="0"/>
          </p:cNvCxnSpPr>
          <p:nvPr/>
        </p:nvCxnSpPr>
        <p:spPr>
          <a:xfrm flipH="1">
            <a:off x="6877006" y="5912813"/>
            <a:ext cx="3906" cy="327046"/>
          </a:xfrm>
          <a:prstGeom prst="line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02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55F1BF-F95E-4DA7-91A2-BE5B14EA3AEF}"/>
              </a:ext>
            </a:extLst>
          </p:cNvPr>
          <p:cNvSpPr/>
          <p:nvPr/>
        </p:nvSpPr>
        <p:spPr>
          <a:xfrm>
            <a:off x="2261044" y="849745"/>
            <a:ext cx="327245" cy="4756728"/>
          </a:xfrm>
          <a:prstGeom prst="rect">
            <a:avLst/>
          </a:prstGeom>
          <a:solidFill>
            <a:schemeClr val="accent1">
              <a:alpha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油型气涌出危险性定量评价软件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4DCC9B-7695-4EB8-9CE1-D545E4E41D0C}"/>
              </a:ext>
            </a:extLst>
          </p:cNvPr>
          <p:cNvSpPr/>
          <p:nvPr/>
        </p:nvSpPr>
        <p:spPr>
          <a:xfrm>
            <a:off x="2990886" y="365751"/>
            <a:ext cx="327246" cy="992447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因素分析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47A18F-053A-4E78-8F94-EE0576D7329A}"/>
              </a:ext>
            </a:extLst>
          </p:cNvPr>
          <p:cNvSpPr/>
          <p:nvPr/>
        </p:nvSpPr>
        <p:spPr>
          <a:xfrm>
            <a:off x="2990886" y="3252551"/>
            <a:ext cx="327245" cy="1166767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指标计算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7AD3A3-D2FA-4C65-A116-434C73C85A6D}"/>
              </a:ext>
            </a:extLst>
          </p:cNvPr>
          <p:cNvSpPr/>
          <p:nvPr/>
        </p:nvSpPr>
        <p:spPr>
          <a:xfrm>
            <a:off x="2990886" y="4930900"/>
            <a:ext cx="327245" cy="106201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结果保存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816E35-47C7-469F-97F4-0ECBB38F4C50}"/>
              </a:ext>
            </a:extLst>
          </p:cNvPr>
          <p:cNvSpPr/>
          <p:nvPr/>
        </p:nvSpPr>
        <p:spPr>
          <a:xfrm>
            <a:off x="3719500" y="686283"/>
            <a:ext cx="1170817" cy="338535"/>
          </a:xfrm>
          <a:prstGeom prst="rect">
            <a:avLst/>
          </a:prstGeom>
          <a:solidFill>
            <a:srgbClr val="7030A0">
              <a:alpha val="40000"/>
            </a:srgbClr>
          </a:solidFill>
          <a:ln w="19050">
            <a:solidFill>
              <a:srgbClr val="7030A0">
                <a:alpha val="4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岩层稳定性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24C8C8-AEBC-47E9-BAEC-3C6CF2B04BFA}"/>
              </a:ext>
            </a:extLst>
          </p:cNvPr>
          <p:cNvSpPr/>
          <p:nvPr/>
        </p:nvSpPr>
        <p:spPr>
          <a:xfrm>
            <a:off x="4985413" y="686283"/>
            <a:ext cx="1170817" cy="338535"/>
          </a:xfrm>
          <a:prstGeom prst="rect">
            <a:avLst/>
          </a:prstGeom>
          <a:solidFill>
            <a:srgbClr val="7030A0">
              <a:alpha val="40000"/>
            </a:srgbClr>
          </a:solidFill>
          <a:ln w="19050">
            <a:solidFill>
              <a:srgbClr val="7030A0">
                <a:alpha val="4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岩层渗透性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4BF9D1-8399-44ED-9791-B36884A86C56}"/>
              </a:ext>
            </a:extLst>
          </p:cNvPr>
          <p:cNvSpPr/>
          <p:nvPr/>
        </p:nvSpPr>
        <p:spPr>
          <a:xfrm>
            <a:off x="6251326" y="683505"/>
            <a:ext cx="1170817" cy="338535"/>
          </a:xfrm>
          <a:prstGeom prst="rect">
            <a:avLst/>
          </a:prstGeom>
          <a:solidFill>
            <a:srgbClr val="7030A0">
              <a:alpha val="40000"/>
            </a:srgbClr>
          </a:solidFill>
          <a:ln w="19050">
            <a:solidFill>
              <a:srgbClr val="7030A0">
                <a:alpha val="4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地质构造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11EC6D-A0C6-477B-94C2-E9587584DA51}"/>
              </a:ext>
            </a:extLst>
          </p:cNvPr>
          <p:cNvSpPr/>
          <p:nvPr/>
        </p:nvSpPr>
        <p:spPr>
          <a:xfrm>
            <a:off x="7488614" y="686283"/>
            <a:ext cx="1170817" cy="338535"/>
          </a:xfrm>
          <a:prstGeom prst="rect">
            <a:avLst/>
          </a:prstGeom>
          <a:solidFill>
            <a:srgbClr val="7030A0">
              <a:alpha val="40000"/>
            </a:srgbClr>
          </a:solidFill>
          <a:ln w="19050">
            <a:solidFill>
              <a:srgbClr val="7030A0">
                <a:alpha val="4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岩层电性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A27910-1D99-4A42-9282-FDD77A781936}"/>
              </a:ext>
            </a:extLst>
          </p:cNvPr>
          <p:cNvSpPr/>
          <p:nvPr/>
        </p:nvSpPr>
        <p:spPr>
          <a:xfrm>
            <a:off x="2994212" y="1574202"/>
            <a:ext cx="327245" cy="1166767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数据导入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8941DD-7BCF-47A7-9D57-9CA923D53678}"/>
              </a:ext>
            </a:extLst>
          </p:cNvPr>
          <p:cNvSpPr/>
          <p:nvPr/>
        </p:nvSpPr>
        <p:spPr>
          <a:xfrm>
            <a:off x="3660618" y="1455136"/>
            <a:ext cx="5087735" cy="1342446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C93750-4B10-458C-B115-3C58D8B4C0A8}"/>
              </a:ext>
            </a:extLst>
          </p:cNvPr>
          <p:cNvSpPr/>
          <p:nvPr/>
        </p:nvSpPr>
        <p:spPr>
          <a:xfrm>
            <a:off x="3660287" y="517165"/>
            <a:ext cx="5087735" cy="689620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A674F1E-BE7C-4CC6-9A15-6F165EE55AFF}"/>
              </a:ext>
            </a:extLst>
          </p:cNvPr>
          <p:cNvGrpSpPr/>
          <p:nvPr/>
        </p:nvGrpSpPr>
        <p:grpSpPr>
          <a:xfrm>
            <a:off x="3660288" y="3045503"/>
            <a:ext cx="5087734" cy="1750714"/>
            <a:chOff x="3660288" y="3009614"/>
            <a:chExt cx="5087734" cy="178660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2FB5486-1B9A-45FD-B4A8-82A1118BD7E6}"/>
                </a:ext>
              </a:extLst>
            </p:cNvPr>
            <p:cNvSpPr/>
            <p:nvPr/>
          </p:nvSpPr>
          <p:spPr>
            <a:xfrm>
              <a:off x="3764344" y="3071915"/>
              <a:ext cx="1353638" cy="338535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19050"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宋体" panose="02010600030101010101" pitchFamily="2" charset="-122"/>
                  <a:ea typeface="宋体" panose="02010600030101010101" pitchFamily="2" charset="-122"/>
                </a:rPr>
                <a:t>电法评价指标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A79AD47-4277-4453-887B-51FC54887741}"/>
                </a:ext>
              </a:extLst>
            </p:cNvPr>
            <p:cNvSpPr/>
            <p:nvPr/>
          </p:nvSpPr>
          <p:spPr>
            <a:xfrm>
              <a:off x="5507527" y="3522381"/>
              <a:ext cx="1353638" cy="338535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19050"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稳定性参数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B844BDC-376E-4DFE-8D9C-F5D7C6949759}"/>
                </a:ext>
              </a:extLst>
            </p:cNvPr>
            <p:cNvSpPr/>
            <p:nvPr/>
          </p:nvSpPr>
          <p:spPr>
            <a:xfrm>
              <a:off x="3764344" y="3522143"/>
              <a:ext cx="1353639" cy="338535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19050"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宋体" panose="02010600030101010101" pitchFamily="2" charset="-122"/>
                  <a:ea typeface="宋体" panose="02010600030101010101" pitchFamily="2" charset="-122"/>
                </a:rPr>
                <a:t>最大破坏深度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7924E1B-66A6-441D-9BB5-AFAB3DCB3F6B}"/>
                </a:ext>
              </a:extLst>
            </p:cNvPr>
            <p:cNvSpPr/>
            <p:nvPr/>
          </p:nvSpPr>
          <p:spPr>
            <a:xfrm>
              <a:off x="4742362" y="3931875"/>
              <a:ext cx="1353638" cy="338535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19050"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宋体" panose="02010600030101010101" pitchFamily="2" charset="-122"/>
                  <a:ea typeface="宋体" panose="02010600030101010101" pitchFamily="2" charset="-122"/>
                </a:rPr>
                <a:t>渗透性参数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390F21D-4297-4D5A-84B4-F35FA28CC738}"/>
                </a:ext>
              </a:extLst>
            </p:cNvPr>
            <p:cNvSpPr/>
            <p:nvPr/>
          </p:nvSpPr>
          <p:spPr>
            <a:xfrm>
              <a:off x="4742362" y="4382103"/>
              <a:ext cx="1353638" cy="338535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19050"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宋体" panose="02010600030101010101" pitchFamily="2" charset="-122"/>
                  <a:ea typeface="宋体" panose="02010600030101010101" pitchFamily="2" charset="-122"/>
                </a:rPr>
                <a:t>地质构造参数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60BB6E6-D843-4AD3-91F1-E9CCF052EEEA}"/>
                </a:ext>
              </a:extLst>
            </p:cNvPr>
            <p:cNvSpPr/>
            <p:nvPr/>
          </p:nvSpPr>
          <p:spPr>
            <a:xfrm>
              <a:off x="5503667" y="3070371"/>
              <a:ext cx="1353638" cy="338535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19050"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电性参数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752500A-733D-485A-9347-91171C14B9E2}"/>
                </a:ext>
              </a:extLst>
            </p:cNvPr>
            <p:cNvSpPr/>
            <p:nvPr/>
          </p:nvSpPr>
          <p:spPr>
            <a:xfrm>
              <a:off x="3660288" y="3009614"/>
              <a:ext cx="5087734" cy="178660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DAE371AC-222B-490D-AA73-063BEDC5E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7422" y="3239639"/>
              <a:ext cx="270334" cy="1"/>
            </a:xfrm>
            <a:prstGeom prst="straightConnector1">
              <a:avLst/>
            </a:prstGeom>
            <a:ln w="38100">
              <a:solidFill>
                <a:srgbClr val="FF0000">
                  <a:alpha val="55000"/>
                </a:srgbClr>
              </a:solidFill>
              <a:headEnd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E9EECC8-A63D-4B70-8C70-774C7661551C}"/>
                </a:ext>
              </a:extLst>
            </p:cNvPr>
            <p:cNvCxnSpPr>
              <a:cxnSpLocks/>
            </p:cNvCxnSpPr>
            <p:nvPr/>
          </p:nvCxnSpPr>
          <p:spPr>
            <a:xfrm>
              <a:off x="5177588" y="3691897"/>
              <a:ext cx="270334" cy="238"/>
            </a:xfrm>
            <a:prstGeom prst="straightConnector1">
              <a:avLst/>
            </a:prstGeom>
            <a:ln w="38100">
              <a:solidFill>
                <a:srgbClr val="FF0000">
                  <a:alpha val="55000"/>
                </a:srgbClr>
              </a:solidFill>
              <a:headEnd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FACA85BC-B23F-47A0-9535-4B60188560D2}"/>
              </a:ext>
            </a:extLst>
          </p:cNvPr>
          <p:cNvSpPr/>
          <p:nvPr/>
        </p:nvSpPr>
        <p:spPr>
          <a:xfrm>
            <a:off x="4043957" y="1568026"/>
            <a:ext cx="1067091" cy="338535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accent4">
                <a:alpha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电法探测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15C1884-19C8-46A1-B5A8-42FB22405F21}"/>
              </a:ext>
            </a:extLst>
          </p:cNvPr>
          <p:cNvSpPr/>
          <p:nvPr/>
        </p:nvSpPr>
        <p:spPr>
          <a:xfrm>
            <a:off x="5451656" y="1568026"/>
            <a:ext cx="1067091" cy="338535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accent4">
                <a:alpha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电位信号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427D94A-3E08-4D53-B4F6-01C6A7D5DD95}"/>
              </a:ext>
            </a:extLst>
          </p:cNvPr>
          <p:cNvSpPr/>
          <p:nvPr/>
        </p:nvSpPr>
        <p:spPr>
          <a:xfrm>
            <a:off x="6859354" y="1568026"/>
            <a:ext cx="1067091" cy="338535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accent4">
                <a:alpha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视电阻率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549F99B-6821-4582-A377-A457EC681ED5}"/>
              </a:ext>
            </a:extLst>
          </p:cNvPr>
          <p:cNvCxnSpPr>
            <a:cxnSpLocks/>
          </p:cNvCxnSpPr>
          <p:nvPr/>
        </p:nvCxnSpPr>
        <p:spPr>
          <a:xfrm>
            <a:off x="5157784" y="1737175"/>
            <a:ext cx="270334" cy="238"/>
          </a:xfrm>
          <a:prstGeom prst="straightConnector1">
            <a:avLst/>
          </a:prstGeom>
          <a:ln w="38100">
            <a:solidFill>
              <a:schemeClr val="accent4">
                <a:alpha val="55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5A23EF5-939E-455D-81AC-4421CFA6ED63}"/>
              </a:ext>
            </a:extLst>
          </p:cNvPr>
          <p:cNvCxnSpPr>
            <a:cxnSpLocks/>
          </p:cNvCxnSpPr>
          <p:nvPr/>
        </p:nvCxnSpPr>
        <p:spPr>
          <a:xfrm>
            <a:off x="6577667" y="1737175"/>
            <a:ext cx="270334" cy="238"/>
          </a:xfrm>
          <a:prstGeom prst="straightConnector1">
            <a:avLst/>
          </a:prstGeom>
          <a:ln w="38100">
            <a:solidFill>
              <a:schemeClr val="accent4">
                <a:alpha val="55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C034382-12C4-42BB-A780-E6303B548029}"/>
              </a:ext>
            </a:extLst>
          </p:cNvPr>
          <p:cNvSpPr/>
          <p:nvPr/>
        </p:nvSpPr>
        <p:spPr>
          <a:xfrm>
            <a:off x="4240253" y="2163555"/>
            <a:ext cx="1529361" cy="338535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accent4">
                <a:alpha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岩层参数设置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8E8585C-846E-41F7-8D13-28ED701AEC27}"/>
              </a:ext>
            </a:extLst>
          </p:cNvPr>
          <p:cNvGrpSpPr/>
          <p:nvPr/>
        </p:nvGrpSpPr>
        <p:grpSpPr>
          <a:xfrm>
            <a:off x="6461110" y="2044627"/>
            <a:ext cx="1269038" cy="651287"/>
            <a:chOff x="6747764" y="2500344"/>
            <a:chExt cx="1703469" cy="84292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B1A40FF-A9A3-472A-9A5E-7729DB5BF31F}"/>
                </a:ext>
              </a:extLst>
            </p:cNvPr>
            <p:cNvSpPr/>
            <p:nvPr/>
          </p:nvSpPr>
          <p:spPr>
            <a:xfrm>
              <a:off x="6747764" y="2500344"/>
              <a:ext cx="1432389" cy="364758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 w="19050">
              <a:solidFill>
                <a:schemeClr val="accent4">
                  <a:alpha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通用参数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54FA2F9-D33A-40A5-8FEA-78CEF05BC094}"/>
                </a:ext>
              </a:extLst>
            </p:cNvPr>
            <p:cNvSpPr/>
            <p:nvPr/>
          </p:nvSpPr>
          <p:spPr>
            <a:xfrm>
              <a:off x="6747764" y="2978515"/>
              <a:ext cx="1703469" cy="364758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 w="19050">
              <a:solidFill>
                <a:schemeClr val="accent4">
                  <a:alpha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单岩层参数</a:t>
              </a:r>
            </a:p>
          </p:txBody>
        </p:sp>
      </p:grp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66FF0908-90EB-450A-81A3-AB1E78BDBD67}"/>
              </a:ext>
            </a:extLst>
          </p:cNvPr>
          <p:cNvSpPr/>
          <p:nvPr/>
        </p:nvSpPr>
        <p:spPr>
          <a:xfrm>
            <a:off x="5923831" y="2185542"/>
            <a:ext cx="464798" cy="338536"/>
          </a:xfrm>
          <a:prstGeom prst="leftBrace">
            <a:avLst>
              <a:gd name="adj1" fmla="val 8333"/>
              <a:gd name="adj2" fmla="val 46521"/>
            </a:avLst>
          </a:prstGeom>
          <a:ln w="31750">
            <a:solidFill>
              <a:schemeClr val="accent4">
                <a:alpha val="55000"/>
              </a:schemeClr>
            </a:solidFill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06461FF-9842-4530-8554-86CF6CB0D722}"/>
              </a:ext>
            </a:extLst>
          </p:cNvPr>
          <p:cNvCxnSpPr>
            <a:cxnSpLocks/>
          </p:cNvCxnSpPr>
          <p:nvPr/>
        </p:nvCxnSpPr>
        <p:spPr>
          <a:xfrm>
            <a:off x="6960462" y="3902915"/>
            <a:ext cx="432437" cy="0"/>
          </a:xfrm>
          <a:prstGeom prst="straightConnector1">
            <a:avLst/>
          </a:prstGeom>
          <a:ln w="38100">
            <a:solidFill>
              <a:srgbClr val="FF0000">
                <a:alpha val="55000"/>
              </a:srgb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5209800B-2A37-4E8E-96BA-F90549DE165B}"/>
              </a:ext>
            </a:extLst>
          </p:cNvPr>
          <p:cNvSpPr/>
          <p:nvPr/>
        </p:nvSpPr>
        <p:spPr>
          <a:xfrm>
            <a:off x="7478733" y="3592947"/>
            <a:ext cx="1190578" cy="676458"/>
          </a:xfrm>
          <a:prstGeom prst="rect">
            <a:avLst/>
          </a:prstGeom>
          <a:solidFill>
            <a:srgbClr val="FF0066">
              <a:alpha val="40000"/>
            </a:srgbClr>
          </a:solidFill>
          <a:ln w="19050">
            <a:solidFill>
              <a:srgbClr val="FF0000">
                <a:alpha val="4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油型气涌出危险性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总评价指标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C7F395-42BC-4D3C-A055-A113CAD3CF80}"/>
              </a:ext>
            </a:extLst>
          </p:cNvPr>
          <p:cNvCxnSpPr>
            <a:cxnSpLocks/>
          </p:cNvCxnSpPr>
          <p:nvPr/>
        </p:nvCxnSpPr>
        <p:spPr>
          <a:xfrm flipV="1">
            <a:off x="2673004" y="1101421"/>
            <a:ext cx="270334" cy="1"/>
          </a:xfrm>
          <a:prstGeom prst="straightConnector1">
            <a:avLst/>
          </a:prstGeom>
          <a:ln w="38100">
            <a:solidFill>
              <a:schemeClr val="accent1">
                <a:alpha val="40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31A1CC0-0F4F-4CF4-B1B8-DBC8B266187C}"/>
              </a:ext>
            </a:extLst>
          </p:cNvPr>
          <p:cNvCxnSpPr>
            <a:cxnSpLocks/>
          </p:cNvCxnSpPr>
          <p:nvPr/>
        </p:nvCxnSpPr>
        <p:spPr>
          <a:xfrm flipV="1">
            <a:off x="2679067" y="2185540"/>
            <a:ext cx="270334" cy="1"/>
          </a:xfrm>
          <a:prstGeom prst="straightConnector1">
            <a:avLst/>
          </a:prstGeom>
          <a:ln w="38100">
            <a:solidFill>
              <a:schemeClr val="accent1">
                <a:alpha val="40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CC9DEE9-BE59-4CAD-B270-1B9DFA43B6B8}"/>
              </a:ext>
            </a:extLst>
          </p:cNvPr>
          <p:cNvCxnSpPr>
            <a:cxnSpLocks/>
          </p:cNvCxnSpPr>
          <p:nvPr/>
        </p:nvCxnSpPr>
        <p:spPr>
          <a:xfrm flipV="1">
            <a:off x="2670880" y="3835933"/>
            <a:ext cx="270334" cy="1"/>
          </a:xfrm>
          <a:prstGeom prst="straightConnector1">
            <a:avLst/>
          </a:prstGeom>
          <a:ln w="38100">
            <a:solidFill>
              <a:schemeClr val="accent1">
                <a:alpha val="40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F7E03C3-7ABF-496C-A2E0-9D2FB41A5612}"/>
              </a:ext>
            </a:extLst>
          </p:cNvPr>
          <p:cNvCxnSpPr>
            <a:cxnSpLocks/>
          </p:cNvCxnSpPr>
          <p:nvPr/>
        </p:nvCxnSpPr>
        <p:spPr>
          <a:xfrm flipV="1">
            <a:off x="2679067" y="5461908"/>
            <a:ext cx="270334" cy="1"/>
          </a:xfrm>
          <a:prstGeom prst="straightConnector1">
            <a:avLst/>
          </a:prstGeom>
          <a:ln w="38100">
            <a:solidFill>
              <a:schemeClr val="accent1">
                <a:alpha val="40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10974B1-A0FA-4055-88FC-3C7BF997D9C6}"/>
              </a:ext>
            </a:extLst>
          </p:cNvPr>
          <p:cNvCxnSpPr>
            <a:cxnSpLocks/>
          </p:cNvCxnSpPr>
          <p:nvPr/>
        </p:nvCxnSpPr>
        <p:spPr>
          <a:xfrm flipV="1">
            <a:off x="3365680" y="849744"/>
            <a:ext cx="270334" cy="1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54B5773-7761-4029-B3C7-05A2BAD89A6B}"/>
              </a:ext>
            </a:extLst>
          </p:cNvPr>
          <p:cNvCxnSpPr>
            <a:cxnSpLocks/>
          </p:cNvCxnSpPr>
          <p:nvPr/>
        </p:nvCxnSpPr>
        <p:spPr>
          <a:xfrm flipV="1">
            <a:off x="3354044" y="2157585"/>
            <a:ext cx="270334" cy="1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3C091CE-5996-44B8-8C5F-64F82B9DED1F}"/>
              </a:ext>
            </a:extLst>
          </p:cNvPr>
          <p:cNvCxnSpPr>
            <a:cxnSpLocks/>
          </p:cNvCxnSpPr>
          <p:nvPr/>
        </p:nvCxnSpPr>
        <p:spPr>
          <a:xfrm flipV="1">
            <a:off x="3370345" y="3902914"/>
            <a:ext cx="270334" cy="1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0806FD3-23A6-476D-A2FB-408C8DC7C062}"/>
              </a:ext>
            </a:extLst>
          </p:cNvPr>
          <p:cNvCxnSpPr>
            <a:cxnSpLocks/>
          </p:cNvCxnSpPr>
          <p:nvPr/>
        </p:nvCxnSpPr>
        <p:spPr>
          <a:xfrm flipV="1">
            <a:off x="3344696" y="5461908"/>
            <a:ext cx="270334" cy="1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5BCC2A7-2973-40F1-9BF3-C510B51405A0}"/>
              </a:ext>
            </a:extLst>
          </p:cNvPr>
          <p:cNvCxnSpPr>
            <a:cxnSpLocks/>
          </p:cNvCxnSpPr>
          <p:nvPr/>
        </p:nvCxnSpPr>
        <p:spPr>
          <a:xfrm>
            <a:off x="6095999" y="1202223"/>
            <a:ext cx="3" cy="252915"/>
          </a:xfrm>
          <a:prstGeom prst="straightConnector1">
            <a:avLst/>
          </a:prstGeom>
          <a:ln w="38100">
            <a:solidFill>
              <a:srgbClr val="7030A0">
                <a:alpha val="80000"/>
              </a:srgbClr>
            </a:solidFill>
            <a:headEnd w="lg" len="lg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918DE2-5CDA-446A-8193-5186964B637B}"/>
              </a:ext>
            </a:extLst>
          </p:cNvPr>
          <p:cNvCxnSpPr>
            <a:cxnSpLocks/>
          </p:cNvCxnSpPr>
          <p:nvPr/>
        </p:nvCxnSpPr>
        <p:spPr>
          <a:xfrm>
            <a:off x="6091302" y="2792588"/>
            <a:ext cx="3" cy="252915"/>
          </a:xfrm>
          <a:prstGeom prst="straightConnector1">
            <a:avLst/>
          </a:prstGeom>
          <a:ln w="38100">
            <a:solidFill>
              <a:schemeClr val="accent4">
                <a:alpha val="80000"/>
              </a:schemeClr>
            </a:solidFill>
            <a:headEnd w="lg" len="lg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12B8182-1175-4BAF-AE2E-BC1B72FBE1F3}"/>
              </a:ext>
            </a:extLst>
          </p:cNvPr>
          <p:cNvCxnSpPr>
            <a:cxnSpLocks/>
          </p:cNvCxnSpPr>
          <p:nvPr/>
        </p:nvCxnSpPr>
        <p:spPr>
          <a:xfrm>
            <a:off x="6091302" y="4798660"/>
            <a:ext cx="3" cy="252915"/>
          </a:xfrm>
          <a:prstGeom prst="straightConnector1">
            <a:avLst/>
          </a:prstGeom>
          <a:ln w="38100">
            <a:solidFill>
              <a:srgbClr val="FF0000">
                <a:alpha val="80000"/>
              </a:srgbClr>
            </a:solidFill>
            <a:headEnd w="lg" len="lg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9D6C9F74-A8C1-465D-9508-77588FB3721F}"/>
              </a:ext>
            </a:extLst>
          </p:cNvPr>
          <p:cNvSpPr/>
          <p:nvPr/>
        </p:nvSpPr>
        <p:spPr>
          <a:xfrm>
            <a:off x="3636014" y="5063891"/>
            <a:ext cx="5087735" cy="68962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CE66426-D545-4F4E-86DE-66D74198FB0D}"/>
              </a:ext>
            </a:extLst>
          </p:cNvPr>
          <p:cNvSpPr/>
          <p:nvPr/>
        </p:nvSpPr>
        <p:spPr>
          <a:xfrm>
            <a:off x="3994305" y="5267938"/>
            <a:ext cx="1593030" cy="338535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 w="19050">
            <a:solidFill>
              <a:schemeClr val="accent6">
                <a:lumMod val="50000"/>
                <a:alpha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电阻率分布云图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CDD25FE-0BB6-4D77-B41E-8AE9740456ED}"/>
              </a:ext>
            </a:extLst>
          </p:cNvPr>
          <p:cNvSpPr/>
          <p:nvPr/>
        </p:nvSpPr>
        <p:spPr>
          <a:xfrm>
            <a:off x="6496032" y="5267937"/>
            <a:ext cx="1593030" cy="338535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 w="19050">
            <a:solidFill>
              <a:schemeClr val="accent6">
                <a:lumMod val="50000"/>
                <a:alpha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岩层参数表 </a:t>
            </a:r>
          </a:p>
        </p:txBody>
      </p:sp>
    </p:spTree>
    <p:extLst>
      <p:ext uri="{BB962C8B-B14F-4D97-AF65-F5344CB8AC3E}">
        <p14:creationId xmlns:p14="http://schemas.microsoft.com/office/powerpoint/2010/main" val="213363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0C6A763E-7C06-4FE6-B170-264CE9B5E747}"/>
              </a:ext>
            </a:extLst>
          </p:cNvPr>
          <p:cNvSpPr/>
          <p:nvPr/>
        </p:nvSpPr>
        <p:spPr>
          <a:xfrm>
            <a:off x="1871144" y="3331852"/>
            <a:ext cx="8689663" cy="3066573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8877AD72-32D5-4EE1-B747-604825DC77E7}"/>
              </a:ext>
            </a:extLst>
          </p:cNvPr>
          <p:cNvSpPr/>
          <p:nvPr/>
        </p:nvSpPr>
        <p:spPr>
          <a:xfrm>
            <a:off x="2183352" y="3562563"/>
            <a:ext cx="8399981" cy="2651435"/>
          </a:xfrm>
          <a:custGeom>
            <a:avLst/>
            <a:gdLst>
              <a:gd name="connsiteX0" fmla="*/ 1049 w 8399981"/>
              <a:gd name="connsiteY0" fmla="*/ 0 h 2651435"/>
              <a:gd name="connsiteX1" fmla="*/ 6311042 w 8399981"/>
              <a:gd name="connsiteY1" fmla="*/ 0 h 2651435"/>
              <a:gd name="connsiteX2" fmla="*/ 7002982 w 8399981"/>
              <a:gd name="connsiteY2" fmla="*/ 0 h 2651435"/>
              <a:gd name="connsiteX3" fmla="*/ 8399981 w 8399981"/>
              <a:gd name="connsiteY3" fmla="*/ 0 h 2651435"/>
              <a:gd name="connsiteX4" fmla="*/ 8399981 w 8399981"/>
              <a:gd name="connsiteY4" fmla="*/ 539908 h 2651435"/>
              <a:gd name="connsiteX5" fmla="*/ 7002982 w 8399981"/>
              <a:gd name="connsiteY5" fmla="*/ 539908 h 2651435"/>
              <a:gd name="connsiteX6" fmla="*/ 7002982 w 8399981"/>
              <a:gd name="connsiteY6" fmla="*/ 1060597 h 2651435"/>
              <a:gd name="connsiteX7" fmla="*/ 8398933 w 8399981"/>
              <a:gd name="connsiteY7" fmla="*/ 1060597 h 2651435"/>
              <a:gd name="connsiteX8" fmla="*/ 8398933 w 8399981"/>
              <a:gd name="connsiteY8" fmla="*/ 1600506 h 2651435"/>
              <a:gd name="connsiteX9" fmla="*/ 7002982 w 8399981"/>
              <a:gd name="connsiteY9" fmla="*/ 1600506 h 2651435"/>
              <a:gd name="connsiteX10" fmla="*/ 7002982 w 8399981"/>
              <a:gd name="connsiteY10" fmla="*/ 2111526 h 2651435"/>
              <a:gd name="connsiteX11" fmla="*/ 8398933 w 8399981"/>
              <a:gd name="connsiteY11" fmla="*/ 2111526 h 2651435"/>
              <a:gd name="connsiteX12" fmla="*/ 8398933 w 8399981"/>
              <a:gd name="connsiteY12" fmla="*/ 2651435 h 2651435"/>
              <a:gd name="connsiteX13" fmla="*/ 7002982 w 8399981"/>
              <a:gd name="connsiteY13" fmla="*/ 2651435 h 2651435"/>
              <a:gd name="connsiteX14" fmla="*/ 6311042 w 8399981"/>
              <a:gd name="connsiteY14" fmla="*/ 2651435 h 2651435"/>
              <a:gd name="connsiteX15" fmla="*/ 0 w 8399981"/>
              <a:gd name="connsiteY15" fmla="*/ 2651435 h 2651435"/>
              <a:gd name="connsiteX16" fmla="*/ 0 w 8399981"/>
              <a:gd name="connsiteY16" fmla="*/ 2111526 h 2651435"/>
              <a:gd name="connsiteX17" fmla="*/ 6311042 w 8399981"/>
              <a:gd name="connsiteY17" fmla="*/ 2111526 h 2651435"/>
              <a:gd name="connsiteX18" fmla="*/ 6311042 w 8399981"/>
              <a:gd name="connsiteY18" fmla="*/ 1600506 h 2651435"/>
              <a:gd name="connsiteX19" fmla="*/ 0 w 8399981"/>
              <a:gd name="connsiteY19" fmla="*/ 1600506 h 2651435"/>
              <a:gd name="connsiteX20" fmla="*/ 0 w 8399981"/>
              <a:gd name="connsiteY20" fmla="*/ 1060597 h 2651435"/>
              <a:gd name="connsiteX21" fmla="*/ 6311042 w 8399981"/>
              <a:gd name="connsiteY21" fmla="*/ 1060597 h 2651435"/>
              <a:gd name="connsiteX22" fmla="*/ 6311042 w 8399981"/>
              <a:gd name="connsiteY22" fmla="*/ 539908 h 2651435"/>
              <a:gd name="connsiteX23" fmla="*/ 1049 w 8399981"/>
              <a:gd name="connsiteY23" fmla="*/ 539908 h 265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399981" h="2651435">
                <a:moveTo>
                  <a:pt x="1049" y="0"/>
                </a:moveTo>
                <a:lnTo>
                  <a:pt x="6311042" y="0"/>
                </a:lnTo>
                <a:lnTo>
                  <a:pt x="7002982" y="0"/>
                </a:lnTo>
                <a:lnTo>
                  <a:pt x="8399981" y="0"/>
                </a:lnTo>
                <a:lnTo>
                  <a:pt x="8399981" y="539908"/>
                </a:lnTo>
                <a:lnTo>
                  <a:pt x="7002982" y="539908"/>
                </a:lnTo>
                <a:lnTo>
                  <a:pt x="7002982" y="1060597"/>
                </a:lnTo>
                <a:lnTo>
                  <a:pt x="8398933" y="1060597"/>
                </a:lnTo>
                <a:lnTo>
                  <a:pt x="8398933" y="1600506"/>
                </a:lnTo>
                <a:lnTo>
                  <a:pt x="7002982" y="1600506"/>
                </a:lnTo>
                <a:lnTo>
                  <a:pt x="7002982" y="2111526"/>
                </a:lnTo>
                <a:lnTo>
                  <a:pt x="8398933" y="2111526"/>
                </a:lnTo>
                <a:lnTo>
                  <a:pt x="8398933" y="2651435"/>
                </a:lnTo>
                <a:lnTo>
                  <a:pt x="7002982" y="2651435"/>
                </a:lnTo>
                <a:lnTo>
                  <a:pt x="6311042" y="2651435"/>
                </a:lnTo>
                <a:lnTo>
                  <a:pt x="0" y="2651435"/>
                </a:lnTo>
                <a:lnTo>
                  <a:pt x="0" y="2111526"/>
                </a:lnTo>
                <a:lnTo>
                  <a:pt x="6311042" y="2111526"/>
                </a:lnTo>
                <a:lnTo>
                  <a:pt x="6311042" y="1600506"/>
                </a:lnTo>
                <a:lnTo>
                  <a:pt x="0" y="1600506"/>
                </a:lnTo>
                <a:lnTo>
                  <a:pt x="0" y="1060597"/>
                </a:lnTo>
                <a:lnTo>
                  <a:pt x="6311042" y="1060597"/>
                </a:lnTo>
                <a:lnTo>
                  <a:pt x="6311042" y="539908"/>
                </a:lnTo>
                <a:lnTo>
                  <a:pt x="1049" y="539908"/>
                </a:lnTo>
                <a:close/>
              </a:path>
            </a:pathLst>
          </a:cu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0B57C7B-92DC-46D1-82CD-9A75EB219A42}"/>
              </a:ext>
            </a:extLst>
          </p:cNvPr>
          <p:cNvSpPr/>
          <p:nvPr/>
        </p:nvSpPr>
        <p:spPr>
          <a:xfrm>
            <a:off x="3175151" y="5400129"/>
            <a:ext cx="3765551" cy="998296"/>
          </a:xfrm>
          <a:prstGeom prst="ellipse">
            <a:avLst/>
          </a:prstGeom>
          <a:solidFill>
            <a:srgbClr val="0066FF">
              <a:alpha val="20000"/>
            </a:srgb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762DCB2-235E-4B89-BBB2-F27844F7775F}"/>
              </a:ext>
            </a:extLst>
          </p:cNvPr>
          <p:cNvSpPr/>
          <p:nvPr/>
        </p:nvSpPr>
        <p:spPr>
          <a:xfrm>
            <a:off x="3835551" y="4236709"/>
            <a:ext cx="3765550" cy="1023266"/>
          </a:xfrm>
          <a:prstGeom prst="ellipse">
            <a:avLst/>
          </a:prstGeom>
          <a:solidFill>
            <a:srgbClr val="0066FF">
              <a:alpha val="20000"/>
            </a:srgb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326287-C18B-4CD3-BCDC-8DAD6B985D08}"/>
              </a:ext>
            </a:extLst>
          </p:cNvPr>
          <p:cNvSpPr/>
          <p:nvPr/>
        </p:nvSpPr>
        <p:spPr>
          <a:xfrm>
            <a:off x="987928" y="11331"/>
            <a:ext cx="7289800" cy="3066573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91331E2-937E-4F8B-B6D7-1DEF5A014ECD}"/>
              </a:ext>
            </a:extLst>
          </p:cNvPr>
          <p:cNvCxnSpPr/>
          <p:nvPr/>
        </p:nvCxnSpPr>
        <p:spPr>
          <a:xfrm flipH="1" flipV="1">
            <a:off x="4212895" y="1290440"/>
            <a:ext cx="414788" cy="426027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726E2DF-0209-4B29-BA81-7E43CF148DA6}"/>
              </a:ext>
            </a:extLst>
          </p:cNvPr>
          <p:cNvCxnSpPr>
            <a:cxnSpLocks/>
          </p:cNvCxnSpPr>
          <p:nvPr/>
        </p:nvCxnSpPr>
        <p:spPr>
          <a:xfrm flipV="1">
            <a:off x="4849850" y="1288947"/>
            <a:ext cx="477134" cy="427520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144AAEE-956E-4D0A-B15F-B91529CC2ADE}"/>
              </a:ext>
            </a:extLst>
          </p:cNvPr>
          <p:cNvGrpSpPr/>
          <p:nvPr/>
        </p:nvGrpSpPr>
        <p:grpSpPr>
          <a:xfrm>
            <a:off x="5986449" y="1288595"/>
            <a:ext cx="1240968" cy="307777"/>
            <a:chOff x="6287745" y="1982691"/>
            <a:chExt cx="1240968" cy="307777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582964D-D126-40A0-8AB3-263FC3A8B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8229" y="2151968"/>
              <a:ext cx="361251" cy="1"/>
            </a:xfrm>
            <a:prstGeom prst="straightConnector1">
              <a:avLst/>
            </a:prstGeom>
            <a:ln w="9525">
              <a:solidFill>
                <a:srgbClr val="0066FF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8C5289B-5AC6-4EF4-B55B-6BB6D0A17DCC}"/>
                </a:ext>
              </a:extLst>
            </p:cNvPr>
            <p:cNvSpPr txBox="1"/>
            <p:nvPr/>
          </p:nvSpPr>
          <p:spPr>
            <a:xfrm>
              <a:off x="6287745" y="1982691"/>
              <a:ext cx="124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66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反掘</a:t>
              </a: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A6C678-3261-474A-877B-B29C10EE1D4F}"/>
              </a:ext>
            </a:extLst>
          </p:cNvPr>
          <p:cNvCxnSpPr/>
          <p:nvPr/>
        </p:nvCxnSpPr>
        <p:spPr>
          <a:xfrm>
            <a:off x="10583333" y="3556213"/>
            <a:ext cx="0" cy="583987"/>
          </a:xfrm>
          <a:prstGeom prst="line">
            <a:avLst/>
          </a:prstGeom>
          <a:ln w="38100">
            <a:solidFill>
              <a:schemeClr val="bg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1727FC3-2AEA-4676-A8AE-7D7596B24D33}"/>
              </a:ext>
            </a:extLst>
          </p:cNvPr>
          <p:cNvCxnSpPr/>
          <p:nvPr/>
        </p:nvCxnSpPr>
        <p:spPr>
          <a:xfrm>
            <a:off x="10589683" y="4603963"/>
            <a:ext cx="0" cy="583987"/>
          </a:xfrm>
          <a:prstGeom prst="line">
            <a:avLst/>
          </a:prstGeom>
          <a:ln w="38100">
            <a:solidFill>
              <a:schemeClr val="bg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B404293-400A-4F19-9017-33E58F578D1B}"/>
              </a:ext>
            </a:extLst>
          </p:cNvPr>
          <p:cNvCxnSpPr/>
          <p:nvPr/>
        </p:nvCxnSpPr>
        <p:spPr>
          <a:xfrm>
            <a:off x="10583333" y="5630011"/>
            <a:ext cx="0" cy="583987"/>
          </a:xfrm>
          <a:prstGeom prst="line">
            <a:avLst/>
          </a:prstGeom>
          <a:ln w="38100">
            <a:solidFill>
              <a:schemeClr val="bg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6DB419A-7E47-4784-9762-67E7E3052EFE}"/>
              </a:ext>
            </a:extLst>
          </p:cNvPr>
          <p:cNvCxnSpPr>
            <a:cxnSpLocks/>
          </p:cNvCxnSpPr>
          <p:nvPr/>
        </p:nvCxnSpPr>
        <p:spPr>
          <a:xfrm>
            <a:off x="4225917" y="4857582"/>
            <a:ext cx="300150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BF2AB4E-FF9F-430E-AA80-6184F55629A6}"/>
              </a:ext>
            </a:extLst>
          </p:cNvPr>
          <p:cNvCxnSpPr>
            <a:cxnSpLocks/>
          </p:cNvCxnSpPr>
          <p:nvPr/>
        </p:nvCxnSpPr>
        <p:spPr>
          <a:xfrm>
            <a:off x="4240357" y="4939890"/>
            <a:ext cx="2991293" cy="0"/>
          </a:xfrm>
          <a:prstGeom prst="line">
            <a:avLst/>
          </a:prstGeom>
          <a:ln w="34925" cap="rnd">
            <a:solidFill>
              <a:srgbClr val="FF0000">
                <a:alpha val="77000"/>
              </a:srgb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524A0A2-EC7D-4A81-96B3-3D72CDF997CD}"/>
              </a:ext>
            </a:extLst>
          </p:cNvPr>
          <p:cNvCxnSpPr>
            <a:cxnSpLocks/>
          </p:cNvCxnSpPr>
          <p:nvPr/>
        </p:nvCxnSpPr>
        <p:spPr>
          <a:xfrm>
            <a:off x="3560437" y="5927557"/>
            <a:ext cx="300150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670E22E-3F6D-4FA8-8AA1-A85F7B33C89C}"/>
              </a:ext>
            </a:extLst>
          </p:cNvPr>
          <p:cNvCxnSpPr>
            <a:cxnSpLocks/>
          </p:cNvCxnSpPr>
          <p:nvPr/>
        </p:nvCxnSpPr>
        <p:spPr>
          <a:xfrm>
            <a:off x="3574877" y="6038440"/>
            <a:ext cx="2991293" cy="0"/>
          </a:xfrm>
          <a:prstGeom prst="line">
            <a:avLst/>
          </a:prstGeom>
          <a:ln w="34925" cap="rnd">
            <a:solidFill>
              <a:srgbClr val="FF0000">
                <a:alpha val="77000"/>
              </a:srgb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263AC61-069E-4D77-8F96-94CBA520742D}"/>
              </a:ext>
            </a:extLst>
          </p:cNvPr>
          <p:cNvCxnSpPr>
            <a:cxnSpLocks/>
          </p:cNvCxnSpPr>
          <p:nvPr/>
        </p:nvCxnSpPr>
        <p:spPr>
          <a:xfrm flipH="1" flipV="1">
            <a:off x="6735233" y="5251312"/>
            <a:ext cx="410634" cy="145642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EFC7C19-3171-465B-83B6-06A01F99D605}"/>
              </a:ext>
            </a:extLst>
          </p:cNvPr>
          <p:cNvCxnSpPr>
            <a:cxnSpLocks/>
          </p:cNvCxnSpPr>
          <p:nvPr/>
        </p:nvCxnSpPr>
        <p:spPr>
          <a:xfrm flipH="1">
            <a:off x="6735233" y="5479101"/>
            <a:ext cx="410634" cy="118533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71B7E356-D9E2-4002-AD22-03B8F1585EDF}"/>
              </a:ext>
            </a:extLst>
          </p:cNvPr>
          <p:cNvSpPr/>
          <p:nvPr/>
        </p:nvSpPr>
        <p:spPr>
          <a:xfrm>
            <a:off x="1813826" y="634331"/>
            <a:ext cx="6591032" cy="2273968"/>
          </a:xfrm>
          <a:custGeom>
            <a:avLst/>
            <a:gdLst>
              <a:gd name="connsiteX0" fmla="*/ 0 w 6591032"/>
              <a:gd name="connsiteY0" fmla="*/ 0 h 2273968"/>
              <a:gd name="connsiteX1" fmla="*/ 584617 w 6591032"/>
              <a:gd name="connsiteY1" fmla="*/ 0 h 2273968"/>
              <a:gd name="connsiteX2" fmla="*/ 5563603 w 6591032"/>
              <a:gd name="connsiteY2" fmla="*/ 0 h 2273968"/>
              <a:gd name="connsiteX3" fmla="*/ 5563603 w 6591032"/>
              <a:gd name="connsiteY3" fmla="*/ 472392 h 2273968"/>
              <a:gd name="connsiteX4" fmla="*/ 584617 w 6591032"/>
              <a:gd name="connsiteY4" fmla="*/ 472392 h 2273968"/>
              <a:gd name="connsiteX5" fmla="*/ 584617 w 6591032"/>
              <a:gd name="connsiteY5" fmla="*/ 1801576 h 2273968"/>
              <a:gd name="connsiteX6" fmla="*/ 3030264 w 6591032"/>
              <a:gd name="connsiteY6" fmla="*/ 1801576 h 2273968"/>
              <a:gd name="connsiteX7" fmla="*/ 3030264 w 6591032"/>
              <a:gd name="connsiteY7" fmla="*/ 1803163 h 2273968"/>
              <a:gd name="connsiteX8" fmla="*/ 6591032 w 6591032"/>
              <a:gd name="connsiteY8" fmla="*/ 1803163 h 2273968"/>
              <a:gd name="connsiteX9" fmla="*/ 6591032 w 6591032"/>
              <a:gd name="connsiteY9" fmla="*/ 2273968 h 2273968"/>
              <a:gd name="connsiteX10" fmla="*/ 3030264 w 6591032"/>
              <a:gd name="connsiteY10" fmla="*/ 2273968 h 2273968"/>
              <a:gd name="connsiteX11" fmla="*/ 2781801 w 6591032"/>
              <a:gd name="connsiteY11" fmla="*/ 2273968 h 2273968"/>
              <a:gd name="connsiteX12" fmla="*/ 0 w 6591032"/>
              <a:gd name="connsiteY12" fmla="*/ 2273968 h 2273968"/>
              <a:gd name="connsiteX13" fmla="*/ 0 w 6591032"/>
              <a:gd name="connsiteY13" fmla="*/ 1801576 h 2273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91032" h="2273968">
                <a:moveTo>
                  <a:pt x="0" y="0"/>
                </a:moveTo>
                <a:lnTo>
                  <a:pt x="584617" y="0"/>
                </a:lnTo>
                <a:lnTo>
                  <a:pt x="5563603" y="0"/>
                </a:lnTo>
                <a:lnTo>
                  <a:pt x="5563603" y="472392"/>
                </a:lnTo>
                <a:lnTo>
                  <a:pt x="584617" y="472392"/>
                </a:lnTo>
                <a:lnTo>
                  <a:pt x="584617" y="1801576"/>
                </a:lnTo>
                <a:lnTo>
                  <a:pt x="3030264" y="1801576"/>
                </a:lnTo>
                <a:lnTo>
                  <a:pt x="3030264" y="1803163"/>
                </a:lnTo>
                <a:lnTo>
                  <a:pt x="6591032" y="1803163"/>
                </a:lnTo>
                <a:lnTo>
                  <a:pt x="6591032" y="2273968"/>
                </a:lnTo>
                <a:lnTo>
                  <a:pt x="3030264" y="2273968"/>
                </a:lnTo>
                <a:lnTo>
                  <a:pt x="2781801" y="2273968"/>
                </a:lnTo>
                <a:lnTo>
                  <a:pt x="0" y="2273968"/>
                </a:lnTo>
                <a:lnTo>
                  <a:pt x="0" y="1801576"/>
                </a:lnTo>
                <a:close/>
              </a:path>
            </a:pathLst>
          </a:custGeom>
          <a:ln w="190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C769EF-16FB-44C3-95CF-3405E40EAD10}"/>
              </a:ext>
            </a:extLst>
          </p:cNvPr>
          <p:cNvSpPr/>
          <p:nvPr/>
        </p:nvSpPr>
        <p:spPr>
          <a:xfrm>
            <a:off x="8296979" y="2349404"/>
            <a:ext cx="126929" cy="692655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4A6481B-9EDA-420A-90F7-A204A8A874AD}"/>
              </a:ext>
            </a:extLst>
          </p:cNvPr>
          <p:cNvGrpSpPr/>
          <p:nvPr/>
        </p:nvGrpSpPr>
        <p:grpSpPr>
          <a:xfrm>
            <a:off x="1380708" y="291629"/>
            <a:ext cx="6416720" cy="954931"/>
            <a:chOff x="1353000" y="291629"/>
            <a:chExt cx="6416720" cy="954931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AFBE2E8-3BDF-4343-A558-2357935AD419}"/>
                </a:ext>
              </a:extLst>
            </p:cNvPr>
            <p:cNvGrpSpPr/>
            <p:nvPr/>
          </p:nvGrpSpPr>
          <p:grpSpPr>
            <a:xfrm>
              <a:off x="1353000" y="291629"/>
              <a:ext cx="6416720" cy="954931"/>
              <a:chOff x="1474724" y="288357"/>
              <a:chExt cx="6416720" cy="954931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AFA65629-F38C-4CB6-AF90-DA77C0829591}"/>
                  </a:ext>
                </a:extLst>
              </p:cNvPr>
              <p:cNvSpPr/>
              <p:nvPr/>
            </p:nvSpPr>
            <p:spPr>
              <a:xfrm>
                <a:off x="4752029" y="288357"/>
                <a:ext cx="3139415" cy="948124"/>
              </a:xfrm>
              <a:prstGeom prst="ellipse">
                <a:avLst/>
              </a:prstGeom>
              <a:solidFill>
                <a:srgbClr val="0066FF">
                  <a:alpha val="20000"/>
                </a:srgbClr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1C228D8A-D0FC-4ED7-A68F-E6B91A60C677}"/>
                  </a:ext>
                </a:extLst>
              </p:cNvPr>
              <p:cNvGrpSpPr/>
              <p:nvPr/>
            </p:nvGrpSpPr>
            <p:grpSpPr>
              <a:xfrm>
                <a:off x="1474724" y="295164"/>
                <a:ext cx="3139415" cy="948124"/>
                <a:chOff x="1474724" y="295164"/>
                <a:chExt cx="3139415" cy="948124"/>
              </a:xfrm>
            </p:grpSpPr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A582DFD2-1D5D-4CB4-B23B-0BC08B72DC4E}"/>
                    </a:ext>
                  </a:extLst>
                </p:cNvPr>
                <p:cNvSpPr/>
                <p:nvPr/>
              </p:nvSpPr>
              <p:spPr>
                <a:xfrm>
                  <a:off x="1474724" y="295164"/>
                  <a:ext cx="3139415" cy="948124"/>
                </a:xfrm>
                <a:prstGeom prst="ellipse">
                  <a:avLst/>
                </a:prstGeom>
                <a:solidFill>
                  <a:srgbClr val="0066FF">
                    <a:alpha val="20000"/>
                  </a:srgbClr>
                </a:solidFill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000" dirty="0"/>
                </a:p>
              </p:txBody>
            </p: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00AA1BD5-9B79-42C7-AE7D-603705791944}"/>
                    </a:ext>
                  </a:extLst>
                </p:cNvPr>
                <p:cNvGrpSpPr/>
                <p:nvPr/>
              </p:nvGrpSpPr>
              <p:grpSpPr>
                <a:xfrm>
                  <a:off x="1987986" y="864804"/>
                  <a:ext cx="2102686" cy="79133"/>
                  <a:chOff x="2286000" y="1790700"/>
                  <a:chExt cx="3139440" cy="113605"/>
                </a:xfrm>
              </p:grpSpPr>
              <p:cxnSp>
                <p:nvCxnSpPr>
                  <p:cNvPr id="9" name="直接连接符 8">
                    <a:extLst>
                      <a:ext uri="{FF2B5EF4-FFF2-40B4-BE49-F238E27FC236}">
                        <a16:creationId xmlns:a16="http://schemas.microsoft.com/office/drawing/2014/main" id="{72C47DCC-FA48-4BE0-9CF1-E0BA22C8C2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86000" y="1790700"/>
                    <a:ext cx="3124200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连接符 9">
                    <a:extLst>
                      <a:ext uri="{FF2B5EF4-FFF2-40B4-BE49-F238E27FC236}">
                        <a16:creationId xmlns:a16="http://schemas.microsoft.com/office/drawing/2014/main" id="{C719284E-DB97-44C0-80C9-9FFEC6D338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01240" y="1904305"/>
                    <a:ext cx="3124200" cy="0"/>
                  </a:xfrm>
                  <a:prstGeom prst="line">
                    <a:avLst/>
                  </a:prstGeom>
                  <a:ln w="34925" cap="rnd">
                    <a:solidFill>
                      <a:srgbClr val="FF0000">
                        <a:alpha val="77000"/>
                      </a:srgbClr>
                    </a:solidFill>
                    <a:prstDash val="sysDot"/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8FD631F-B5E5-4922-968C-04577D0849FB}"/>
                  </a:ext>
                </a:extLst>
              </p:cNvPr>
              <p:cNvGrpSpPr/>
              <p:nvPr/>
            </p:nvGrpSpPr>
            <p:grpSpPr>
              <a:xfrm>
                <a:off x="5282365" y="864693"/>
                <a:ext cx="2102686" cy="85483"/>
                <a:chOff x="2286000" y="1790700"/>
                <a:chExt cx="3139439" cy="122732"/>
              </a:xfrm>
            </p:grpSpPr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9CDD7261-63EA-4688-8876-98C858D7F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6000" y="1790700"/>
                  <a:ext cx="3124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FD449A4C-2386-4509-90AB-C1AD8202E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1238" y="1913432"/>
                  <a:ext cx="3124201" cy="0"/>
                </a:xfrm>
                <a:prstGeom prst="line">
                  <a:avLst/>
                </a:prstGeom>
                <a:ln w="34925" cap="rnd">
                  <a:solidFill>
                    <a:srgbClr val="FF0000">
                      <a:alpha val="77000"/>
                    </a:srgbClr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78AC052-FFA1-4F58-A7C0-6C56C4B1E33B}"/>
                </a:ext>
              </a:extLst>
            </p:cNvPr>
            <p:cNvGrpSpPr/>
            <p:nvPr/>
          </p:nvGrpSpPr>
          <p:grpSpPr>
            <a:xfrm>
              <a:off x="1722133" y="585250"/>
              <a:ext cx="652538" cy="292264"/>
              <a:chOff x="9020633" y="1397791"/>
              <a:chExt cx="652538" cy="281252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3CBF01FB-C585-44A7-BE7C-31D9F08CF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400" y="1595566"/>
                <a:ext cx="0" cy="83477"/>
              </a:xfrm>
              <a:prstGeom prst="line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ACF2779-6E14-4F0A-B07B-9AF9E6D65840}"/>
                  </a:ext>
                </a:extLst>
              </p:cNvPr>
              <p:cNvSpPr txBox="1"/>
              <p:nvPr/>
            </p:nvSpPr>
            <p:spPr>
              <a:xfrm>
                <a:off x="9020633" y="1397791"/>
                <a:ext cx="652538" cy="266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0m</a:t>
                </a:r>
                <a:endParaRPr lang="zh-CN" altLang="en-US" sz="12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885B47B1-00C8-4CBE-BA4A-0B355257E849}"/>
                </a:ext>
              </a:extLst>
            </p:cNvPr>
            <p:cNvGrpSpPr/>
            <p:nvPr/>
          </p:nvGrpSpPr>
          <p:grpSpPr>
            <a:xfrm>
              <a:off x="3728527" y="571796"/>
              <a:ext cx="652538" cy="306595"/>
              <a:chOff x="8934046" y="1384000"/>
              <a:chExt cx="652538" cy="295043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F89F8E4B-0FA4-45AE-B35B-0304922E9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400" y="1595566"/>
                <a:ext cx="0" cy="83477"/>
              </a:xfrm>
              <a:prstGeom prst="line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88A7D18-DF93-408F-BB86-CDBFFE82EE1B}"/>
                  </a:ext>
                </a:extLst>
              </p:cNvPr>
              <p:cNvSpPr txBox="1"/>
              <p:nvPr/>
            </p:nvSpPr>
            <p:spPr>
              <a:xfrm>
                <a:off x="8934046" y="1384000"/>
                <a:ext cx="652538" cy="266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75m</a:t>
                </a:r>
                <a:endParaRPr lang="zh-CN" altLang="en-US" sz="12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C0965BF7-1CFD-4537-B286-8728E3477788}"/>
                </a:ext>
              </a:extLst>
            </p:cNvPr>
            <p:cNvGrpSpPr/>
            <p:nvPr/>
          </p:nvGrpSpPr>
          <p:grpSpPr>
            <a:xfrm>
              <a:off x="7058154" y="566036"/>
              <a:ext cx="652538" cy="306595"/>
              <a:chOff x="8984846" y="1384000"/>
              <a:chExt cx="652538" cy="295043"/>
            </a:xfrm>
          </p:grpSpPr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69FE80C8-B0EF-4F45-9C4D-6A39DDE70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400" y="1595566"/>
                <a:ext cx="0" cy="83477"/>
              </a:xfrm>
              <a:prstGeom prst="line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A3A5ED4-39AF-408D-8FA3-B7247394094E}"/>
                  </a:ext>
                </a:extLst>
              </p:cNvPr>
              <p:cNvSpPr txBox="1"/>
              <p:nvPr/>
            </p:nvSpPr>
            <p:spPr>
              <a:xfrm>
                <a:off x="8984846" y="1384000"/>
                <a:ext cx="652538" cy="266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0m</a:t>
                </a:r>
                <a:endParaRPr lang="zh-CN" altLang="en-US" sz="12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DF41603-7579-478B-81F7-13666123A768}"/>
                </a:ext>
              </a:extLst>
            </p:cNvPr>
            <p:cNvGrpSpPr/>
            <p:nvPr/>
          </p:nvGrpSpPr>
          <p:grpSpPr>
            <a:xfrm>
              <a:off x="4934248" y="571409"/>
              <a:ext cx="652538" cy="306595"/>
              <a:chOff x="8934046" y="1384000"/>
              <a:chExt cx="652538" cy="295043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35E0021E-F00A-490F-82CD-6E3E2C09B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400" y="1595566"/>
                <a:ext cx="0" cy="83477"/>
              </a:xfrm>
              <a:prstGeom prst="line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9276FFA-6A65-46FE-BFE7-05B8C8268245}"/>
                  </a:ext>
                </a:extLst>
              </p:cNvPr>
              <p:cNvSpPr txBox="1"/>
              <p:nvPr/>
            </p:nvSpPr>
            <p:spPr>
              <a:xfrm>
                <a:off x="8934046" y="1384000"/>
                <a:ext cx="652538" cy="266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75m</a:t>
                </a:r>
                <a:endParaRPr lang="zh-CN" altLang="en-US" sz="12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DD7D3F0-E948-4D7E-8C06-DAE0140E8387}"/>
              </a:ext>
            </a:extLst>
          </p:cNvPr>
          <p:cNvGrpSpPr/>
          <p:nvPr/>
        </p:nvGrpSpPr>
        <p:grpSpPr>
          <a:xfrm>
            <a:off x="3390616" y="5616489"/>
            <a:ext cx="652538" cy="306595"/>
            <a:chOff x="8984846" y="1384000"/>
            <a:chExt cx="652538" cy="295043"/>
          </a:xfrm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23351FB-DC97-40BD-AED7-C68BAF1522FB}"/>
                </a:ext>
              </a:extLst>
            </p:cNvPr>
            <p:cNvCxnSpPr>
              <a:cxnSpLocks/>
            </p:cNvCxnSpPr>
            <p:nvPr/>
          </p:nvCxnSpPr>
          <p:spPr>
            <a:xfrm>
              <a:off x="9169400" y="1595566"/>
              <a:ext cx="0" cy="83477"/>
            </a:xfrm>
            <a:prstGeom prst="line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4B7125C-FD90-4B9D-A245-BC37389F7823}"/>
                </a:ext>
              </a:extLst>
            </p:cNvPr>
            <p:cNvSpPr txBox="1"/>
            <p:nvPr/>
          </p:nvSpPr>
          <p:spPr>
            <a:xfrm>
              <a:off x="8984846" y="1384000"/>
              <a:ext cx="652538" cy="26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0m</a:t>
              </a:r>
              <a:endParaRPr lang="zh-CN" altLang="en-US" sz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9A0BCD6-FEFC-437A-826D-C76F906AFC65}"/>
              </a:ext>
            </a:extLst>
          </p:cNvPr>
          <p:cNvGrpSpPr/>
          <p:nvPr/>
        </p:nvGrpSpPr>
        <p:grpSpPr>
          <a:xfrm>
            <a:off x="4049504" y="4562106"/>
            <a:ext cx="652538" cy="306595"/>
            <a:chOff x="8984846" y="1384000"/>
            <a:chExt cx="652538" cy="295043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B1480FF5-15A6-41AE-B5E6-486701792A59}"/>
                </a:ext>
              </a:extLst>
            </p:cNvPr>
            <p:cNvCxnSpPr>
              <a:cxnSpLocks/>
            </p:cNvCxnSpPr>
            <p:nvPr/>
          </p:nvCxnSpPr>
          <p:spPr>
            <a:xfrm>
              <a:off x="9169400" y="1595566"/>
              <a:ext cx="0" cy="83477"/>
            </a:xfrm>
            <a:prstGeom prst="line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6DD0F1A-8B75-40AD-B6B4-22CAC0D1ED75}"/>
                </a:ext>
              </a:extLst>
            </p:cNvPr>
            <p:cNvSpPr txBox="1"/>
            <p:nvPr/>
          </p:nvSpPr>
          <p:spPr>
            <a:xfrm>
              <a:off x="8984846" y="1384000"/>
              <a:ext cx="652538" cy="26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0m</a:t>
              </a:r>
              <a:endParaRPr lang="zh-CN" altLang="en-US" sz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823C2AC-6E80-4B73-8600-C1A66D6718F3}"/>
              </a:ext>
            </a:extLst>
          </p:cNvPr>
          <p:cNvGrpSpPr/>
          <p:nvPr/>
        </p:nvGrpSpPr>
        <p:grpSpPr>
          <a:xfrm>
            <a:off x="6317040" y="5622005"/>
            <a:ext cx="652538" cy="306595"/>
            <a:chOff x="8934046" y="1384000"/>
            <a:chExt cx="652538" cy="295043"/>
          </a:xfrm>
        </p:grpSpPr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986FB5D-0737-486F-B90F-90F634FD434C}"/>
                </a:ext>
              </a:extLst>
            </p:cNvPr>
            <p:cNvCxnSpPr>
              <a:cxnSpLocks/>
            </p:cNvCxnSpPr>
            <p:nvPr/>
          </p:nvCxnSpPr>
          <p:spPr>
            <a:xfrm>
              <a:off x="9169400" y="1595566"/>
              <a:ext cx="0" cy="83477"/>
            </a:xfrm>
            <a:prstGeom prst="line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1DA4A345-A813-4F29-BC63-426476366001}"/>
                </a:ext>
              </a:extLst>
            </p:cNvPr>
            <p:cNvSpPr txBox="1"/>
            <p:nvPr/>
          </p:nvSpPr>
          <p:spPr>
            <a:xfrm>
              <a:off x="8934046" y="1384000"/>
              <a:ext cx="652538" cy="26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100m</a:t>
              </a:r>
              <a:endParaRPr lang="zh-CN" altLang="en-US" sz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B89BC13-1B8F-4B83-B992-7A35E89BFF65}"/>
              </a:ext>
            </a:extLst>
          </p:cNvPr>
          <p:cNvGrpSpPr/>
          <p:nvPr/>
        </p:nvGrpSpPr>
        <p:grpSpPr>
          <a:xfrm>
            <a:off x="6956135" y="4549360"/>
            <a:ext cx="652538" cy="305436"/>
            <a:chOff x="8915665" y="1385115"/>
            <a:chExt cx="652538" cy="293928"/>
          </a:xfrm>
        </p:grpSpPr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AEEB243-97B1-4275-ABB1-F1D29975F672}"/>
                </a:ext>
              </a:extLst>
            </p:cNvPr>
            <p:cNvCxnSpPr>
              <a:cxnSpLocks/>
            </p:cNvCxnSpPr>
            <p:nvPr/>
          </p:nvCxnSpPr>
          <p:spPr>
            <a:xfrm>
              <a:off x="9169400" y="1595566"/>
              <a:ext cx="0" cy="83477"/>
            </a:xfrm>
            <a:prstGeom prst="line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67619546-F2F5-48CA-A7C8-C19076552638}"/>
                </a:ext>
              </a:extLst>
            </p:cNvPr>
            <p:cNvSpPr txBox="1"/>
            <p:nvPr/>
          </p:nvSpPr>
          <p:spPr>
            <a:xfrm>
              <a:off x="8915665" y="1385115"/>
              <a:ext cx="652538" cy="26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75m</a:t>
              </a:r>
              <a:endParaRPr lang="zh-CN" altLang="en-US" sz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FFC121E7-698F-4B20-9BBB-362C50208C24}"/>
              </a:ext>
            </a:extLst>
          </p:cNvPr>
          <p:cNvSpPr txBox="1"/>
          <p:nvPr/>
        </p:nvSpPr>
        <p:spPr>
          <a:xfrm>
            <a:off x="6947052" y="5737338"/>
            <a:ext cx="242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北二胶带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巷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FBED955-2433-4BBA-B2A2-D18DA0EFE3A2}"/>
              </a:ext>
            </a:extLst>
          </p:cNvPr>
          <p:cNvSpPr txBox="1"/>
          <p:nvPr/>
        </p:nvSpPr>
        <p:spPr>
          <a:xfrm>
            <a:off x="7243882" y="5259975"/>
            <a:ext cx="973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探测范围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3CCF3B0-03CE-4622-AC52-FF00EBDCE679}"/>
              </a:ext>
            </a:extLst>
          </p:cNvPr>
          <p:cNvSpPr txBox="1"/>
          <p:nvPr/>
        </p:nvSpPr>
        <p:spPr>
          <a:xfrm>
            <a:off x="8647392" y="4369403"/>
            <a:ext cx="461665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巷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08C7C7C-247F-453F-B138-9D54C2058A07}"/>
              </a:ext>
            </a:extLst>
          </p:cNvPr>
          <p:cNvSpPr txBox="1"/>
          <p:nvPr/>
        </p:nvSpPr>
        <p:spPr>
          <a:xfrm>
            <a:off x="2348343" y="4711290"/>
            <a:ext cx="242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北二辅运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巷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395CBB9-D035-42E2-A85C-32FE4ED4CA1A}"/>
              </a:ext>
            </a:extLst>
          </p:cNvPr>
          <p:cNvSpPr txBox="1"/>
          <p:nvPr/>
        </p:nvSpPr>
        <p:spPr>
          <a:xfrm>
            <a:off x="2183352" y="4113968"/>
            <a:ext cx="242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煤层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C87176-0177-42AD-8639-A8687629BB2B}"/>
              </a:ext>
            </a:extLst>
          </p:cNvPr>
          <p:cNvSpPr txBox="1"/>
          <p:nvPr/>
        </p:nvSpPr>
        <p:spPr>
          <a:xfrm>
            <a:off x="2493010" y="357333"/>
            <a:ext cx="1597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电法测点布置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FC0545-9918-4056-8D7A-1126EBFC41D2}"/>
              </a:ext>
            </a:extLst>
          </p:cNvPr>
          <p:cNvSpPr txBox="1"/>
          <p:nvPr/>
        </p:nvSpPr>
        <p:spPr>
          <a:xfrm>
            <a:off x="5718326" y="357333"/>
            <a:ext cx="1777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电法测点布置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BEE2ED-3F59-4716-9469-120B3AD13C9A}"/>
              </a:ext>
            </a:extLst>
          </p:cNvPr>
          <p:cNvSpPr txBox="1"/>
          <p:nvPr/>
        </p:nvSpPr>
        <p:spPr>
          <a:xfrm>
            <a:off x="2550037" y="1309711"/>
            <a:ext cx="242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413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瓦斯专用巷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BEECA4D-89E2-4F5B-9ED4-D329F10BBD4A}"/>
              </a:ext>
            </a:extLst>
          </p:cNvPr>
          <p:cNvSpPr txBox="1"/>
          <p:nvPr/>
        </p:nvSpPr>
        <p:spPr>
          <a:xfrm>
            <a:off x="4275078" y="1702978"/>
            <a:ext cx="973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探测范围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CD2D811-2FE7-40B2-A55D-D87C5FB3FA53}"/>
              </a:ext>
            </a:extLst>
          </p:cNvPr>
          <p:cNvSpPr txBox="1"/>
          <p:nvPr/>
        </p:nvSpPr>
        <p:spPr>
          <a:xfrm>
            <a:off x="6162749" y="1986016"/>
            <a:ext cx="242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煤层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50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FBC32C9-E038-435A-9B3E-AC51E5EA9CB8}"/>
              </a:ext>
            </a:extLst>
          </p:cNvPr>
          <p:cNvCxnSpPr/>
          <p:nvPr/>
        </p:nvCxnSpPr>
        <p:spPr>
          <a:xfrm flipV="1">
            <a:off x="-384720" y="-1023446"/>
            <a:ext cx="0" cy="2976282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89B6AD4-72D5-491D-81D8-93B43FCBAE64}"/>
              </a:ext>
            </a:extLst>
          </p:cNvPr>
          <p:cNvCxnSpPr/>
          <p:nvPr/>
        </p:nvCxnSpPr>
        <p:spPr>
          <a:xfrm>
            <a:off x="-384720" y="1952836"/>
            <a:ext cx="3672408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弧形 20">
            <a:extLst>
              <a:ext uri="{FF2B5EF4-FFF2-40B4-BE49-F238E27FC236}">
                <a16:creationId xmlns:a16="http://schemas.microsoft.com/office/drawing/2014/main" id="{12D6DDEA-A36F-409F-B5C2-69FD50375623}"/>
              </a:ext>
            </a:extLst>
          </p:cNvPr>
          <p:cNvSpPr/>
          <p:nvPr/>
        </p:nvSpPr>
        <p:spPr>
          <a:xfrm>
            <a:off x="-3841104" y="-315416"/>
            <a:ext cx="6156684" cy="4788532"/>
          </a:xfrm>
          <a:prstGeom prst="arc">
            <a:avLst/>
          </a:prstGeom>
          <a:ln w="158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6254641-A9EB-4DEC-A80C-CCA3FE553FE4}"/>
              </a:ext>
            </a:extLst>
          </p:cNvPr>
          <p:cNvSpPr/>
          <p:nvPr/>
        </p:nvSpPr>
        <p:spPr>
          <a:xfrm>
            <a:off x="-420716" y="-351420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FEA94D7-EF14-4305-9C38-373E7E5514B3}"/>
              </a:ext>
            </a:extLst>
          </p:cNvPr>
          <p:cNvSpPr/>
          <p:nvPr/>
        </p:nvSpPr>
        <p:spPr>
          <a:xfrm>
            <a:off x="299356" y="-171400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9A53187-EDA4-4573-AD1B-9392F72B74B5}"/>
              </a:ext>
            </a:extLst>
          </p:cNvPr>
          <p:cNvSpPr/>
          <p:nvPr/>
        </p:nvSpPr>
        <p:spPr>
          <a:xfrm>
            <a:off x="1019444" y="116640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7183252-4C1B-488D-A263-3272885D37D9}"/>
              </a:ext>
            </a:extLst>
          </p:cNvPr>
          <p:cNvSpPr/>
          <p:nvPr/>
        </p:nvSpPr>
        <p:spPr>
          <a:xfrm>
            <a:off x="1739516" y="683695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6F92F9-CDDE-4902-8294-645AE8C9FCE3}"/>
              </a:ext>
            </a:extLst>
          </p:cNvPr>
          <p:cNvSpPr/>
          <p:nvPr/>
        </p:nvSpPr>
        <p:spPr>
          <a:xfrm>
            <a:off x="47328" y="-243400"/>
            <a:ext cx="72000" cy="72000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C8C8B7E-1AE9-46C7-B513-5F1A35C2437C}"/>
              </a:ext>
            </a:extLst>
          </p:cNvPr>
          <p:cNvSpPr/>
          <p:nvPr/>
        </p:nvSpPr>
        <p:spPr>
          <a:xfrm>
            <a:off x="1523492" y="476680"/>
            <a:ext cx="72000" cy="72000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FAF6141-75E8-4141-B01F-B416B0073619}"/>
              </a:ext>
            </a:extLst>
          </p:cNvPr>
          <p:cNvSpPr/>
          <p:nvPr/>
        </p:nvSpPr>
        <p:spPr>
          <a:xfrm>
            <a:off x="2099556" y="1204509"/>
            <a:ext cx="72000" cy="72000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2657879-9CB9-430B-8EE5-F13B15626137}"/>
              </a:ext>
            </a:extLst>
          </p:cNvPr>
          <p:cNvSpPr/>
          <p:nvPr/>
        </p:nvSpPr>
        <p:spPr>
          <a:xfrm>
            <a:off x="2288578" y="1916836"/>
            <a:ext cx="72000" cy="72000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7DEE50F-654B-42B4-AFB6-1C7A0A04EB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804" y="-387424"/>
            <a:ext cx="3479800" cy="2527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524D1D8-DD12-4717-B008-C64880571C4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196" y="152636"/>
            <a:ext cx="3403600" cy="247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BA735ED-5CA1-4525-8DFA-D1B53F8AFEB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276872"/>
            <a:ext cx="3745865" cy="27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25D19DB-0945-4597-803D-94FCB5DF450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2888940"/>
            <a:ext cx="5278120" cy="171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51C199-FB74-43B7-9C3A-5070436E2EB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5301208"/>
            <a:ext cx="5278120" cy="1250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97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>
          <a:tailEnd type="triangle" w="lg" len="lg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22048</TotalTime>
  <Words>384</Words>
  <Application>Microsoft Office PowerPoint</Application>
  <PresentationFormat>宽屏</PresentationFormat>
  <Paragraphs>168</Paragraphs>
  <Slides>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Krypton</dc:creator>
  <cp:lastModifiedBy>Kong Rui</cp:lastModifiedBy>
  <cp:revision>148</cp:revision>
  <dcterms:created xsi:type="dcterms:W3CDTF">2021-12-17T09:22:41Z</dcterms:created>
  <dcterms:modified xsi:type="dcterms:W3CDTF">2024-04-12T01:13:44Z</dcterms:modified>
</cp:coreProperties>
</file>