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8FAADC"/>
    <a:srgbClr val="FFE699"/>
    <a:srgbClr val="7C7C7C"/>
    <a:srgbClr val="AFABAB"/>
    <a:srgbClr val="D9D9D9"/>
    <a:srgbClr val="8095B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5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FED90-2A30-4D5B-96A1-60BAF728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28FDD-B06B-41E6-8EB0-8671661DD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65B91-6190-40B0-9735-CAA8E34A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EB997-D0E3-42DC-884A-E749C814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1F84D-8B69-4492-867A-0D969B25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2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A1DBB-0524-4411-8DF1-ECF7F901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CD3FF5-EDB0-494D-8016-7E1E876C6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D6E97-4ACD-42A4-B05C-C947A4C2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DCDE8-B83C-47DF-87B4-00AACB96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3E4DF-D42D-4F2A-9C00-450214CD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F012E2-FF38-42AC-8799-FF437A1CE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310E3-5199-492D-BBDD-E5BA0940D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889B3-12EC-4FAF-83B5-FD9CD81F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ED59-9CEF-432E-BDF1-B56E27BB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AB2BD-D40A-474B-BD72-34AC3147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7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DD06-31FF-44A1-AE46-5ED7ADF1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D3A29-566B-4A90-A2C5-48055FCA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7952-8E46-4274-8013-0CE89578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B4038-6DFB-42D7-B04C-449F1D9F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135DA-64EF-4C76-93CE-D7332755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D6ABB-BE42-437B-90B0-5077E8B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13972-B734-4887-B04E-9199D2B1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358EC-A449-47A3-847F-6FD2403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1C39E-0A55-49FE-88BA-EA22626F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5669D-984C-429C-B2C5-8B121860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A8DE5-6CD0-407E-A6F2-81987757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B589A-FA84-473C-8310-77FF0D6C2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9C4FF-8407-425C-A833-6819FE0F8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6A6A5-A8D1-415F-AA92-737FDFF5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CF931-C100-4A7A-A7E9-8ECAD38F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569F6-424F-4601-96B2-54DA093C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02BB-9289-47C9-88CE-57354AE6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28B55-4F8D-407F-BC91-158F6858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9A87E-AA80-4B61-960C-8BF5055D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BB2509-D364-451B-930B-A72C47F5F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135E3F-37D7-41D6-8B29-635CDD5D0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D39E35-6C42-4BCE-87F7-5F52EA96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0E83A-349D-4379-A72F-F5D56753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8814CA-6B3E-4C9A-A00D-6CFFF6A5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2BCDF-959A-4F04-9C11-50A9E74D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787516-8F5A-418A-8AE0-0CB1DAD3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144E25-A548-419C-B7C0-F234399E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5B62E-29F3-4BFE-8525-7F0B1366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9B026-C454-4A67-8011-2F7518A6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59B141-B542-44A7-90FA-A556690D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CC71E-7B0E-48FB-92C1-9E794103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39042-ECC2-49C4-B19D-5B97376E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480A9-06F9-4219-9850-8577FC03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BB26D-5313-4B82-824C-C96FB790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D5606-E83D-4752-8361-CB30926A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78367-74B8-4A58-9D45-ABBA71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523FE-8840-4DEB-B384-17728396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5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BC1ED-4A65-4077-9745-FE14BE3E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C673DC-22CA-4313-AB29-E107224D0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C97315-35E4-4F90-890B-5882256B4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ABE27-4D06-40C6-8BB9-52C0CE80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FCE2E-0A10-428D-9937-0D416BB6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FB9B2-32EF-4EF9-8CA6-73C335C5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291A41-5B71-45D8-AB12-88D5DC26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B9A52-BA52-4935-BCD0-DA981E56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61EF5-C72E-482E-ABFE-28234D4D5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43E7-6107-4025-BB0D-15AF8FF8642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4E038-122F-4CA9-B693-FEECDD7F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71ABE-04EB-41CB-A83F-9BC55D604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4FC8DA-8741-4BFB-B3FC-E7F3BCC22EDE}"/>
              </a:ext>
            </a:extLst>
          </p:cNvPr>
          <p:cNvSpPr/>
          <p:nvPr/>
        </p:nvSpPr>
        <p:spPr>
          <a:xfrm>
            <a:off x="342590" y="824400"/>
            <a:ext cx="11512800" cy="52092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0000"/>
              </a:highlight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2B0FA82C-F134-4488-BF2C-E6BB76AB71D6}"/>
              </a:ext>
            </a:extLst>
          </p:cNvPr>
          <p:cNvSpPr/>
          <p:nvPr/>
        </p:nvSpPr>
        <p:spPr>
          <a:xfrm>
            <a:off x="345661" y="2987040"/>
            <a:ext cx="11490960" cy="650240"/>
          </a:xfrm>
          <a:custGeom>
            <a:avLst/>
            <a:gdLst>
              <a:gd name="connsiteX0" fmla="*/ 10160 w 11490960"/>
              <a:gd name="connsiteY0" fmla="*/ 609600 h 650240"/>
              <a:gd name="connsiteX1" fmla="*/ 6055360 w 11490960"/>
              <a:gd name="connsiteY1" fmla="*/ 599440 h 650240"/>
              <a:gd name="connsiteX2" fmla="*/ 10535920 w 11490960"/>
              <a:gd name="connsiteY2" fmla="*/ 467360 h 650240"/>
              <a:gd name="connsiteX3" fmla="*/ 11490960 w 11490960"/>
              <a:gd name="connsiteY3" fmla="*/ 650240 h 650240"/>
              <a:gd name="connsiteX4" fmla="*/ 11490960 w 11490960"/>
              <a:gd name="connsiteY4" fmla="*/ 10160 h 650240"/>
              <a:gd name="connsiteX5" fmla="*/ 0 w 11490960"/>
              <a:gd name="connsiteY5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0960" h="650240">
                <a:moveTo>
                  <a:pt x="10160" y="609600"/>
                </a:moveTo>
                <a:lnTo>
                  <a:pt x="6055360" y="599440"/>
                </a:lnTo>
                <a:lnTo>
                  <a:pt x="10535920" y="467360"/>
                </a:lnTo>
                <a:lnTo>
                  <a:pt x="11490960" y="650240"/>
                </a:lnTo>
                <a:lnTo>
                  <a:pt x="11490960" y="10160"/>
                </a:lnTo>
                <a:lnTo>
                  <a:pt x="0" y="0"/>
                </a:lnTo>
              </a:path>
            </a:pathLst>
          </a:cu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5A9FFA-DE16-4083-8E36-0BEEAA2C77CC}"/>
              </a:ext>
            </a:extLst>
          </p:cNvPr>
          <p:cNvCxnSpPr>
            <a:cxnSpLocks/>
          </p:cNvCxnSpPr>
          <p:nvPr/>
        </p:nvCxnSpPr>
        <p:spPr>
          <a:xfrm>
            <a:off x="333600" y="1904400"/>
            <a:ext cx="0" cy="120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18A057F-4777-407B-8D4F-EDDB0E4E12EC}"/>
              </a:ext>
            </a:extLst>
          </p:cNvPr>
          <p:cNvSpPr/>
          <p:nvPr/>
        </p:nvSpPr>
        <p:spPr>
          <a:xfrm>
            <a:off x="343225" y="824400"/>
            <a:ext cx="11521791" cy="1080000"/>
          </a:xfrm>
          <a:prstGeom prst="rect">
            <a:avLst/>
          </a:prstGeom>
          <a:solidFill>
            <a:srgbClr val="D9D9D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顶板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FC6E8B-A19C-4675-8B18-40D97FC10BD3}"/>
              </a:ext>
            </a:extLst>
          </p:cNvPr>
          <p:cNvSpPr/>
          <p:nvPr/>
        </p:nvSpPr>
        <p:spPr>
          <a:xfrm>
            <a:off x="343224" y="1909922"/>
            <a:ext cx="11521791" cy="108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2">
            <a:extLst>
              <a:ext uri="{FF2B5EF4-FFF2-40B4-BE49-F238E27FC236}">
                <a16:creationId xmlns:a16="http://schemas.microsoft.com/office/drawing/2014/main" id="{58D5BC33-9BC4-4BA5-80DE-2907AD37A9CB}"/>
              </a:ext>
            </a:extLst>
          </p:cNvPr>
          <p:cNvSpPr/>
          <p:nvPr/>
        </p:nvSpPr>
        <p:spPr>
          <a:xfrm>
            <a:off x="335452" y="1910282"/>
            <a:ext cx="4841507" cy="1079640"/>
          </a:xfrm>
          <a:custGeom>
            <a:avLst/>
            <a:gdLst>
              <a:gd name="connsiteX0" fmla="*/ 0 w 4793381"/>
              <a:gd name="connsiteY0" fmla="*/ 0 h 1203158"/>
              <a:gd name="connsiteX1" fmla="*/ 4793381 w 4793381"/>
              <a:gd name="connsiteY1" fmla="*/ 0 h 1203158"/>
              <a:gd name="connsiteX2" fmla="*/ 4793381 w 4793381"/>
              <a:gd name="connsiteY2" fmla="*/ 1203158 h 1203158"/>
              <a:gd name="connsiteX3" fmla="*/ 0 w 4793381"/>
              <a:gd name="connsiteY3" fmla="*/ 1203158 h 1203158"/>
              <a:gd name="connsiteX4" fmla="*/ 0 w 4793381"/>
              <a:gd name="connsiteY4" fmla="*/ 0 h 1203158"/>
              <a:gd name="connsiteX0" fmla="*/ 0 w 4793381"/>
              <a:gd name="connsiteY0" fmla="*/ 0 h 1203158"/>
              <a:gd name="connsiteX1" fmla="*/ 4793381 w 4793381"/>
              <a:gd name="connsiteY1" fmla="*/ 0 h 1203158"/>
              <a:gd name="connsiteX2" fmla="*/ 4254367 w 4793381"/>
              <a:gd name="connsiteY2" fmla="*/ 356135 h 1203158"/>
              <a:gd name="connsiteX3" fmla="*/ 4793381 w 4793381"/>
              <a:gd name="connsiteY3" fmla="*/ 1203158 h 1203158"/>
              <a:gd name="connsiteX4" fmla="*/ 0 w 4793381"/>
              <a:gd name="connsiteY4" fmla="*/ 1203158 h 1203158"/>
              <a:gd name="connsiteX5" fmla="*/ 0 w 4793381"/>
              <a:gd name="connsiteY5" fmla="*/ 0 h 1203158"/>
              <a:gd name="connsiteX0" fmla="*/ 0 w 4841508"/>
              <a:gd name="connsiteY0" fmla="*/ 0 h 1203158"/>
              <a:gd name="connsiteX1" fmla="*/ 4793381 w 4841508"/>
              <a:gd name="connsiteY1" fmla="*/ 0 h 1203158"/>
              <a:gd name="connsiteX2" fmla="*/ 4254367 w 4841508"/>
              <a:gd name="connsiteY2" fmla="*/ 356135 h 1203158"/>
              <a:gd name="connsiteX3" fmla="*/ 4841508 w 4841508"/>
              <a:gd name="connsiteY3" fmla="*/ 693019 h 1203158"/>
              <a:gd name="connsiteX4" fmla="*/ 4793381 w 4841508"/>
              <a:gd name="connsiteY4" fmla="*/ 1203158 h 1203158"/>
              <a:gd name="connsiteX5" fmla="*/ 0 w 4841508"/>
              <a:gd name="connsiteY5" fmla="*/ 1203158 h 1203158"/>
              <a:gd name="connsiteX6" fmla="*/ 0 w 4841508"/>
              <a:gd name="connsiteY6" fmla="*/ 0 h 1203158"/>
              <a:gd name="connsiteX0" fmla="*/ 0 w 4841508"/>
              <a:gd name="connsiteY0" fmla="*/ 0 h 1203158"/>
              <a:gd name="connsiteX1" fmla="*/ 4793381 w 4841508"/>
              <a:gd name="connsiteY1" fmla="*/ 0 h 1203158"/>
              <a:gd name="connsiteX2" fmla="*/ 4456497 w 4841508"/>
              <a:gd name="connsiteY2" fmla="*/ 510139 h 1203158"/>
              <a:gd name="connsiteX3" fmla="*/ 4841508 w 4841508"/>
              <a:gd name="connsiteY3" fmla="*/ 693019 h 1203158"/>
              <a:gd name="connsiteX4" fmla="*/ 4793381 w 4841508"/>
              <a:gd name="connsiteY4" fmla="*/ 1203158 h 1203158"/>
              <a:gd name="connsiteX5" fmla="*/ 0 w 4841508"/>
              <a:gd name="connsiteY5" fmla="*/ 1203158 h 1203158"/>
              <a:gd name="connsiteX6" fmla="*/ 0 w 4841508"/>
              <a:gd name="connsiteY6" fmla="*/ 0 h 1203158"/>
              <a:gd name="connsiteX0" fmla="*/ 0 w 4793381"/>
              <a:gd name="connsiteY0" fmla="*/ 0 h 1203158"/>
              <a:gd name="connsiteX1" fmla="*/ 4793381 w 4793381"/>
              <a:gd name="connsiteY1" fmla="*/ 0 h 1203158"/>
              <a:gd name="connsiteX2" fmla="*/ 4456497 w 4793381"/>
              <a:gd name="connsiteY2" fmla="*/ 510139 h 1203158"/>
              <a:gd name="connsiteX3" fmla="*/ 4687504 w 4793381"/>
              <a:gd name="connsiteY3" fmla="*/ 770021 h 1203158"/>
              <a:gd name="connsiteX4" fmla="*/ 4793381 w 4793381"/>
              <a:gd name="connsiteY4" fmla="*/ 1203158 h 1203158"/>
              <a:gd name="connsiteX5" fmla="*/ 0 w 4793381"/>
              <a:gd name="connsiteY5" fmla="*/ 1203158 h 1203158"/>
              <a:gd name="connsiteX6" fmla="*/ 0 w 4793381"/>
              <a:gd name="connsiteY6" fmla="*/ 0 h 1203158"/>
              <a:gd name="connsiteX0" fmla="*/ 0 w 4822257"/>
              <a:gd name="connsiteY0" fmla="*/ 0 h 1203158"/>
              <a:gd name="connsiteX1" fmla="*/ 4793381 w 4822257"/>
              <a:gd name="connsiteY1" fmla="*/ 0 h 1203158"/>
              <a:gd name="connsiteX2" fmla="*/ 4456497 w 4822257"/>
              <a:gd name="connsiteY2" fmla="*/ 510139 h 1203158"/>
              <a:gd name="connsiteX3" fmla="*/ 4822257 w 4822257"/>
              <a:gd name="connsiteY3" fmla="*/ 693019 h 1203158"/>
              <a:gd name="connsiteX4" fmla="*/ 4793381 w 4822257"/>
              <a:gd name="connsiteY4" fmla="*/ 1203158 h 1203158"/>
              <a:gd name="connsiteX5" fmla="*/ 0 w 4822257"/>
              <a:gd name="connsiteY5" fmla="*/ 1203158 h 1203158"/>
              <a:gd name="connsiteX6" fmla="*/ 0 w 4822257"/>
              <a:gd name="connsiteY6" fmla="*/ 0 h 1203158"/>
              <a:gd name="connsiteX0" fmla="*/ 0 w 4822257"/>
              <a:gd name="connsiteY0" fmla="*/ 0 h 1203158"/>
              <a:gd name="connsiteX1" fmla="*/ 4793381 w 4822257"/>
              <a:gd name="connsiteY1" fmla="*/ 0 h 1203158"/>
              <a:gd name="connsiteX2" fmla="*/ 4523874 w 4822257"/>
              <a:gd name="connsiteY2" fmla="*/ 519764 h 1203158"/>
              <a:gd name="connsiteX3" fmla="*/ 4822257 w 4822257"/>
              <a:gd name="connsiteY3" fmla="*/ 693019 h 1203158"/>
              <a:gd name="connsiteX4" fmla="*/ 4793381 w 4822257"/>
              <a:gd name="connsiteY4" fmla="*/ 1203158 h 1203158"/>
              <a:gd name="connsiteX5" fmla="*/ 0 w 4822257"/>
              <a:gd name="connsiteY5" fmla="*/ 1203158 h 1203158"/>
              <a:gd name="connsiteX6" fmla="*/ 0 w 4822257"/>
              <a:gd name="connsiteY6" fmla="*/ 0 h 1203158"/>
              <a:gd name="connsiteX0" fmla="*/ 0 w 4793381"/>
              <a:gd name="connsiteY0" fmla="*/ 0 h 1203158"/>
              <a:gd name="connsiteX1" fmla="*/ 4793381 w 4793381"/>
              <a:gd name="connsiteY1" fmla="*/ 0 h 1203158"/>
              <a:gd name="connsiteX2" fmla="*/ 4523874 w 4793381"/>
              <a:gd name="connsiteY2" fmla="*/ 519764 h 1203158"/>
              <a:gd name="connsiteX3" fmla="*/ 4745255 w 4793381"/>
              <a:gd name="connsiteY3" fmla="*/ 779646 h 1203158"/>
              <a:gd name="connsiteX4" fmla="*/ 4793381 w 4793381"/>
              <a:gd name="connsiteY4" fmla="*/ 1203158 h 1203158"/>
              <a:gd name="connsiteX5" fmla="*/ 0 w 4793381"/>
              <a:gd name="connsiteY5" fmla="*/ 1203158 h 1203158"/>
              <a:gd name="connsiteX6" fmla="*/ 0 w 4793381"/>
              <a:gd name="connsiteY6" fmla="*/ 0 h 1203158"/>
              <a:gd name="connsiteX0" fmla="*/ 0 w 4793381"/>
              <a:gd name="connsiteY0" fmla="*/ 0 h 1203158"/>
              <a:gd name="connsiteX1" fmla="*/ 4793381 w 4793381"/>
              <a:gd name="connsiteY1" fmla="*/ 0 h 1203158"/>
              <a:gd name="connsiteX2" fmla="*/ 4533499 w 4793381"/>
              <a:gd name="connsiteY2" fmla="*/ 577515 h 1203158"/>
              <a:gd name="connsiteX3" fmla="*/ 4745255 w 4793381"/>
              <a:gd name="connsiteY3" fmla="*/ 779646 h 1203158"/>
              <a:gd name="connsiteX4" fmla="*/ 4793381 w 4793381"/>
              <a:gd name="connsiteY4" fmla="*/ 1203158 h 1203158"/>
              <a:gd name="connsiteX5" fmla="*/ 0 w 4793381"/>
              <a:gd name="connsiteY5" fmla="*/ 1203158 h 1203158"/>
              <a:gd name="connsiteX6" fmla="*/ 0 w 4793381"/>
              <a:gd name="connsiteY6" fmla="*/ 0 h 1203158"/>
              <a:gd name="connsiteX0" fmla="*/ 0 w 4841507"/>
              <a:gd name="connsiteY0" fmla="*/ 0 h 1203158"/>
              <a:gd name="connsiteX1" fmla="*/ 4793381 w 4841507"/>
              <a:gd name="connsiteY1" fmla="*/ 0 h 1203158"/>
              <a:gd name="connsiteX2" fmla="*/ 4533499 w 4841507"/>
              <a:gd name="connsiteY2" fmla="*/ 577515 h 1203158"/>
              <a:gd name="connsiteX3" fmla="*/ 4841507 w 4841507"/>
              <a:gd name="connsiteY3" fmla="*/ 741145 h 1203158"/>
              <a:gd name="connsiteX4" fmla="*/ 4793381 w 4841507"/>
              <a:gd name="connsiteY4" fmla="*/ 1203158 h 1203158"/>
              <a:gd name="connsiteX5" fmla="*/ 0 w 4841507"/>
              <a:gd name="connsiteY5" fmla="*/ 1203158 h 1203158"/>
              <a:gd name="connsiteX6" fmla="*/ 0 w 4841507"/>
              <a:gd name="connsiteY6" fmla="*/ 0 h 1203158"/>
              <a:gd name="connsiteX0" fmla="*/ 0 w 4841507"/>
              <a:gd name="connsiteY0" fmla="*/ 0 h 1203158"/>
              <a:gd name="connsiteX1" fmla="*/ 4793381 w 4841507"/>
              <a:gd name="connsiteY1" fmla="*/ 0 h 1203158"/>
              <a:gd name="connsiteX2" fmla="*/ 4591251 w 4841507"/>
              <a:gd name="connsiteY2" fmla="*/ 558264 h 1203158"/>
              <a:gd name="connsiteX3" fmla="*/ 4841507 w 4841507"/>
              <a:gd name="connsiteY3" fmla="*/ 741145 h 1203158"/>
              <a:gd name="connsiteX4" fmla="*/ 4793381 w 4841507"/>
              <a:gd name="connsiteY4" fmla="*/ 1203158 h 1203158"/>
              <a:gd name="connsiteX5" fmla="*/ 0 w 4841507"/>
              <a:gd name="connsiteY5" fmla="*/ 1203158 h 1203158"/>
              <a:gd name="connsiteX6" fmla="*/ 0 w 4841507"/>
              <a:gd name="connsiteY6" fmla="*/ 0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507" h="1203158">
                <a:moveTo>
                  <a:pt x="0" y="0"/>
                </a:moveTo>
                <a:lnTo>
                  <a:pt x="4793381" y="0"/>
                </a:lnTo>
                <a:cubicBezTo>
                  <a:pt x="4793381" y="102669"/>
                  <a:pt x="4591251" y="455595"/>
                  <a:pt x="4591251" y="558264"/>
                </a:cubicBezTo>
                <a:cubicBezTo>
                  <a:pt x="4706754" y="718685"/>
                  <a:pt x="4726004" y="580724"/>
                  <a:pt x="4841507" y="741145"/>
                </a:cubicBezTo>
                <a:lnTo>
                  <a:pt x="4793381" y="1203158"/>
                </a:lnTo>
                <a:lnTo>
                  <a:pt x="0" y="1203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749F07-C67C-4BC6-9C84-099867D23E67}"/>
              </a:ext>
            </a:extLst>
          </p:cNvPr>
          <p:cNvSpPr txBox="1"/>
          <p:nvPr/>
        </p:nvSpPr>
        <p:spPr>
          <a:xfrm>
            <a:off x="1953217" y="2126756"/>
            <a:ext cx="125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煤层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E46AB46-5C19-4D75-B1D8-4F7570D9C3AF}"/>
              </a:ext>
            </a:extLst>
          </p:cNvPr>
          <p:cNvCxnSpPr>
            <a:cxnSpLocks/>
          </p:cNvCxnSpPr>
          <p:nvPr/>
        </p:nvCxnSpPr>
        <p:spPr>
          <a:xfrm>
            <a:off x="5505450" y="2772000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B635FC-DC9E-423E-B305-434CB79E0048}"/>
              </a:ext>
            </a:extLst>
          </p:cNvPr>
          <p:cNvCxnSpPr>
            <a:cxnSpLocks/>
          </p:cNvCxnSpPr>
          <p:nvPr/>
        </p:nvCxnSpPr>
        <p:spPr>
          <a:xfrm>
            <a:off x="5865950" y="2772000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AE70B93-B248-486A-9565-0E372D4561A3}"/>
              </a:ext>
            </a:extLst>
          </p:cNvPr>
          <p:cNvCxnSpPr>
            <a:cxnSpLocks/>
          </p:cNvCxnSpPr>
          <p:nvPr/>
        </p:nvCxnSpPr>
        <p:spPr>
          <a:xfrm>
            <a:off x="6225950" y="2773087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E3A14C5-369F-4206-A0EA-8675073F32DE}"/>
              </a:ext>
            </a:extLst>
          </p:cNvPr>
          <p:cNvCxnSpPr>
            <a:cxnSpLocks/>
          </p:cNvCxnSpPr>
          <p:nvPr/>
        </p:nvCxnSpPr>
        <p:spPr>
          <a:xfrm>
            <a:off x="6585950" y="2773087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C6BEA4D-2CFC-4227-A348-CA3FBCDF47CF}"/>
              </a:ext>
            </a:extLst>
          </p:cNvPr>
          <p:cNvCxnSpPr>
            <a:cxnSpLocks/>
          </p:cNvCxnSpPr>
          <p:nvPr/>
        </p:nvCxnSpPr>
        <p:spPr>
          <a:xfrm>
            <a:off x="7125950" y="2772000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F8B9007-CD71-4416-8BF8-BA743595E1C0}"/>
              </a:ext>
            </a:extLst>
          </p:cNvPr>
          <p:cNvCxnSpPr>
            <a:cxnSpLocks/>
          </p:cNvCxnSpPr>
          <p:nvPr/>
        </p:nvCxnSpPr>
        <p:spPr>
          <a:xfrm>
            <a:off x="7485950" y="2772000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4A1524-B11E-4CE3-BBCC-71A0073771D9}"/>
              </a:ext>
            </a:extLst>
          </p:cNvPr>
          <p:cNvCxnSpPr>
            <a:cxnSpLocks/>
          </p:cNvCxnSpPr>
          <p:nvPr/>
        </p:nvCxnSpPr>
        <p:spPr>
          <a:xfrm>
            <a:off x="5505450" y="2772000"/>
            <a:ext cx="229870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9D2B053-7DCA-4E1A-A4FD-0478F64EC4AD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753350" y="2523044"/>
            <a:ext cx="749300" cy="2489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F2800E2A-A22D-45BF-A89C-17D6D3197CFD}"/>
              </a:ext>
            </a:extLst>
          </p:cNvPr>
          <p:cNvSpPr/>
          <p:nvPr/>
        </p:nvSpPr>
        <p:spPr>
          <a:xfrm>
            <a:off x="8502650" y="2274099"/>
            <a:ext cx="1181100" cy="497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接收装置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28F18EC-43BC-4E27-BB32-745FDECAD1B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9683750" y="2523044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A9EC0810-B295-4ED5-892A-BCE65EFE96D5}"/>
              </a:ext>
            </a:extLst>
          </p:cNvPr>
          <p:cNvSpPr txBox="1"/>
          <p:nvPr/>
        </p:nvSpPr>
        <p:spPr>
          <a:xfrm>
            <a:off x="5223675" y="2461592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A(1)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6D1C040-B64A-4E83-917B-62B14FB0AA41}"/>
              </a:ext>
            </a:extLst>
          </p:cNvPr>
          <p:cNvSpPr txBox="1"/>
          <p:nvPr/>
        </p:nvSpPr>
        <p:spPr>
          <a:xfrm>
            <a:off x="5636848" y="2461592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A(2)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236D1B5-C8DE-430E-8DB4-2B2AE96576DD}"/>
              </a:ext>
            </a:extLst>
          </p:cNvPr>
          <p:cNvSpPr txBox="1"/>
          <p:nvPr/>
        </p:nvSpPr>
        <p:spPr>
          <a:xfrm>
            <a:off x="6031468" y="2456070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A(3)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DF9D47E-7548-4DBF-96C4-F93125EE97AB}"/>
              </a:ext>
            </a:extLst>
          </p:cNvPr>
          <p:cNvSpPr txBox="1"/>
          <p:nvPr/>
        </p:nvSpPr>
        <p:spPr>
          <a:xfrm>
            <a:off x="6392917" y="2449921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A(4)</a:t>
            </a:r>
            <a:endParaRPr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C83133-6F48-4F95-B11A-03C4124C9771}"/>
              </a:ext>
            </a:extLst>
          </p:cNvPr>
          <p:cNvSpPr txBox="1"/>
          <p:nvPr/>
        </p:nvSpPr>
        <p:spPr>
          <a:xfrm>
            <a:off x="6827855" y="2443772"/>
            <a:ext cx="76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A(n-1)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EDF904-5593-49E9-B8A0-6421139DECD6}"/>
              </a:ext>
            </a:extLst>
          </p:cNvPr>
          <p:cNvSpPr txBox="1"/>
          <p:nvPr/>
        </p:nvSpPr>
        <p:spPr>
          <a:xfrm>
            <a:off x="7296211" y="2437623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A(n)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B93AF8-EE46-4E2B-A35B-7E7B5FD31753}"/>
              </a:ext>
            </a:extLst>
          </p:cNvPr>
          <p:cNvSpPr txBox="1"/>
          <p:nvPr/>
        </p:nvSpPr>
        <p:spPr>
          <a:xfrm>
            <a:off x="6694390" y="2478296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4B0B901-ACA9-4626-B175-BF50ACA8CB5A}"/>
              </a:ext>
            </a:extLst>
          </p:cNvPr>
          <p:cNvSpPr txBox="1"/>
          <p:nvPr/>
        </p:nvSpPr>
        <p:spPr>
          <a:xfrm>
            <a:off x="6628990" y="2770914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 …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575BC9-78D6-40F1-82E4-8DE91B9CCB71}"/>
              </a:ext>
            </a:extLst>
          </p:cNvPr>
          <p:cNvSpPr txBox="1"/>
          <p:nvPr/>
        </p:nvSpPr>
        <p:spPr>
          <a:xfrm>
            <a:off x="10893420" y="2210426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B(</a:t>
            </a:r>
            <a:r>
              <a:rPr lang="zh-CN" altLang="en-US" sz="1200" dirty="0"/>
              <a:t>∞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C8BF381F-B9F1-47F7-802B-3142D340E120}"/>
              </a:ext>
            </a:extLst>
          </p:cNvPr>
          <p:cNvSpPr/>
          <p:nvPr/>
        </p:nvSpPr>
        <p:spPr>
          <a:xfrm>
            <a:off x="335280" y="3434080"/>
            <a:ext cx="11531600" cy="843280"/>
          </a:xfrm>
          <a:custGeom>
            <a:avLst/>
            <a:gdLst>
              <a:gd name="connsiteX0" fmla="*/ 30480 w 11531600"/>
              <a:gd name="connsiteY0" fmla="*/ 538480 h 843280"/>
              <a:gd name="connsiteX1" fmla="*/ 7518400 w 11531600"/>
              <a:gd name="connsiteY1" fmla="*/ 843280 h 843280"/>
              <a:gd name="connsiteX2" fmla="*/ 11135360 w 11531600"/>
              <a:gd name="connsiteY2" fmla="*/ 558800 h 843280"/>
              <a:gd name="connsiteX3" fmla="*/ 11511280 w 11531600"/>
              <a:gd name="connsiteY3" fmla="*/ 660400 h 843280"/>
              <a:gd name="connsiteX4" fmla="*/ 11531600 w 11531600"/>
              <a:gd name="connsiteY4" fmla="*/ 223520 h 843280"/>
              <a:gd name="connsiteX5" fmla="*/ 10535920 w 11531600"/>
              <a:gd name="connsiteY5" fmla="*/ 0 h 843280"/>
              <a:gd name="connsiteX6" fmla="*/ 6106160 w 11531600"/>
              <a:gd name="connsiteY6" fmla="*/ 152400 h 843280"/>
              <a:gd name="connsiteX7" fmla="*/ 0 w 11531600"/>
              <a:gd name="connsiteY7" fmla="*/ 162560 h 843280"/>
              <a:gd name="connsiteX8" fmla="*/ 30480 w 11531600"/>
              <a:gd name="connsiteY8" fmla="*/ 5384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1600" h="843280">
                <a:moveTo>
                  <a:pt x="30480" y="538480"/>
                </a:moveTo>
                <a:lnTo>
                  <a:pt x="7518400" y="843280"/>
                </a:lnTo>
                <a:lnTo>
                  <a:pt x="11135360" y="558800"/>
                </a:lnTo>
                <a:lnTo>
                  <a:pt x="11511280" y="660400"/>
                </a:lnTo>
                <a:lnTo>
                  <a:pt x="11531600" y="223520"/>
                </a:lnTo>
                <a:lnTo>
                  <a:pt x="10535920" y="0"/>
                </a:lnTo>
                <a:lnTo>
                  <a:pt x="6106160" y="152400"/>
                </a:lnTo>
                <a:lnTo>
                  <a:pt x="0" y="162560"/>
                </a:lnTo>
                <a:lnTo>
                  <a:pt x="30480" y="538480"/>
                </a:lnTo>
                <a:close/>
              </a:path>
            </a:pathLst>
          </a:custGeom>
          <a:solidFill>
            <a:srgbClr val="7C7C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47E93D9D-A82C-4466-A1E3-60E77395E62E}"/>
              </a:ext>
            </a:extLst>
          </p:cNvPr>
          <p:cNvSpPr/>
          <p:nvPr/>
        </p:nvSpPr>
        <p:spPr>
          <a:xfrm>
            <a:off x="335280" y="3962400"/>
            <a:ext cx="11531600" cy="1270000"/>
          </a:xfrm>
          <a:custGeom>
            <a:avLst/>
            <a:gdLst>
              <a:gd name="connsiteX0" fmla="*/ 10160 w 11531600"/>
              <a:gd name="connsiteY0" fmla="*/ 1117600 h 1270000"/>
              <a:gd name="connsiteX1" fmla="*/ 4480560 w 11531600"/>
              <a:gd name="connsiteY1" fmla="*/ 568960 h 1270000"/>
              <a:gd name="connsiteX2" fmla="*/ 5953760 w 11531600"/>
              <a:gd name="connsiteY2" fmla="*/ 528320 h 1270000"/>
              <a:gd name="connsiteX3" fmla="*/ 7721600 w 11531600"/>
              <a:gd name="connsiteY3" fmla="*/ 568960 h 1270000"/>
              <a:gd name="connsiteX4" fmla="*/ 11521440 w 11531600"/>
              <a:gd name="connsiteY4" fmla="*/ 1270000 h 1270000"/>
              <a:gd name="connsiteX5" fmla="*/ 11531600 w 11531600"/>
              <a:gd name="connsiteY5" fmla="*/ 162560 h 1270000"/>
              <a:gd name="connsiteX6" fmla="*/ 11135360 w 11531600"/>
              <a:gd name="connsiteY6" fmla="*/ 30480 h 1270000"/>
              <a:gd name="connsiteX7" fmla="*/ 7528560 w 11531600"/>
              <a:gd name="connsiteY7" fmla="*/ 304800 h 1270000"/>
              <a:gd name="connsiteX8" fmla="*/ 0 w 11531600"/>
              <a:gd name="connsiteY8" fmla="*/ 0 h 1270000"/>
              <a:gd name="connsiteX9" fmla="*/ 10160 w 11531600"/>
              <a:gd name="connsiteY9" fmla="*/ 11176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31600" h="1270000">
                <a:moveTo>
                  <a:pt x="10160" y="1117600"/>
                </a:moveTo>
                <a:lnTo>
                  <a:pt x="4480560" y="568960"/>
                </a:lnTo>
                <a:lnTo>
                  <a:pt x="5953760" y="528320"/>
                </a:lnTo>
                <a:lnTo>
                  <a:pt x="7721600" y="568960"/>
                </a:lnTo>
                <a:lnTo>
                  <a:pt x="11521440" y="1270000"/>
                </a:lnTo>
                <a:cubicBezTo>
                  <a:pt x="11524827" y="900853"/>
                  <a:pt x="11528213" y="531707"/>
                  <a:pt x="11531600" y="162560"/>
                </a:cubicBezTo>
                <a:lnTo>
                  <a:pt x="11135360" y="30480"/>
                </a:lnTo>
                <a:lnTo>
                  <a:pt x="7528560" y="304800"/>
                </a:lnTo>
                <a:lnTo>
                  <a:pt x="0" y="0"/>
                </a:lnTo>
                <a:cubicBezTo>
                  <a:pt x="3387" y="372533"/>
                  <a:pt x="6773" y="745067"/>
                  <a:pt x="10160" y="1117600"/>
                </a:cubicBez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DD4AB218-CAC3-4DB2-9EF0-C8424544F046}"/>
              </a:ext>
            </a:extLst>
          </p:cNvPr>
          <p:cNvSpPr/>
          <p:nvPr/>
        </p:nvSpPr>
        <p:spPr>
          <a:xfrm>
            <a:off x="2773680" y="4500880"/>
            <a:ext cx="7020560" cy="711200"/>
          </a:xfrm>
          <a:custGeom>
            <a:avLst/>
            <a:gdLst>
              <a:gd name="connsiteX0" fmla="*/ 0 w 7020560"/>
              <a:gd name="connsiteY0" fmla="*/ 284480 h 711200"/>
              <a:gd name="connsiteX1" fmla="*/ 3190240 w 7020560"/>
              <a:gd name="connsiteY1" fmla="*/ 711200 h 711200"/>
              <a:gd name="connsiteX2" fmla="*/ 4561840 w 7020560"/>
              <a:gd name="connsiteY2" fmla="*/ 690880 h 711200"/>
              <a:gd name="connsiteX3" fmla="*/ 7020560 w 7020560"/>
              <a:gd name="connsiteY3" fmla="*/ 355600 h 711200"/>
              <a:gd name="connsiteX4" fmla="*/ 5273040 w 7020560"/>
              <a:gd name="connsiteY4" fmla="*/ 30480 h 711200"/>
              <a:gd name="connsiteX5" fmla="*/ 3545840 w 7020560"/>
              <a:gd name="connsiteY5" fmla="*/ 0 h 711200"/>
              <a:gd name="connsiteX6" fmla="*/ 2062480 w 7020560"/>
              <a:gd name="connsiteY6" fmla="*/ 30480 h 711200"/>
              <a:gd name="connsiteX7" fmla="*/ 0 w 7020560"/>
              <a:gd name="connsiteY7" fmla="*/ 28448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0560" h="711200">
                <a:moveTo>
                  <a:pt x="0" y="284480"/>
                </a:moveTo>
                <a:lnTo>
                  <a:pt x="3190240" y="711200"/>
                </a:lnTo>
                <a:lnTo>
                  <a:pt x="4561840" y="690880"/>
                </a:lnTo>
                <a:lnTo>
                  <a:pt x="7020560" y="355600"/>
                </a:lnTo>
                <a:lnTo>
                  <a:pt x="5273040" y="30480"/>
                </a:lnTo>
                <a:lnTo>
                  <a:pt x="3545840" y="0"/>
                </a:lnTo>
                <a:lnTo>
                  <a:pt x="2062480" y="30480"/>
                </a:lnTo>
                <a:lnTo>
                  <a:pt x="0" y="284480"/>
                </a:lnTo>
                <a:close/>
              </a:path>
            </a:pathLst>
          </a:cu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BAEA83CB-6087-4031-928F-A6D2576BFB4C}"/>
              </a:ext>
            </a:extLst>
          </p:cNvPr>
          <p:cNvSpPr/>
          <p:nvPr/>
        </p:nvSpPr>
        <p:spPr>
          <a:xfrm>
            <a:off x="325998" y="4791209"/>
            <a:ext cx="11529392" cy="1242391"/>
          </a:xfrm>
          <a:custGeom>
            <a:avLst/>
            <a:gdLst>
              <a:gd name="connsiteX0" fmla="*/ 0 w 11529392"/>
              <a:gd name="connsiteY0" fmla="*/ 1242391 h 1242391"/>
              <a:gd name="connsiteX1" fmla="*/ 0 w 11529392"/>
              <a:gd name="connsiteY1" fmla="*/ 308113 h 1242391"/>
              <a:gd name="connsiteX2" fmla="*/ 2445027 w 11529392"/>
              <a:gd name="connsiteY2" fmla="*/ 0 h 1242391"/>
              <a:gd name="connsiteX3" fmla="*/ 5605670 w 11529392"/>
              <a:gd name="connsiteY3" fmla="*/ 417443 h 1242391"/>
              <a:gd name="connsiteX4" fmla="*/ 7017027 w 11529392"/>
              <a:gd name="connsiteY4" fmla="*/ 417443 h 1242391"/>
              <a:gd name="connsiteX5" fmla="*/ 9412357 w 11529392"/>
              <a:gd name="connsiteY5" fmla="*/ 69574 h 1242391"/>
              <a:gd name="connsiteX6" fmla="*/ 11519453 w 11529392"/>
              <a:gd name="connsiteY6" fmla="*/ 447261 h 1242391"/>
              <a:gd name="connsiteX7" fmla="*/ 11529392 w 11529392"/>
              <a:gd name="connsiteY7" fmla="*/ 1232452 h 1242391"/>
              <a:gd name="connsiteX8" fmla="*/ 0 w 11529392"/>
              <a:gd name="connsiteY8" fmla="*/ 1242391 h 124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392" h="1242391">
                <a:moveTo>
                  <a:pt x="0" y="1242391"/>
                </a:moveTo>
                <a:lnTo>
                  <a:pt x="0" y="308113"/>
                </a:lnTo>
                <a:lnTo>
                  <a:pt x="2445027" y="0"/>
                </a:lnTo>
                <a:lnTo>
                  <a:pt x="5605670" y="417443"/>
                </a:lnTo>
                <a:lnTo>
                  <a:pt x="7017027" y="417443"/>
                </a:lnTo>
                <a:lnTo>
                  <a:pt x="9412357" y="69574"/>
                </a:lnTo>
                <a:lnTo>
                  <a:pt x="11519453" y="447261"/>
                </a:lnTo>
                <a:lnTo>
                  <a:pt x="11529392" y="1232452"/>
                </a:lnTo>
                <a:lnTo>
                  <a:pt x="0" y="1242391"/>
                </a:lnTo>
                <a:close/>
              </a:path>
            </a:pathLst>
          </a:cu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88AFF9A-7374-4851-989B-FBE607C19BB0}"/>
              </a:ext>
            </a:extLst>
          </p:cNvPr>
          <p:cNvSpPr txBox="1"/>
          <p:nvPr/>
        </p:nvSpPr>
        <p:spPr>
          <a:xfrm>
            <a:off x="7190308" y="3041411"/>
            <a:ext cx="125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岩层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83F2145-DC08-4A44-8420-A076DF5318AA}"/>
              </a:ext>
            </a:extLst>
          </p:cNvPr>
          <p:cNvSpPr txBox="1"/>
          <p:nvPr/>
        </p:nvSpPr>
        <p:spPr>
          <a:xfrm>
            <a:off x="10196143" y="4326099"/>
            <a:ext cx="125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岩层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B1EF3C8-0C82-41E2-B6D5-4C0236FF0901}"/>
              </a:ext>
            </a:extLst>
          </p:cNvPr>
          <p:cNvSpPr txBox="1"/>
          <p:nvPr/>
        </p:nvSpPr>
        <p:spPr>
          <a:xfrm>
            <a:off x="8958068" y="5380218"/>
            <a:ext cx="125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岩层</a:t>
            </a:r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6519CE2-B6CB-495D-9B94-436603CD22AC}"/>
              </a:ext>
            </a:extLst>
          </p:cNvPr>
          <p:cNvSpPr txBox="1"/>
          <p:nvPr/>
        </p:nvSpPr>
        <p:spPr>
          <a:xfrm>
            <a:off x="5953365" y="4567689"/>
            <a:ext cx="125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油型气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CD25422-616D-4837-BFE2-DE976E57086A}"/>
              </a:ext>
            </a:extLst>
          </p:cNvPr>
          <p:cNvSpPr txBox="1"/>
          <p:nvPr/>
        </p:nvSpPr>
        <p:spPr>
          <a:xfrm>
            <a:off x="7485950" y="3612445"/>
            <a:ext cx="125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岩层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536E789-DF38-4B4F-8719-E1617EAE17DE}"/>
              </a:ext>
            </a:extLst>
          </p:cNvPr>
          <p:cNvCxnSpPr/>
          <p:nvPr/>
        </p:nvCxnSpPr>
        <p:spPr>
          <a:xfrm flipH="1">
            <a:off x="3697357" y="2989561"/>
            <a:ext cx="288234" cy="8083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B346E31-2ED7-48C0-8412-E7D346B93AF5}"/>
              </a:ext>
            </a:extLst>
          </p:cNvPr>
          <p:cNvCxnSpPr>
            <a:cxnSpLocks/>
          </p:cNvCxnSpPr>
          <p:nvPr/>
        </p:nvCxnSpPr>
        <p:spPr>
          <a:xfrm>
            <a:off x="3693894" y="3767366"/>
            <a:ext cx="444216" cy="2560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5EC8F73-BC3B-4C1C-9016-65A7D712F857}"/>
              </a:ext>
            </a:extLst>
          </p:cNvPr>
          <p:cNvCxnSpPr>
            <a:cxnSpLocks/>
          </p:cNvCxnSpPr>
          <p:nvPr/>
        </p:nvCxnSpPr>
        <p:spPr>
          <a:xfrm flipH="1">
            <a:off x="3841475" y="3989005"/>
            <a:ext cx="296338" cy="8022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9F481970-407D-4315-A007-360D73CC1FF2}"/>
              </a:ext>
            </a:extLst>
          </p:cNvPr>
          <p:cNvSpPr txBox="1"/>
          <p:nvPr/>
        </p:nvSpPr>
        <p:spPr>
          <a:xfrm>
            <a:off x="4133172" y="3556979"/>
            <a:ext cx="125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断层裂隙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DAE9155-540C-4BDB-9796-147FF9EEB3F2}"/>
              </a:ext>
            </a:extLst>
          </p:cNvPr>
          <p:cNvCxnSpPr>
            <a:cxnSpLocks/>
          </p:cNvCxnSpPr>
          <p:nvPr/>
        </p:nvCxnSpPr>
        <p:spPr>
          <a:xfrm flipV="1">
            <a:off x="4036362" y="4037936"/>
            <a:ext cx="211264" cy="545616"/>
          </a:xfrm>
          <a:prstGeom prst="straightConnector1">
            <a:avLst/>
          </a:prstGeom>
          <a:ln w="25400">
            <a:solidFill>
              <a:srgbClr val="ED7D3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9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47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Krypton</dc:creator>
  <cp:lastModifiedBy>Kong Rui</cp:lastModifiedBy>
  <cp:revision>12</cp:revision>
  <dcterms:created xsi:type="dcterms:W3CDTF">2023-12-15T09:26:17Z</dcterms:created>
  <dcterms:modified xsi:type="dcterms:W3CDTF">2024-01-09T08:43:16Z</dcterms:modified>
</cp:coreProperties>
</file>