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D5267"/>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56"/>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36231" y="2939659"/>
            <a:ext cx="8648521"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基于矿井直流电法的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油行气涌出危险性判识方法与应用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矩形: 圆角 2">
            <a:extLst>
              <a:ext uri="{FF2B5EF4-FFF2-40B4-BE49-F238E27FC236}">
                <a16:creationId xmlns:a16="http://schemas.microsoft.com/office/drawing/2014/main" id="{2A6ED901-C38F-44F8-AABE-13DB11DBB974}"/>
              </a:ext>
            </a:extLst>
          </p:cNvPr>
          <p:cNvSpPr/>
          <p:nvPr/>
        </p:nvSpPr>
        <p:spPr>
          <a:xfrm>
            <a:off x="1545345" y="148919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1540767" y="3056565"/>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研究内容</a:t>
            </a:r>
          </a:p>
        </p:txBody>
      </p:sp>
      <p:sp>
        <p:nvSpPr>
          <p:cNvPr id="11" name="矩形: 圆角 10">
            <a:extLst>
              <a:ext uri="{FF2B5EF4-FFF2-40B4-BE49-F238E27FC236}">
                <a16:creationId xmlns:a16="http://schemas.microsoft.com/office/drawing/2014/main" id="{5126610B-CA3A-4CD8-BA27-0AC49A5246FB}"/>
              </a:ext>
            </a:extLst>
          </p:cNvPr>
          <p:cNvSpPr/>
          <p:nvPr/>
        </p:nvSpPr>
        <p:spPr>
          <a:xfrm>
            <a:off x="1540767" y="446212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研究方法</a:t>
            </a:r>
          </a:p>
        </p:txBody>
      </p:sp>
      <p:sp>
        <p:nvSpPr>
          <p:cNvPr id="12" name="矩形: 圆角 11">
            <a:extLst>
              <a:ext uri="{FF2B5EF4-FFF2-40B4-BE49-F238E27FC236}">
                <a16:creationId xmlns:a16="http://schemas.microsoft.com/office/drawing/2014/main" id="{0F80F090-1695-408F-B5A1-5B3C557614DB}"/>
              </a:ext>
            </a:extLst>
          </p:cNvPr>
          <p:cNvSpPr/>
          <p:nvPr/>
        </p:nvSpPr>
        <p:spPr>
          <a:xfrm>
            <a:off x="5610089" y="1452251"/>
            <a:ext cx="4055579" cy="5326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油型气涌出危险</a:t>
            </a:r>
          </a:p>
        </p:txBody>
      </p:sp>
      <p:sp>
        <p:nvSpPr>
          <p:cNvPr id="13" name="矩形: 圆角 12">
            <a:extLst>
              <a:ext uri="{FF2B5EF4-FFF2-40B4-BE49-F238E27FC236}">
                <a16:creationId xmlns:a16="http://schemas.microsoft.com/office/drawing/2014/main" id="{C50E1D1C-D73E-4897-BEA8-0E3C9CA39D4B}"/>
              </a:ext>
            </a:extLst>
          </p:cNvPr>
          <p:cNvSpPr/>
          <p:nvPr/>
        </p:nvSpPr>
        <p:spPr>
          <a:xfrm>
            <a:off x="1540767" y="5816434"/>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研究目标</a:t>
            </a:r>
          </a:p>
        </p:txBody>
      </p:sp>
      <p:sp>
        <p:nvSpPr>
          <p:cNvPr id="5" name="箭头: 右 4">
            <a:extLst>
              <a:ext uri="{FF2B5EF4-FFF2-40B4-BE49-F238E27FC236}">
                <a16:creationId xmlns:a16="http://schemas.microsoft.com/office/drawing/2014/main" id="{1A9AFA3B-7936-440E-882D-0A1F506817BC}"/>
              </a:ext>
            </a:extLst>
          </p:cNvPr>
          <p:cNvSpPr/>
          <p:nvPr/>
        </p:nvSpPr>
        <p:spPr>
          <a:xfrm>
            <a:off x="3436289" y="148919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E6813BB-B45C-400C-B7B0-9BDAC23E16E7}"/>
              </a:ext>
            </a:extLst>
          </p:cNvPr>
          <p:cNvSpPr/>
          <p:nvPr/>
        </p:nvSpPr>
        <p:spPr>
          <a:xfrm>
            <a:off x="5164052" y="2690807"/>
            <a:ext cx="916107"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油型气运移及涌出规律研究</a:t>
            </a:r>
          </a:p>
        </p:txBody>
      </p:sp>
      <p:sp>
        <p:nvSpPr>
          <p:cNvPr id="19" name="矩形: 圆角 18">
            <a:extLst>
              <a:ext uri="{FF2B5EF4-FFF2-40B4-BE49-F238E27FC236}">
                <a16:creationId xmlns:a16="http://schemas.microsoft.com/office/drawing/2014/main" id="{5FD39F40-3C4B-453F-AE95-08D28866B8AF}"/>
              </a:ext>
            </a:extLst>
          </p:cNvPr>
          <p:cNvSpPr/>
          <p:nvPr/>
        </p:nvSpPr>
        <p:spPr>
          <a:xfrm>
            <a:off x="6261046" y="269080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岩体地质参数的电法响应机理</a:t>
            </a:r>
          </a:p>
        </p:txBody>
      </p:sp>
      <p:sp>
        <p:nvSpPr>
          <p:cNvPr id="20" name="箭头: 右 19">
            <a:extLst>
              <a:ext uri="{FF2B5EF4-FFF2-40B4-BE49-F238E27FC236}">
                <a16:creationId xmlns:a16="http://schemas.microsoft.com/office/drawing/2014/main" id="{9D8793C7-CBBE-4AAB-A1B6-E01A8782F38A}"/>
              </a:ext>
            </a:extLst>
          </p:cNvPr>
          <p:cNvSpPr/>
          <p:nvPr/>
        </p:nvSpPr>
        <p:spPr>
          <a:xfrm>
            <a:off x="3431710" y="305656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CA7403-FABA-4012-B68F-89B516296F77}"/>
              </a:ext>
            </a:extLst>
          </p:cNvPr>
          <p:cNvSpPr/>
          <p:nvPr/>
        </p:nvSpPr>
        <p:spPr>
          <a:xfrm>
            <a:off x="3431709" y="4462128"/>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CDB763A3-3F69-4644-9FF7-14ABA7783749}"/>
              </a:ext>
            </a:extLst>
          </p:cNvPr>
          <p:cNvSpPr/>
          <p:nvPr/>
        </p:nvSpPr>
        <p:spPr>
          <a:xfrm>
            <a:off x="3433614" y="5816434"/>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FEC1C8B-3943-46D0-B322-47A23AE5DF98}"/>
              </a:ext>
            </a:extLst>
          </p:cNvPr>
          <p:cNvSpPr/>
          <p:nvPr/>
        </p:nvSpPr>
        <p:spPr>
          <a:xfrm>
            <a:off x="8863255" y="2690807"/>
            <a:ext cx="802413"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油型气涌出的评价技术及方法</a:t>
            </a:r>
          </a:p>
        </p:txBody>
      </p:sp>
      <p:sp>
        <p:nvSpPr>
          <p:cNvPr id="24" name="矩形: 圆角 23">
            <a:extLst>
              <a:ext uri="{FF2B5EF4-FFF2-40B4-BE49-F238E27FC236}">
                <a16:creationId xmlns:a16="http://schemas.microsoft.com/office/drawing/2014/main" id="{CD5B3928-041C-431D-AD9C-F46D485CB503}"/>
              </a:ext>
            </a:extLst>
          </p:cNvPr>
          <p:cNvSpPr/>
          <p:nvPr/>
        </p:nvSpPr>
        <p:spPr>
          <a:xfrm>
            <a:off x="9773968" y="2690807"/>
            <a:ext cx="846981"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油型气涌出危险性防治技术</a:t>
            </a:r>
          </a:p>
        </p:txBody>
      </p:sp>
      <p:sp>
        <p:nvSpPr>
          <p:cNvPr id="25" name="矩形: 圆角 24">
            <a:extLst>
              <a:ext uri="{FF2B5EF4-FFF2-40B4-BE49-F238E27FC236}">
                <a16:creationId xmlns:a16="http://schemas.microsoft.com/office/drawing/2014/main" id="{39FEE1EF-4DD1-4783-88A3-1383D56D6475}"/>
              </a:ext>
            </a:extLst>
          </p:cNvPr>
          <p:cNvSpPr/>
          <p:nvPr/>
        </p:nvSpPr>
        <p:spPr>
          <a:xfrm>
            <a:off x="7285389" y="267768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地质构造异常的电法评判模型研究</a:t>
            </a:r>
          </a:p>
        </p:txBody>
      </p:sp>
      <p:sp>
        <p:nvSpPr>
          <p:cNvPr id="27" name="矩形: 圆角 26">
            <a:extLst>
              <a:ext uri="{FF2B5EF4-FFF2-40B4-BE49-F238E27FC236}">
                <a16:creationId xmlns:a16="http://schemas.microsoft.com/office/drawing/2014/main" id="{134E379D-54C5-42A4-9675-400361A45E99}"/>
              </a:ext>
            </a:extLst>
          </p:cNvPr>
          <p:cNvSpPr/>
          <p:nvPr/>
        </p:nvSpPr>
        <p:spPr>
          <a:xfrm>
            <a:off x="5610089" y="4585855"/>
            <a:ext cx="1828120"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理论分析</a:t>
            </a:r>
            <a:r>
              <a:rPr lang="en-US" altLang="zh-CN" sz="1400" dirty="0"/>
              <a:t>+</a:t>
            </a:r>
            <a:r>
              <a:rPr lang="zh-CN" altLang="en-US" sz="1400" dirty="0"/>
              <a:t>数学计算</a:t>
            </a:r>
          </a:p>
        </p:txBody>
      </p:sp>
      <p:sp>
        <p:nvSpPr>
          <p:cNvPr id="30" name="矩形: 圆角 29">
            <a:extLst>
              <a:ext uri="{FF2B5EF4-FFF2-40B4-BE49-F238E27FC236}">
                <a16:creationId xmlns:a16="http://schemas.microsoft.com/office/drawing/2014/main" id="{5EE624B9-04C0-474F-BF2E-5E6096E48B03}"/>
              </a:ext>
            </a:extLst>
          </p:cNvPr>
          <p:cNvSpPr/>
          <p:nvPr/>
        </p:nvSpPr>
        <p:spPr>
          <a:xfrm>
            <a:off x="9112619" y="4585854"/>
            <a:ext cx="97211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工程应用</a:t>
            </a:r>
          </a:p>
        </p:txBody>
      </p:sp>
      <p:sp>
        <p:nvSpPr>
          <p:cNvPr id="8" name="矩形 7">
            <a:extLst>
              <a:ext uri="{FF2B5EF4-FFF2-40B4-BE49-F238E27FC236}">
                <a16:creationId xmlns:a16="http://schemas.microsoft.com/office/drawing/2014/main" id="{DE5CC14F-17CA-45D3-9DB5-65EB8866358E}"/>
              </a:ext>
            </a:extLst>
          </p:cNvPr>
          <p:cNvSpPr/>
          <p:nvPr/>
        </p:nvSpPr>
        <p:spPr>
          <a:xfrm>
            <a:off x="4691360" y="2593487"/>
            <a:ext cx="3769079"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15ABEA-EAA5-4F98-A206-D51E7B39F983}"/>
              </a:ext>
            </a:extLst>
          </p:cNvPr>
          <p:cNvSpPr/>
          <p:nvPr/>
        </p:nvSpPr>
        <p:spPr>
          <a:xfrm>
            <a:off x="8662783" y="2593487"/>
            <a:ext cx="2051520"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E1AB59D-6048-43CE-BC18-10E816F47A18}"/>
              </a:ext>
            </a:extLst>
          </p:cNvPr>
          <p:cNvSpPr/>
          <p:nvPr/>
        </p:nvSpPr>
        <p:spPr>
          <a:xfrm>
            <a:off x="4691358" y="4515557"/>
            <a:ext cx="6022945" cy="639194"/>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6FD557A-398A-4A03-B9CB-B941C5D7A23F}"/>
              </a:ext>
            </a:extLst>
          </p:cNvPr>
          <p:cNvSpPr/>
          <p:nvPr/>
        </p:nvSpPr>
        <p:spPr>
          <a:xfrm rot="5400000">
            <a:off x="7557879" y="2033572"/>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68D17DE3-B75C-4489-9377-77FEA499A52C}"/>
              </a:ext>
            </a:extLst>
          </p:cNvPr>
          <p:cNvSpPr/>
          <p:nvPr/>
        </p:nvSpPr>
        <p:spPr>
          <a:xfrm rot="5400000">
            <a:off x="6416649"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0A59D46F-D722-49E5-B2B5-BEB86367F1E0}"/>
              </a:ext>
            </a:extLst>
          </p:cNvPr>
          <p:cNvSpPr/>
          <p:nvPr/>
        </p:nvSpPr>
        <p:spPr>
          <a:xfrm rot="5400000">
            <a:off x="9439427"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AFCBEC6-EF13-4330-88EB-3C2F9700841C}"/>
              </a:ext>
            </a:extLst>
          </p:cNvPr>
          <p:cNvSpPr/>
          <p:nvPr/>
        </p:nvSpPr>
        <p:spPr>
          <a:xfrm rot="5400000">
            <a:off x="7591461" y="5240197"/>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0F23AE6-FC06-4E61-ADE4-E0FBE92410C2}"/>
              </a:ext>
            </a:extLst>
          </p:cNvPr>
          <p:cNvSpPr/>
          <p:nvPr/>
        </p:nvSpPr>
        <p:spPr>
          <a:xfrm>
            <a:off x="5964770" y="5617683"/>
            <a:ext cx="3504715" cy="764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基于岩层电性差异的油型气涌出危险性评价方法</a:t>
            </a:r>
          </a:p>
        </p:txBody>
      </p: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11051</TotalTime>
  <Words>1514</Words>
  <Application>Microsoft Office PowerPoint</Application>
  <PresentationFormat>宽屏</PresentationFormat>
  <Paragraphs>158</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Krypton</cp:lastModifiedBy>
  <cp:revision>138</cp:revision>
  <dcterms:created xsi:type="dcterms:W3CDTF">2015-07-31T01:43:00Z</dcterms:created>
  <dcterms:modified xsi:type="dcterms:W3CDTF">2024-01-05T07:41:40Z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