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56"/>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36231" y="2939659"/>
            <a:ext cx="8648521"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基于矿井直流电法的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油型气涌出危险性判识方法与应用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366921" y="4585854"/>
            <a:ext cx="260273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模拟仿真</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16200</TotalTime>
  <Words>1514</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Krypton</cp:lastModifiedBy>
  <cp:revision>144</cp:revision>
  <dcterms:created xsi:type="dcterms:W3CDTF">2015-07-31T01:43:00Z</dcterms:created>
  <dcterms:modified xsi:type="dcterms:W3CDTF">2024-02-18T03:27:12Z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