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5" r:id="rId1"/>
  </p:sldMasterIdLst>
  <p:notesMasterIdLst>
    <p:notesMasterId r:id="rId20"/>
  </p:notesMasterIdLst>
  <p:handoutMasterIdLst>
    <p:handoutMasterId r:id="rId21"/>
  </p:handoutMasterIdLst>
  <p:sldIdLst>
    <p:sldId id="778" r:id="rId2"/>
    <p:sldId id="726" r:id="rId3"/>
    <p:sldId id="1074" r:id="rId4"/>
    <p:sldId id="1523" r:id="rId5"/>
    <p:sldId id="1528" r:id="rId6"/>
    <p:sldId id="1532" r:id="rId7"/>
    <p:sldId id="1534" r:id="rId8"/>
    <p:sldId id="1535" r:id="rId9"/>
    <p:sldId id="1529" r:id="rId10"/>
    <p:sldId id="1530" r:id="rId11"/>
    <p:sldId id="1531" r:id="rId12"/>
    <p:sldId id="1536" r:id="rId13"/>
    <p:sldId id="1555" r:id="rId14"/>
    <p:sldId id="1556" r:id="rId15"/>
    <p:sldId id="1543" r:id="rId16"/>
    <p:sldId id="1544" r:id="rId17"/>
    <p:sldId id="1547" r:id="rId18"/>
    <p:sldId id="1550" r:id="rId1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A7C8F6E-57CA-4C2D-998B-730F5CEA0B17}">
          <p14:sldIdLst>
            <p14:sldId id="778"/>
            <p14:sldId id="726"/>
            <p14:sldId id="1074"/>
            <p14:sldId id="1523"/>
            <p14:sldId id="1528"/>
            <p14:sldId id="1532"/>
            <p14:sldId id="1534"/>
            <p14:sldId id="1535"/>
            <p14:sldId id="1529"/>
            <p14:sldId id="1530"/>
            <p14:sldId id="1531"/>
            <p14:sldId id="1536"/>
            <p14:sldId id="1555"/>
            <p14:sldId id="1556"/>
            <p14:sldId id="1543"/>
            <p14:sldId id="1544"/>
            <p14:sldId id="1547"/>
            <p14:sldId id="15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userDrawn="1">
          <p15:clr>
            <a:srgbClr val="A4A3A4"/>
          </p15:clr>
        </p15:guide>
        <p15:guide id="2" pos="2160" userDrawn="1">
          <p15:clr>
            <a:srgbClr val="A4A3A4"/>
          </p15:clr>
        </p15:guide>
        <p15:guide id="3" orient="horz" pos="2948" userDrawn="1">
          <p15:clr>
            <a:srgbClr val="A4A3A4"/>
          </p15:clr>
        </p15:guide>
        <p15:guide id="4" pos="2229" userDrawn="1">
          <p15:clr>
            <a:srgbClr val="A4A3A4"/>
          </p15:clr>
        </p15:guide>
        <p15:guide id="5" orient="horz" pos="3001" userDrawn="1">
          <p15:clr>
            <a:srgbClr val="A4A3A4"/>
          </p15:clr>
        </p15:guide>
        <p15:guide id="6" orient="horz" pos="3023" userDrawn="1">
          <p15:clr>
            <a:srgbClr val="A4A3A4"/>
          </p15:clr>
        </p15:guide>
        <p15:guide id="7" pos="2233" userDrawn="1">
          <p15:clr>
            <a:srgbClr val="A4A3A4"/>
          </p15:clr>
        </p15:guide>
        <p15:guide id="8"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Tchoubineh" initials="BT" lastIdx="2" clrIdx="0"/>
  <p:cmAuthor id="1" name="Lesley Hamilton" initials="LH"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A9D9"/>
    <a:srgbClr val="D60000"/>
    <a:srgbClr val="FFAFAF"/>
    <a:srgbClr val="000000"/>
    <a:srgbClr val="680000"/>
    <a:srgbClr val="FF3737"/>
    <a:srgbClr val="FF0000"/>
    <a:srgbClr val="FF5050"/>
    <a:srgbClr val="A3B2DD"/>
    <a:srgbClr val="96A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667" autoAdjust="0"/>
    <p:restoredTop sz="94259" autoAdjust="0"/>
  </p:normalViewPr>
  <p:slideViewPr>
    <p:cSldViewPr>
      <p:cViewPr varScale="1">
        <p:scale>
          <a:sx n="93" d="100"/>
          <a:sy n="93" d="100"/>
        </p:scale>
        <p:origin x="2152" y="20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1112"/>
    </p:cViewPr>
  </p:sorterViewPr>
  <p:notesViewPr>
    <p:cSldViewPr>
      <p:cViewPr varScale="1">
        <p:scale>
          <a:sx n="53" d="100"/>
          <a:sy n="53" d="100"/>
        </p:scale>
        <p:origin x="2850" y="72"/>
      </p:cViewPr>
      <p:guideLst>
        <p:guide orient="horz" pos="2927"/>
        <p:guide pos="2160"/>
        <p:guide orient="horz" pos="2948"/>
        <p:guide pos="2229"/>
        <p:guide orient="horz" pos="3001"/>
        <p:guide orient="horz" pos="3023"/>
        <p:guide pos="2233"/>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7"/>
            <a:ext cx="3170238" cy="479424"/>
          </a:xfrm>
          <a:prstGeom prst="rect">
            <a:avLst/>
          </a:prstGeom>
        </p:spPr>
        <p:txBody>
          <a:bodyPr vert="horz" lIns="91353" tIns="45676" rIns="91353" bIns="45676" rtlCol="0"/>
          <a:lstStyle>
            <a:lvl1pPr algn="l">
              <a:defRPr sz="1200"/>
            </a:lvl1pPr>
          </a:lstStyle>
          <a:p>
            <a:endParaRPr lang="en-US" dirty="0"/>
          </a:p>
        </p:txBody>
      </p:sp>
      <p:sp>
        <p:nvSpPr>
          <p:cNvPr id="3" name="Date Placeholder 2"/>
          <p:cNvSpPr>
            <a:spLocks noGrp="1"/>
          </p:cNvSpPr>
          <p:nvPr>
            <p:ph type="dt" sz="quarter" idx="1"/>
          </p:nvPr>
        </p:nvSpPr>
        <p:spPr>
          <a:xfrm>
            <a:off x="4143376" y="7"/>
            <a:ext cx="3170238" cy="479424"/>
          </a:xfrm>
          <a:prstGeom prst="rect">
            <a:avLst/>
          </a:prstGeom>
        </p:spPr>
        <p:txBody>
          <a:bodyPr vert="horz" lIns="91353" tIns="45676" rIns="91353" bIns="45676" rtlCol="0"/>
          <a:lstStyle>
            <a:lvl1pPr algn="r">
              <a:defRPr sz="1200"/>
            </a:lvl1pPr>
          </a:lstStyle>
          <a:p>
            <a:fld id="{B2F44401-1701-4C0F-B5B6-42090571A010}" type="datetimeFigureOut">
              <a:rPr lang="en-US" smtClean="0"/>
              <a:pPr/>
              <a:t>10/17/17</a:t>
            </a:fld>
            <a:endParaRPr lang="en-US" dirty="0"/>
          </a:p>
        </p:txBody>
      </p:sp>
      <p:sp>
        <p:nvSpPr>
          <p:cNvPr id="4" name="Footer Placeholder 3"/>
          <p:cNvSpPr>
            <a:spLocks noGrp="1"/>
          </p:cNvSpPr>
          <p:nvPr>
            <p:ph type="ftr" sz="quarter" idx="2"/>
          </p:nvPr>
        </p:nvSpPr>
        <p:spPr>
          <a:xfrm>
            <a:off x="2" y="9120190"/>
            <a:ext cx="3170238" cy="479424"/>
          </a:xfrm>
          <a:prstGeom prst="rect">
            <a:avLst/>
          </a:prstGeom>
        </p:spPr>
        <p:txBody>
          <a:bodyPr vert="horz" lIns="91353" tIns="45676" rIns="91353" bIns="45676"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6" y="9120190"/>
            <a:ext cx="3170238" cy="479424"/>
          </a:xfrm>
          <a:prstGeom prst="rect">
            <a:avLst/>
          </a:prstGeom>
        </p:spPr>
        <p:txBody>
          <a:bodyPr vert="horz" lIns="91353" tIns="45676" rIns="91353" bIns="45676" rtlCol="0" anchor="b"/>
          <a:lstStyle>
            <a:lvl1pPr algn="r">
              <a:defRPr sz="1200"/>
            </a:lvl1pPr>
          </a:lstStyle>
          <a:p>
            <a:fld id="{61E1AAA6-7BFB-439D-9D5F-576470DE1538}" type="slidenum">
              <a:rPr lang="en-US" smtClean="0"/>
              <a:pPr/>
              <a:t>‹#›</a:t>
            </a:fld>
            <a:endParaRPr lang="en-US" dirty="0"/>
          </a:p>
        </p:txBody>
      </p:sp>
    </p:spTree>
    <p:extLst>
      <p:ext uri="{BB962C8B-B14F-4D97-AF65-F5344CB8AC3E}">
        <p14:creationId xmlns:p14="http://schemas.microsoft.com/office/powerpoint/2010/main" val="13423412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4" name="Rectangle 4"/>
          <p:cNvSpPr>
            <a:spLocks noGrp="1" noRot="1" noChangeAspect="1" noChangeArrowheads="1" noTextEdit="1"/>
          </p:cNvSpPr>
          <p:nvPr>
            <p:ph type="sldImg" idx="2"/>
          </p:nvPr>
        </p:nvSpPr>
        <p:spPr bwMode="auto">
          <a:xfrm>
            <a:off x="1260475" y="720725"/>
            <a:ext cx="4799013" cy="3598863"/>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846" y="4560891"/>
            <a:ext cx="5851525" cy="4319587"/>
          </a:xfrm>
          <a:prstGeom prst="rect">
            <a:avLst/>
          </a:prstGeom>
          <a:noFill/>
          <a:ln w="9525">
            <a:noFill/>
            <a:miter lim="800000"/>
            <a:headEnd/>
            <a:tailEnd/>
          </a:ln>
          <a:effectLst/>
        </p:spPr>
        <p:txBody>
          <a:bodyPr vert="horz" wrap="square" lIns="95556" tIns="47779" rIns="95556" bIns="4777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1934615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0354" eaLnBrk="1" hangingPunct="1">
              <a:defRPr/>
            </a:pPr>
            <a:endParaRPr lang="en-US" baseline="0" dirty="0">
              <a:solidFill>
                <a:srgbClr val="000000"/>
              </a:solidFill>
            </a:endParaRPr>
          </a:p>
        </p:txBody>
      </p:sp>
    </p:spTree>
    <p:extLst>
      <p:ext uri="{BB962C8B-B14F-4D97-AF65-F5344CB8AC3E}">
        <p14:creationId xmlns:p14="http://schemas.microsoft.com/office/powerpoint/2010/main" val="3646656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423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290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4436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76725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95073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7722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427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8001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0069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74731" y="4560890"/>
            <a:ext cx="5365750" cy="4049710"/>
          </a:xfrm>
          <a:noFill/>
          <a:ln/>
        </p:spPr>
        <p:txBody>
          <a:bodyPr/>
          <a:lstStyle/>
          <a:p>
            <a:pPr marL="470228" lvl="1" indent="0" eaLnBrk="1" hangingPunct="1">
              <a:buFont typeface="Arial" panose="020B0604020202020204" pitchFamily="34" charset="0"/>
              <a:buNone/>
            </a:pPr>
            <a:endParaRPr lang="en-US" kern="0" dirty="0"/>
          </a:p>
        </p:txBody>
      </p:sp>
    </p:spTree>
    <p:extLst>
      <p:ext uri="{BB962C8B-B14F-4D97-AF65-F5344CB8AC3E}">
        <p14:creationId xmlns:p14="http://schemas.microsoft.com/office/powerpoint/2010/main" val="131285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434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6727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3411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426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5650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810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46" y="4560891"/>
            <a:ext cx="5851525" cy="4811709"/>
          </a:xfrm>
        </p:spPr>
        <p:txBody>
          <a:bodyPr>
            <a:noAutofit/>
          </a:bodyPr>
          <a:lstStyle/>
          <a:p>
            <a:endParaRPr lang="en-US" sz="1200" dirty="0">
              <a:solidFill>
                <a:prstClr val="black"/>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336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Pages">
    <p:spTree>
      <p:nvGrpSpPr>
        <p:cNvPr id="1" name=""/>
        <p:cNvGrpSpPr/>
        <p:nvPr/>
      </p:nvGrpSpPr>
      <p:grpSpPr>
        <a:xfrm>
          <a:off x="0" y="0"/>
          <a:ext cx="0" cy="0"/>
          <a:chOff x="0" y="0"/>
          <a:chExt cx="0" cy="0"/>
        </a:xfrm>
      </p:grpSpPr>
      <p:sp>
        <p:nvSpPr>
          <p:cNvPr id="8" name="Rectangle 7"/>
          <p:cNvSpPr/>
          <p:nvPr userDrawn="1"/>
        </p:nvSpPr>
        <p:spPr bwMode="auto">
          <a:xfrm>
            <a:off x="0" y="0"/>
            <a:ext cx="9144000" cy="68580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051" name="Rectangle 3"/>
          <p:cNvSpPr>
            <a:spLocks noGrp="1" noChangeArrowheads="1"/>
          </p:cNvSpPr>
          <p:nvPr>
            <p:ph type="subTitle" idx="1"/>
          </p:nvPr>
        </p:nvSpPr>
        <p:spPr>
          <a:xfrm>
            <a:off x="205933" y="2754102"/>
            <a:ext cx="5697481" cy="608197"/>
          </a:xfrm>
        </p:spPr>
        <p:txBody>
          <a:bodyPr/>
          <a:lstStyle>
            <a:lvl1pPr marL="0" indent="0">
              <a:buFontTx/>
              <a:buNone/>
              <a:defRPr sz="22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30" y="272542"/>
            <a:ext cx="3007481" cy="116188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227" y="272541"/>
            <a:ext cx="5111144" cy="5853901"/>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630" y="1434428"/>
            <a:ext cx="3007481" cy="46920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04" y="4801030"/>
            <a:ext cx="5487258"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1904" y="612502"/>
            <a:ext cx="5487258" cy="4115373"/>
          </a:xfrm>
        </p:spPr>
        <p:txBody>
          <a:bodyPr/>
          <a:lstStyle>
            <a:lvl1pPr marL="0" indent="0">
              <a:buNone/>
              <a:defRPr sz="2900"/>
            </a:lvl1pPr>
            <a:lvl2pPr marL="412394" indent="0">
              <a:buNone/>
              <a:defRPr sz="2500"/>
            </a:lvl2pPr>
            <a:lvl3pPr marL="824789" indent="0">
              <a:buNone/>
              <a:defRPr sz="2200"/>
            </a:lvl3pPr>
            <a:lvl4pPr marL="1237183" indent="0">
              <a:buNone/>
              <a:defRPr sz="1800"/>
            </a:lvl4pPr>
            <a:lvl5pPr marL="1649578" indent="0">
              <a:buNone/>
              <a:defRPr sz="1800"/>
            </a:lvl5pPr>
            <a:lvl6pPr marL="2061972" indent="0">
              <a:buNone/>
              <a:defRPr sz="1800"/>
            </a:lvl6pPr>
            <a:lvl7pPr marL="2474366" indent="0">
              <a:buNone/>
              <a:defRPr sz="1800"/>
            </a:lvl7pPr>
            <a:lvl8pPr marL="2886761" indent="0">
              <a:buNone/>
              <a:defRPr sz="1800"/>
            </a:lvl8pPr>
            <a:lvl9pPr marL="3299155" indent="0">
              <a:buNone/>
              <a:defRPr sz="1800"/>
            </a:lvl9pPr>
          </a:lstStyle>
          <a:p>
            <a:pPr lvl="0"/>
            <a:r>
              <a:rPr lang="en-US" noProof="0" dirty="0"/>
              <a:t>Click icon to add picture</a:t>
            </a:r>
          </a:p>
        </p:txBody>
      </p:sp>
      <p:sp>
        <p:nvSpPr>
          <p:cNvPr id="4" name="Text Placeholder 3"/>
          <p:cNvSpPr>
            <a:spLocks noGrp="1"/>
          </p:cNvSpPr>
          <p:nvPr>
            <p:ph type="body" sz="half" idx="2"/>
          </p:nvPr>
        </p:nvSpPr>
        <p:spPr>
          <a:xfrm>
            <a:off x="1791904" y="5367629"/>
            <a:ext cx="5487258" cy="804714"/>
          </a:xfrm>
        </p:spPr>
        <p:txBody>
          <a:bodyPr/>
          <a:lstStyle>
            <a:lvl1pPr marL="0" indent="0">
              <a:buNone/>
              <a:defRPr sz="1300"/>
            </a:lvl1pPr>
            <a:lvl2pPr marL="412394" indent="0">
              <a:buNone/>
              <a:defRPr sz="1100"/>
            </a:lvl2pPr>
            <a:lvl3pPr marL="824789" indent="0">
              <a:buNone/>
              <a:defRPr sz="900"/>
            </a:lvl3pPr>
            <a:lvl4pPr marL="1237183" indent="0">
              <a:buNone/>
              <a:defRPr sz="800"/>
            </a:lvl4pPr>
            <a:lvl5pPr marL="1649578" indent="0">
              <a:buNone/>
              <a:defRPr sz="800"/>
            </a:lvl5pPr>
            <a:lvl6pPr marL="2061972" indent="0">
              <a:buNone/>
              <a:defRPr sz="800"/>
            </a:lvl6pPr>
            <a:lvl7pPr marL="2474366" indent="0">
              <a:buNone/>
              <a:defRPr sz="800"/>
            </a:lvl7pPr>
            <a:lvl8pPr marL="2886761" indent="0">
              <a:buNone/>
              <a:defRPr sz="800"/>
            </a:lvl8pPr>
            <a:lvl9pPr marL="3299155" indent="0">
              <a:buNone/>
              <a:defRPr sz="800"/>
            </a:lvl9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7189" y="137705"/>
            <a:ext cx="2196619" cy="59213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7331" y="137705"/>
            <a:ext cx="6452569" cy="592131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endParaRPr lang="en-US" dirty="0"/>
          </a:p>
        </p:txBody>
      </p:sp>
    </p:spTree>
    <p:extLst>
      <p:ext uri="{BB962C8B-B14F-4D97-AF65-F5344CB8AC3E}">
        <p14:creationId xmlns:p14="http://schemas.microsoft.com/office/powerpoint/2010/main" val="2406917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p 2 Main Header">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6 Step 2: Select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26" name="TextBox 25"/>
          <p:cNvSpPr txBox="1"/>
          <p:nvPr userDrawn="1"/>
        </p:nvSpPr>
        <p:spPr>
          <a:xfrm>
            <a:off x="1600200" y="773668"/>
            <a:ext cx="1295400" cy="369332"/>
          </a:xfrm>
          <a:prstGeom prst="rect">
            <a:avLst/>
          </a:prstGeom>
          <a:solidFill>
            <a:srgbClr val="96A7D9"/>
          </a:solidFill>
        </p:spPr>
        <p:txBody>
          <a:bodyPr wrap="square" rtlCol="0">
            <a:spAutoFit/>
          </a:bodyPr>
          <a:lstStyle/>
          <a:p>
            <a:r>
              <a:rPr lang="en-US" sz="1200" b="1" dirty="0">
                <a:solidFill>
                  <a:schemeClr val="bg1"/>
                </a:solidFill>
              </a:rPr>
              <a:t>Step 2: Select</a:t>
            </a:r>
          </a:p>
          <a:p>
            <a:endParaRPr lang="en-US" sz="600" b="1" dirty="0">
              <a:solidFill>
                <a:schemeClr val="bg1"/>
              </a:solidFill>
            </a:endParaRPr>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7" name="TextBox 26"/>
          <p:cNvSpPr txBox="1"/>
          <p:nvPr userDrawn="1"/>
        </p:nvSpPr>
        <p:spPr>
          <a:xfrm>
            <a:off x="2895600" y="789801"/>
            <a:ext cx="1447800" cy="276999"/>
          </a:xfrm>
          <a:prstGeom prst="rect">
            <a:avLst/>
          </a:prstGeom>
          <a:noFill/>
        </p:spPr>
        <p:txBody>
          <a:bodyPr wrap="square" rtlCol="0">
            <a:spAutoFit/>
          </a:bodyPr>
          <a:lstStyle/>
          <a:p>
            <a:r>
              <a:rPr lang="en-US" sz="1200" b="0" dirty="0"/>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659795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 2 Task Screens">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6 Step 2: Select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1" dirty="0">
                <a:solidFill>
                  <a:schemeClr val="bg1"/>
                </a:solidFill>
              </a:rPr>
              <a:t>Step 2: Select</a:t>
            </a:r>
          </a:p>
        </p:txBody>
      </p:sp>
      <p:sp>
        <p:nvSpPr>
          <p:cNvPr id="27" name="TextBox 26"/>
          <p:cNvSpPr txBox="1"/>
          <p:nvPr userDrawn="1"/>
        </p:nvSpPr>
        <p:spPr>
          <a:xfrm>
            <a:off x="2895600" y="789801"/>
            <a:ext cx="1447800" cy="276999"/>
          </a:xfrm>
          <a:prstGeom prst="rect">
            <a:avLst/>
          </a:prstGeom>
          <a:noFill/>
        </p:spPr>
        <p:txBody>
          <a:bodyPr wrap="square" rtlCol="0">
            <a:spAutoFit/>
          </a:bodyPr>
          <a:lstStyle/>
          <a:p>
            <a:r>
              <a:rPr lang="en-US" sz="1200" b="0" dirty="0"/>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sp>
        <p:nvSpPr>
          <p:cNvPr id="17" name="TextBox 16"/>
          <p:cNvSpPr txBox="1"/>
          <p:nvPr userDrawn="1"/>
        </p:nvSpPr>
        <p:spPr>
          <a:xfrm>
            <a:off x="1600200" y="789801"/>
            <a:ext cx="1295400" cy="369332"/>
          </a:xfrm>
          <a:prstGeom prst="rect">
            <a:avLst/>
          </a:prstGeom>
          <a:solidFill>
            <a:srgbClr val="96A7D9"/>
          </a:solidFill>
        </p:spPr>
        <p:txBody>
          <a:bodyPr wrap="square" rtlCol="0">
            <a:spAutoFit/>
          </a:bodyPr>
          <a:lstStyle/>
          <a:p>
            <a:r>
              <a:rPr lang="en-US" sz="1200" b="1" dirty="0">
                <a:solidFill>
                  <a:schemeClr val="bg1"/>
                </a:solidFill>
              </a:rPr>
              <a:t>Step 2: Select</a:t>
            </a:r>
          </a:p>
          <a:p>
            <a:endParaRPr lang="en-US" sz="600" b="1" dirty="0">
              <a:solidFill>
                <a:schemeClr val="bg1"/>
              </a:solidFill>
            </a:endParaRPr>
          </a:p>
        </p:txBody>
      </p:sp>
      <p:cxnSp>
        <p:nvCxnSpPr>
          <p:cNvPr id="23" name="Straight Connector 22"/>
          <p:cNvCxnSpPr/>
          <p:nvPr userDrawn="1"/>
        </p:nvCxnSpPr>
        <p:spPr>
          <a:xfrm>
            <a:off x="0" y="1147763"/>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31028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 3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7 Step 3: Implement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62000"/>
            <a:ext cx="1600200" cy="369332"/>
          </a:xfrm>
          <a:prstGeom prst="rect">
            <a:avLst/>
          </a:prstGeom>
          <a:solidFill>
            <a:srgbClr val="96A7D9"/>
          </a:solidFill>
        </p:spPr>
        <p:txBody>
          <a:bodyPr wrap="square" rtlCol="0">
            <a:spAutoFit/>
          </a:bodyPr>
          <a:lstStyle/>
          <a:p>
            <a:r>
              <a:rPr lang="en-US" sz="1200" b="1" dirty="0">
                <a:solidFill>
                  <a:schemeClr val="bg1"/>
                </a:solidFill>
              </a:rPr>
              <a:t>Step 3: Implement</a:t>
            </a:r>
          </a:p>
          <a:p>
            <a:endParaRPr lang="en-US" sz="600" b="1" dirty="0">
              <a:solidFill>
                <a:schemeClr val="bg1"/>
              </a:solidFill>
            </a:endParaRP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972187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 3 Non-step Non-task Screen">
    <p:spTree>
      <p:nvGrpSpPr>
        <p:cNvPr id="1" name=""/>
        <p:cNvGrpSpPr/>
        <p:nvPr/>
      </p:nvGrpSpPr>
      <p:grpSpPr>
        <a:xfrm>
          <a:off x="0" y="0"/>
          <a:ext cx="0" cy="0"/>
          <a:chOff x="0" y="0"/>
          <a:chExt cx="0" cy="0"/>
        </a:xfrm>
      </p:grpSpPr>
      <p:sp>
        <p:nvSpPr>
          <p:cNvPr id="18" name="TextBox 17"/>
          <p:cNvSpPr txBox="1"/>
          <p:nvPr userDrawn="1"/>
        </p:nvSpPr>
        <p:spPr>
          <a:xfrm>
            <a:off x="2819400" y="789801"/>
            <a:ext cx="1600200" cy="369332"/>
          </a:xfrm>
          <a:prstGeom prst="rect">
            <a:avLst/>
          </a:prstGeom>
          <a:solidFill>
            <a:srgbClr val="96A7D9"/>
          </a:solidFill>
        </p:spPr>
        <p:txBody>
          <a:bodyPr wrap="square" rtlCol="0">
            <a:spAutoFit/>
          </a:bodyPr>
          <a:lstStyle/>
          <a:p>
            <a:r>
              <a:rPr lang="en-US" sz="1200" b="1" dirty="0">
                <a:solidFill>
                  <a:schemeClr val="bg1"/>
                </a:solidFill>
              </a:rPr>
              <a:t>Step 3: Implement</a:t>
            </a:r>
          </a:p>
          <a:p>
            <a:endParaRPr lang="en-US" sz="600" b="1" dirty="0">
              <a:solidFill>
                <a:schemeClr val="bg1"/>
              </a:solidFill>
            </a:endParaRPr>
          </a:p>
        </p:txBody>
      </p:sp>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7 Step 3: Implement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1" dirty="0">
                <a:solidFill>
                  <a:schemeClr val="bg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2690410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ep 4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8 Step 4: Assess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8" name="TextBox 27"/>
          <p:cNvSpPr txBox="1"/>
          <p:nvPr userDrawn="1"/>
        </p:nvSpPr>
        <p:spPr>
          <a:xfrm>
            <a:off x="4389120" y="789801"/>
            <a:ext cx="1325880" cy="369332"/>
          </a:xfrm>
          <a:prstGeom prst="rect">
            <a:avLst/>
          </a:prstGeom>
          <a:solidFill>
            <a:srgbClr val="96A7D9"/>
          </a:solidFill>
        </p:spPr>
        <p:txBody>
          <a:bodyPr wrap="square" rtlCol="0">
            <a:spAutoFit/>
          </a:bodyPr>
          <a:lstStyle/>
          <a:p>
            <a:r>
              <a:rPr lang="en-US" sz="1200" b="1" dirty="0">
                <a:solidFill>
                  <a:schemeClr val="bg1"/>
                </a:solidFill>
              </a:rPr>
              <a:t>Step 4: Assess</a:t>
            </a:r>
          </a:p>
          <a:p>
            <a:endParaRPr lang="en-US" sz="600" b="1" dirty="0">
              <a:solidFill>
                <a:schemeClr val="bg1"/>
              </a:solidFill>
            </a:endParaRP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10826"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13033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on-Task/Non-Step Pages">
    <p:spTree>
      <p:nvGrpSpPr>
        <p:cNvPr id="1" name=""/>
        <p:cNvGrpSpPr/>
        <p:nvPr/>
      </p:nvGrpSpPr>
      <p:grpSpPr>
        <a:xfrm>
          <a:off x="0" y="0"/>
          <a:ext cx="0" cy="0"/>
          <a:chOff x="0" y="0"/>
          <a:chExt cx="0" cy="0"/>
        </a:xfrm>
      </p:grpSpPr>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83000"/>
          <p:cNvSpPr>
            <a:spLocks noGrp="1"/>
          </p:cNvSpPr>
          <p:nvPr>
            <p:ph type="body" sz="quarter" idx="44" hasCustomPrompt="1"/>
          </p:nvPr>
        </p:nvSpPr>
        <p:spPr>
          <a:xfrm>
            <a:off x="119952" y="24009"/>
            <a:ext cx="4833047" cy="243553"/>
          </a:xfrm>
          <a:prstGeom prst="rect">
            <a:avLst/>
          </a:prstGeom>
        </p:spPr>
        <p:txBody>
          <a:bodyPr/>
          <a:lstStyle>
            <a:lvl1pPr marL="0" indent="0">
              <a:buFont typeface="Arial" pitchFamily="34" charset="0"/>
              <a:buNone/>
              <a:defRPr sz="1200" b="1" baseline="0">
                <a:solidFill>
                  <a:schemeClr val="bg1">
                    <a:lumMod val="50000"/>
                  </a:schemeClr>
                </a:solidFill>
                <a:latin typeface="Arial" pitchFamily="34" charset="0"/>
                <a:cs typeface="Arial" pitchFamily="34" charset="0"/>
              </a:defRPr>
            </a:lvl1pPr>
          </a:lstStyle>
          <a:p>
            <a:r>
              <a:rPr lang="en-IN" dirty="0" err="1"/>
              <a:t>DoD</a:t>
            </a:r>
            <a:r>
              <a:rPr lang="en-IN" dirty="0"/>
              <a:t> Risk Management Framework</a:t>
            </a:r>
          </a:p>
        </p:txBody>
      </p:sp>
      <p:sp>
        <p:nvSpPr>
          <p:cNvPr id="63" name="Text Placeholder 83009"/>
          <p:cNvSpPr>
            <a:spLocks noGrp="1"/>
          </p:cNvSpPr>
          <p:nvPr>
            <p:ph type="body" sz="quarter" idx="45" hasCustomPrompt="1"/>
          </p:nvPr>
        </p:nvSpPr>
        <p:spPr>
          <a:xfrm>
            <a:off x="116430" y="304800"/>
            <a:ext cx="5293770" cy="264471"/>
          </a:xfrm>
          <a:prstGeom prst="rect">
            <a:avLst/>
          </a:prstGeom>
        </p:spPr>
        <p:txBody>
          <a:bodyPr/>
          <a:lstStyle>
            <a:lvl1pPr marL="0" indent="0">
              <a:buFont typeface="Arial" pitchFamily="34" charset="0"/>
              <a:buNone/>
              <a:defRPr sz="1400" b="1" baseline="0">
                <a:latin typeface="Arial" pitchFamily="34" charset="0"/>
                <a:cs typeface="Arial" pitchFamily="34" charset="0"/>
              </a:defRPr>
            </a:lvl1pPr>
          </a:lstStyle>
          <a:p>
            <a:r>
              <a:rPr lang="en-IN" sz="1200" dirty="0"/>
              <a:t>Chapter 1 Introduction</a:t>
            </a:r>
            <a:endParaRPr lang="en-IN" dirty="0"/>
          </a:p>
        </p:txBody>
      </p:sp>
      <p:cxnSp>
        <p:nvCxnSpPr>
          <p:cNvPr id="11" name="Straight Connector 10"/>
          <p:cNvCxnSpPr/>
          <p:nvPr userDrawn="1"/>
        </p:nvCxnSpPr>
        <p:spPr bwMode="auto">
          <a:xfrm>
            <a:off x="0" y="711200"/>
            <a:ext cx="9144000" cy="0"/>
          </a:xfrm>
          <a:prstGeom prst="line">
            <a:avLst/>
          </a:prstGeom>
          <a:solidFill>
            <a:schemeClr val="accent1"/>
          </a:solidFill>
          <a:ln w="19050" cap="flat" cmpd="sng" algn="ctr">
            <a:solidFill>
              <a:srgbClr val="0553A5"/>
            </a:solidFill>
            <a:prstDash val="solid"/>
            <a:round/>
            <a:headEnd type="none" w="med" len="med"/>
            <a:tailEnd type="none" w="med" len="med"/>
          </a:ln>
          <a:effectLst/>
        </p:spPr>
      </p:cxnSp>
    </p:spTree>
    <p:extLst>
      <p:ext uri="{BB962C8B-B14F-4D97-AF65-F5344CB8AC3E}">
        <p14:creationId xmlns:p14="http://schemas.microsoft.com/office/powerpoint/2010/main" val="4201191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 4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581400" cy="276999"/>
          </a:xfrm>
          <a:prstGeom prst="rect">
            <a:avLst/>
          </a:prstGeom>
          <a:noFill/>
        </p:spPr>
        <p:txBody>
          <a:bodyPr wrap="square" rtlCol="0">
            <a:spAutoFit/>
          </a:bodyPr>
          <a:lstStyle/>
          <a:p>
            <a:r>
              <a:rPr lang="en-US" sz="1200" b="1" dirty="0"/>
              <a:t>Chapter 8 Step 4: Assess Security</a:t>
            </a:r>
            <a:r>
              <a:rPr lang="en-US" sz="1200" b="1" baseline="0" dirty="0"/>
              <a:t> Controls</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1" dirty="0">
                <a:solidFill>
                  <a:schemeClr val="bg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t>Step 5: Authorize</a:t>
            </a:r>
          </a:p>
        </p:txBody>
      </p:sp>
      <p:sp>
        <p:nvSpPr>
          <p:cNvPr id="17" name="TextBox 16"/>
          <p:cNvSpPr txBox="1"/>
          <p:nvPr userDrawn="1"/>
        </p:nvSpPr>
        <p:spPr>
          <a:xfrm>
            <a:off x="4389120" y="789801"/>
            <a:ext cx="1325880" cy="369332"/>
          </a:xfrm>
          <a:prstGeom prst="rect">
            <a:avLst/>
          </a:prstGeom>
          <a:solidFill>
            <a:srgbClr val="96A7D9"/>
          </a:solidFill>
        </p:spPr>
        <p:txBody>
          <a:bodyPr wrap="square" rtlCol="0">
            <a:spAutoFit/>
          </a:bodyPr>
          <a:lstStyle/>
          <a:p>
            <a:r>
              <a:rPr lang="en-US" sz="1200" b="1" dirty="0">
                <a:solidFill>
                  <a:schemeClr val="bg1"/>
                </a:solidFill>
              </a:rPr>
              <a:t>Step 4: Assess</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10826"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66436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ep 5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9 Step 5: Authorize</a:t>
            </a:r>
            <a:r>
              <a:rPr lang="en-US" sz="1200" b="1" baseline="0" dirty="0"/>
              <a:t> Information System</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369332"/>
          </a:xfrm>
          <a:prstGeom prst="rect">
            <a:avLst/>
          </a:prstGeom>
          <a:solidFill>
            <a:srgbClr val="96A7D9"/>
          </a:solidFill>
        </p:spPr>
        <p:txBody>
          <a:bodyPr wrap="square" rtlCol="0">
            <a:spAutoFit/>
          </a:bodyPr>
          <a:lstStyle/>
          <a:p>
            <a:r>
              <a:rPr lang="en-US" sz="1200" b="1" dirty="0">
                <a:solidFill>
                  <a:schemeClr val="bg1"/>
                </a:solidFill>
              </a:rPr>
              <a:t>Step 5: Authorize</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417154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 5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9 Step 5: Authorize</a:t>
            </a:r>
            <a:r>
              <a:rPr lang="en-US" sz="1200" b="1" baseline="0" dirty="0"/>
              <a:t> Information System</a:t>
            </a:r>
            <a:endParaRPr lang="en-US" sz="1200" b="1" dirty="0"/>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1" dirty="0">
                <a:solidFill>
                  <a:schemeClr val="bg1"/>
                </a:solidFill>
              </a:rPr>
              <a:t>Step 5: Authorize</a:t>
            </a: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0" dirty="0"/>
              <a:t>Step 6: Monitor</a:t>
            </a:r>
          </a:p>
        </p:txBody>
      </p:sp>
      <p:sp>
        <p:nvSpPr>
          <p:cNvPr id="17" name="TextBox 16"/>
          <p:cNvSpPr txBox="1"/>
          <p:nvPr userDrawn="1"/>
        </p:nvSpPr>
        <p:spPr>
          <a:xfrm>
            <a:off x="5836920" y="789801"/>
            <a:ext cx="1447800" cy="369332"/>
          </a:xfrm>
          <a:prstGeom prst="rect">
            <a:avLst/>
          </a:prstGeom>
          <a:solidFill>
            <a:srgbClr val="96A7D9"/>
          </a:solidFill>
        </p:spPr>
        <p:txBody>
          <a:bodyPr wrap="square" rtlCol="0">
            <a:spAutoFit/>
          </a:bodyPr>
          <a:lstStyle/>
          <a:p>
            <a:r>
              <a:rPr lang="en-US" sz="1200" b="1" dirty="0">
                <a:solidFill>
                  <a:schemeClr val="bg1"/>
                </a:solidFill>
              </a:rPr>
              <a:t>Step 5: Authorize</a:t>
            </a:r>
          </a:p>
          <a:p>
            <a:endParaRPr lang="en-US" sz="600" b="1" dirty="0">
              <a:solidFill>
                <a:schemeClr val="bg1"/>
              </a:solidFill>
            </a:endParaRP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1948587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ep 6 Mai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57" name="Pentagon 56"/>
          <p:cNvSpPr/>
          <p:nvPr userDrawn="1"/>
        </p:nvSpPr>
        <p:spPr bwMode="auto">
          <a:xfrm>
            <a:off x="-10826" y="1786922"/>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8" name="Pentagon 57"/>
          <p:cNvSpPr/>
          <p:nvPr userDrawn="1"/>
        </p:nvSpPr>
        <p:spPr bwMode="auto">
          <a:xfrm>
            <a:off x="-10826" y="3314700"/>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9" name="Pentagon 58"/>
          <p:cNvSpPr/>
          <p:nvPr userDrawn="1"/>
        </p:nvSpPr>
        <p:spPr bwMode="auto">
          <a:xfrm>
            <a:off x="9525" y="4860346"/>
            <a:ext cx="1143000" cy="1545646"/>
          </a:xfrm>
          <a:prstGeom prst="homePlate">
            <a:avLst/>
          </a:prstGeom>
          <a:solidFill>
            <a:srgbClr val="D8DDE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4" name="TextBox 63"/>
          <p:cNvSpPr txBox="1"/>
          <p:nvPr userDrawn="1"/>
        </p:nvSpPr>
        <p:spPr>
          <a:xfrm>
            <a:off x="0" y="2466201"/>
            <a:ext cx="990600" cy="276999"/>
          </a:xfrm>
          <a:prstGeom prst="rect">
            <a:avLst/>
          </a:prstGeom>
          <a:noFill/>
        </p:spPr>
        <p:txBody>
          <a:bodyPr wrap="square" rtlCol="0">
            <a:spAutoFit/>
          </a:bodyPr>
          <a:lstStyle/>
          <a:p>
            <a:r>
              <a:rPr lang="en-US" sz="1200" dirty="0">
                <a:solidFill>
                  <a:schemeClr val="bg1">
                    <a:lumMod val="50000"/>
                  </a:schemeClr>
                </a:solidFill>
              </a:rPr>
              <a:t>Documents</a:t>
            </a:r>
          </a:p>
        </p:txBody>
      </p:sp>
      <p:sp>
        <p:nvSpPr>
          <p:cNvPr id="65" name="TextBox 64"/>
          <p:cNvSpPr txBox="1"/>
          <p:nvPr userDrawn="1"/>
        </p:nvSpPr>
        <p:spPr>
          <a:xfrm>
            <a:off x="76200" y="3990201"/>
            <a:ext cx="647700" cy="276999"/>
          </a:xfrm>
          <a:prstGeom prst="rect">
            <a:avLst/>
          </a:prstGeom>
          <a:noFill/>
        </p:spPr>
        <p:txBody>
          <a:bodyPr wrap="square" rtlCol="0">
            <a:spAutoFit/>
          </a:bodyPr>
          <a:lstStyle/>
          <a:p>
            <a:r>
              <a:rPr lang="en-US" sz="1200" dirty="0">
                <a:solidFill>
                  <a:schemeClr val="bg1">
                    <a:lumMod val="50000"/>
                  </a:schemeClr>
                </a:solidFill>
              </a:rPr>
              <a:t>Roles</a:t>
            </a:r>
          </a:p>
        </p:txBody>
      </p:sp>
      <p:sp>
        <p:nvSpPr>
          <p:cNvPr id="66" name="TextBox 65"/>
          <p:cNvSpPr txBox="1"/>
          <p:nvPr userDrawn="1"/>
        </p:nvSpPr>
        <p:spPr>
          <a:xfrm>
            <a:off x="28575" y="5507272"/>
            <a:ext cx="819150" cy="276999"/>
          </a:xfrm>
          <a:prstGeom prst="rect">
            <a:avLst/>
          </a:prstGeom>
          <a:noFill/>
        </p:spPr>
        <p:txBody>
          <a:bodyPr wrap="square" rtlCol="0">
            <a:spAutoFit/>
          </a:bodyPr>
          <a:lstStyle/>
          <a:p>
            <a:r>
              <a:rPr lang="en-US" sz="1200" dirty="0">
                <a:solidFill>
                  <a:schemeClr val="bg1">
                    <a:lumMod val="50000"/>
                  </a:schemeClr>
                </a:solidFill>
              </a:rPr>
              <a:t>SDLC</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10 Step 6: Monitor Security Controls</a:t>
            </a:r>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30" name="TextBox 29"/>
          <p:cNvSpPr txBox="1"/>
          <p:nvPr userDrawn="1"/>
        </p:nvSpPr>
        <p:spPr>
          <a:xfrm>
            <a:off x="7315200" y="789801"/>
            <a:ext cx="1447800" cy="369332"/>
          </a:xfrm>
          <a:prstGeom prst="rect">
            <a:avLst/>
          </a:prstGeom>
          <a:solidFill>
            <a:srgbClr val="96A7D9"/>
          </a:solidFill>
        </p:spPr>
        <p:txBody>
          <a:bodyPr wrap="square" rtlCol="0">
            <a:spAutoFit/>
          </a:bodyPr>
          <a:lstStyle/>
          <a:p>
            <a:r>
              <a:rPr lang="en-US" sz="1200" b="1" dirty="0">
                <a:solidFill>
                  <a:schemeClr val="bg1"/>
                </a:solidFill>
              </a:rPr>
              <a:t>Step 6: Monitor</a:t>
            </a:r>
          </a:p>
          <a:p>
            <a:endParaRPr lang="en-US" sz="600" b="1" dirty="0">
              <a:solidFill>
                <a:schemeClr val="bg1"/>
              </a:solidFill>
            </a:endParaRP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solidFill>
                  <a:schemeClr val="tx1"/>
                </a:solidFill>
              </a:rPr>
              <a:t>Step 5: Authorize</a:t>
            </a:r>
          </a:p>
        </p:txBody>
      </p:sp>
      <p:cxnSp>
        <p:nvCxnSpPr>
          <p:cNvPr id="23" name="Straight Connector 22"/>
          <p:cNvCxnSpPr/>
          <p:nvPr userDrawn="1"/>
        </p:nvCxnSpPr>
        <p:spPr>
          <a:xfrm>
            <a:off x="-31975"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410006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ep 6 Non Task Screen">
    <p:spTree>
      <p:nvGrpSpPr>
        <p:cNvPr id="1" name=""/>
        <p:cNvGrpSpPr/>
        <p:nvPr/>
      </p:nvGrpSpPr>
      <p:grpSpPr>
        <a:xfrm>
          <a:off x="0" y="0"/>
          <a:ext cx="0" cy="0"/>
          <a:chOff x="0" y="0"/>
          <a:chExt cx="0" cy="0"/>
        </a:xfrm>
      </p:grpSpPr>
      <p:sp>
        <p:nvSpPr>
          <p:cNvPr id="22" name="Rectangle 21"/>
          <p:cNvSpPr/>
          <p:nvPr userDrawn="1"/>
        </p:nvSpPr>
        <p:spPr>
          <a:xfrm>
            <a:off x="0" y="711200"/>
            <a:ext cx="9144000" cy="436563"/>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5"/>
          <p:cNvSpPr/>
          <p:nvPr userDrawn="1"/>
        </p:nvSpPr>
        <p:spPr>
          <a:xfrm>
            <a:off x="-10826" y="1202722"/>
            <a:ext cx="1379901" cy="584200"/>
          </a:xfrm>
          <a:prstGeom prst="homePlate">
            <a:avLst/>
          </a:prstGeom>
          <a:solidFill>
            <a:srgbClr val="96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41"/>
          <p:cNvSpPr>
            <a:spLocks noGrp="1"/>
          </p:cNvSpPr>
          <p:nvPr>
            <p:ph type="body" sz="quarter" idx="43" hasCustomPrompt="1"/>
          </p:nvPr>
        </p:nvSpPr>
        <p:spPr>
          <a:xfrm>
            <a:off x="36440" y="1243441"/>
            <a:ext cx="1060532" cy="502762"/>
          </a:xfrm>
          <a:prstGeom prst="rect">
            <a:avLst/>
          </a:prstGeom>
        </p:spPr>
        <p:txBody>
          <a:bodyPr lIns="72000" tIns="36000" rIns="72000" bIns="36000" anchor="ctr" anchorCtr="0"/>
          <a:lstStyle>
            <a:lvl1pPr marL="0" indent="0" algn="l">
              <a:buNone/>
              <a:defRPr sz="1200" b="1">
                <a:solidFill>
                  <a:srgbClr val="606060"/>
                </a:solidFill>
              </a:defRPr>
            </a:lvl1pPr>
          </a:lstStyle>
          <a:p>
            <a:pPr lvl="0"/>
            <a:r>
              <a:rPr lang="en-IN" dirty="0"/>
              <a:t>Task 1-1</a:t>
            </a:r>
          </a:p>
        </p:txBody>
      </p:sp>
      <p:sp>
        <p:nvSpPr>
          <p:cNvPr id="67" name="Rectangle 5"/>
          <p:cNvSpPr>
            <a:spLocks noGrp="1" noChangeArrowheads="1"/>
          </p:cNvSpPr>
          <p:nvPr>
            <p:ph type="ftr" sz="quarter" idx="10"/>
          </p:nvPr>
        </p:nvSpPr>
        <p:spPr>
          <a:xfrm>
            <a:off x="2746375" y="6399213"/>
            <a:ext cx="3981450" cy="458787"/>
          </a:xfrm>
        </p:spPr>
        <p:txBody>
          <a:bodyPr/>
          <a:lstStyle>
            <a:lvl1pPr>
              <a:defRPr sz="1000" b="0" baseline="0">
                <a:solidFill>
                  <a:schemeClr val="tx1"/>
                </a:solidFill>
                <a:latin typeface="Arial" charset="0"/>
                <a:cs typeface="+mn-cs"/>
              </a:defRPr>
            </a:lvl1pPr>
          </a:lstStyle>
          <a:p>
            <a:pPr>
              <a:defRPr/>
            </a:pPr>
            <a:endParaRPr lang="en-US" dirty="0"/>
          </a:p>
        </p:txBody>
      </p:sp>
      <p:sp>
        <p:nvSpPr>
          <p:cNvPr id="4" name="TextBox 3"/>
          <p:cNvSpPr txBox="1"/>
          <p:nvPr userDrawn="1"/>
        </p:nvSpPr>
        <p:spPr>
          <a:xfrm>
            <a:off x="76200" y="361400"/>
            <a:ext cx="3886200" cy="276999"/>
          </a:xfrm>
          <a:prstGeom prst="rect">
            <a:avLst/>
          </a:prstGeom>
          <a:noFill/>
        </p:spPr>
        <p:txBody>
          <a:bodyPr wrap="square" rtlCol="0">
            <a:spAutoFit/>
          </a:bodyPr>
          <a:lstStyle/>
          <a:p>
            <a:r>
              <a:rPr lang="en-US" sz="1200" b="1" dirty="0"/>
              <a:t>Chapter 10 Step 6: Monitor Security Controls</a:t>
            </a:r>
          </a:p>
        </p:txBody>
      </p:sp>
      <p:sp>
        <p:nvSpPr>
          <p:cNvPr id="5" name="TextBox 4"/>
          <p:cNvSpPr txBox="1"/>
          <p:nvPr userDrawn="1"/>
        </p:nvSpPr>
        <p:spPr>
          <a:xfrm>
            <a:off x="76200" y="104001"/>
            <a:ext cx="4648200" cy="276999"/>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IN" sz="1200" b="1" dirty="0">
                <a:solidFill>
                  <a:schemeClr val="tx1">
                    <a:lumMod val="50000"/>
                    <a:lumOff val="50000"/>
                  </a:schemeClr>
                </a:solidFill>
              </a:rPr>
              <a:t>DoD Risk Management Framework</a:t>
            </a:r>
            <a:endParaRPr lang="en-US" dirty="0"/>
          </a:p>
        </p:txBody>
      </p:sp>
      <p:sp>
        <p:nvSpPr>
          <p:cNvPr id="7" name="TextBox 6"/>
          <p:cNvSpPr txBox="1"/>
          <p:nvPr userDrawn="1"/>
        </p:nvSpPr>
        <p:spPr>
          <a:xfrm>
            <a:off x="76200" y="789801"/>
            <a:ext cx="1447800" cy="276999"/>
          </a:xfrm>
          <a:prstGeom prst="rect">
            <a:avLst/>
          </a:prstGeom>
          <a:noFill/>
        </p:spPr>
        <p:txBody>
          <a:bodyPr wrap="square" rtlCol="0">
            <a:spAutoFit/>
          </a:bodyPr>
          <a:lstStyle/>
          <a:p>
            <a:r>
              <a:rPr lang="en-US" sz="1200" b="0" dirty="0"/>
              <a:t>Step 1: Categorize</a:t>
            </a:r>
          </a:p>
        </p:txBody>
      </p:sp>
      <p:sp>
        <p:nvSpPr>
          <p:cNvPr id="26" name="TextBox 25"/>
          <p:cNvSpPr txBox="1"/>
          <p:nvPr userDrawn="1"/>
        </p:nvSpPr>
        <p:spPr>
          <a:xfrm>
            <a:off x="1600200" y="789801"/>
            <a:ext cx="1295400" cy="276999"/>
          </a:xfrm>
          <a:prstGeom prst="rect">
            <a:avLst/>
          </a:prstGeom>
          <a:noFill/>
        </p:spPr>
        <p:txBody>
          <a:bodyPr wrap="square" rtlCol="0">
            <a:spAutoFit/>
          </a:bodyPr>
          <a:lstStyle/>
          <a:p>
            <a:r>
              <a:rPr lang="en-US" sz="1200" b="0" dirty="0">
                <a:solidFill>
                  <a:schemeClr val="tx1"/>
                </a:solidFill>
              </a:rPr>
              <a:t>Step 2: Select</a:t>
            </a:r>
          </a:p>
        </p:txBody>
      </p:sp>
      <p:sp>
        <p:nvSpPr>
          <p:cNvPr id="27" name="TextBox 26"/>
          <p:cNvSpPr txBox="1"/>
          <p:nvPr userDrawn="1"/>
        </p:nvSpPr>
        <p:spPr>
          <a:xfrm>
            <a:off x="2819400" y="789801"/>
            <a:ext cx="1600200" cy="276999"/>
          </a:xfrm>
          <a:prstGeom prst="rect">
            <a:avLst/>
          </a:prstGeom>
          <a:noFill/>
        </p:spPr>
        <p:txBody>
          <a:bodyPr wrap="square" rtlCol="0">
            <a:spAutoFit/>
          </a:bodyPr>
          <a:lstStyle/>
          <a:p>
            <a:r>
              <a:rPr lang="en-US" sz="1200" b="0" dirty="0">
                <a:solidFill>
                  <a:schemeClr val="tx1"/>
                </a:solidFill>
              </a:rPr>
              <a:t>Step 3: Implement</a:t>
            </a:r>
          </a:p>
        </p:txBody>
      </p:sp>
      <p:sp>
        <p:nvSpPr>
          <p:cNvPr id="28" name="TextBox 27"/>
          <p:cNvSpPr txBox="1"/>
          <p:nvPr userDrawn="1"/>
        </p:nvSpPr>
        <p:spPr>
          <a:xfrm>
            <a:off x="4389120" y="789801"/>
            <a:ext cx="1478280" cy="276999"/>
          </a:xfrm>
          <a:prstGeom prst="rect">
            <a:avLst/>
          </a:prstGeom>
          <a:noFill/>
        </p:spPr>
        <p:txBody>
          <a:bodyPr wrap="square" rtlCol="0">
            <a:spAutoFit/>
          </a:bodyPr>
          <a:lstStyle/>
          <a:p>
            <a:r>
              <a:rPr lang="en-US" sz="1200" b="0" dirty="0">
                <a:solidFill>
                  <a:schemeClr val="tx1"/>
                </a:solidFill>
              </a:rPr>
              <a:t>Step 4: Assess</a:t>
            </a:r>
          </a:p>
        </p:txBody>
      </p:sp>
      <p:sp>
        <p:nvSpPr>
          <p:cNvPr id="29" name="TextBox 28"/>
          <p:cNvSpPr txBox="1"/>
          <p:nvPr userDrawn="1"/>
        </p:nvSpPr>
        <p:spPr>
          <a:xfrm>
            <a:off x="5836920" y="789801"/>
            <a:ext cx="1447800" cy="276999"/>
          </a:xfrm>
          <a:prstGeom prst="rect">
            <a:avLst/>
          </a:prstGeom>
          <a:noFill/>
        </p:spPr>
        <p:txBody>
          <a:bodyPr wrap="square" rtlCol="0">
            <a:spAutoFit/>
          </a:bodyPr>
          <a:lstStyle/>
          <a:p>
            <a:r>
              <a:rPr lang="en-US" sz="1200" b="0" dirty="0">
                <a:solidFill>
                  <a:schemeClr val="tx1"/>
                </a:solidFill>
              </a:rPr>
              <a:t>Step 5: Authorize</a:t>
            </a:r>
          </a:p>
        </p:txBody>
      </p:sp>
      <p:sp>
        <p:nvSpPr>
          <p:cNvPr id="17" name="TextBox 16"/>
          <p:cNvSpPr txBox="1"/>
          <p:nvPr userDrawn="1"/>
        </p:nvSpPr>
        <p:spPr>
          <a:xfrm>
            <a:off x="7315200" y="789801"/>
            <a:ext cx="1447800" cy="369332"/>
          </a:xfrm>
          <a:prstGeom prst="rect">
            <a:avLst/>
          </a:prstGeom>
          <a:solidFill>
            <a:srgbClr val="96A7D9"/>
          </a:solidFill>
        </p:spPr>
        <p:txBody>
          <a:bodyPr wrap="square" rtlCol="0">
            <a:spAutoFit/>
          </a:bodyPr>
          <a:lstStyle/>
          <a:p>
            <a:r>
              <a:rPr lang="en-US" sz="1200" b="1" dirty="0">
                <a:solidFill>
                  <a:schemeClr val="bg1"/>
                </a:solidFill>
              </a:rPr>
              <a:t>Step 6: Monitor</a:t>
            </a:r>
          </a:p>
          <a:p>
            <a:endParaRPr lang="en-US" sz="600" b="1" dirty="0">
              <a:solidFill>
                <a:schemeClr val="bg1"/>
              </a:solidFill>
            </a:endParaRPr>
          </a:p>
        </p:txBody>
      </p:sp>
      <p:sp>
        <p:nvSpPr>
          <p:cNvPr id="30" name="TextBox 29"/>
          <p:cNvSpPr txBox="1"/>
          <p:nvPr userDrawn="1"/>
        </p:nvSpPr>
        <p:spPr>
          <a:xfrm>
            <a:off x="7315200" y="789801"/>
            <a:ext cx="1447800" cy="276999"/>
          </a:xfrm>
          <a:prstGeom prst="rect">
            <a:avLst/>
          </a:prstGeom>
          <a:noFill/>
        </p:spPr>
        <p:txBody>
          <a:bodyPr wrap="square" rtlCol="0">
            <a:spAutoFit/>
          </a:bodyPr>
          <a:lstStyle/>
          <a:p>
            <a:r>
              <a:rPr lang="en-US" sz="1200" b="1" dirty="0">
                <a:solidFill>
                  <a:schemeClr val="bg1"/>
                </a:solidFill>
              </a:rPr>
              <a:t>Step 6: Monitor</a:t>
            </a:r>
          </a:p>
        </p:txBody>
      </p:sp>
      <p:cxnSp>
        <p:nvCxnSpPr>
          <p:cNvPr id="23" name="Straight Connector 22"/>
          <p:cNvCxnSpPr/>
          <p:nvPr userDrawn="1"/>
        </p:nvCxnSpPr>
        <p:spPr>
          <a:xfrm>
            <a:off x="0" y="1143000"/>
            <a:ext cx="9144000" cy="0"/>
          </a:xfrm>
          <a:prstGeom prst="line">
            <a:avLst/>
          </a:prstGeom>
          <a:ln w="9525">
            <a:solidFill>
              <a:srgbClr val="B2B2B2"/>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6200" y="53481"/>
            <a:ext cx="1060706" cy="604237"/>
          </a:xfrm>
          <a:prstGeom prst="rect">
            <a:avLst/>
          </a:prstGeom>
        </p:spPr>
      </p:pic>
    </p:spTree>
    <p:extLst>
      <p:ext uri="{BB962C8B-B14F-4D97-AF65-F5344CB8AC3E}">
        <p14:creationId xmlns:p14="http://schemas.microsoft.com/office/powerpoint/2010/main" val="3031679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9144000" cy="1143001"/>
          </a:xfrm>
        </p:spPr>
        <p:txBody>
          <a:bodyPr/>
          <a:lstStyle/>
          <a:p>
            <a:r>
              <a:rPr lang="en-US"/>
              <a:t>Click to edit Master title style</a:t>
            </a:r>
          </a:p>
        </p:txBody>
      </p:sp>
      <p:sp>
        <p:nvSpPr>
          <p:cNvPr id="3" name="Table Placeholder 2"/>
          <p:cNvSpPr>
            <a:spLocks noGrp="1"/>
          </p:cNvSpPr>
          <p:nvPr>
            <p:ph type="tbl" idx="1"/>
          </p:nvPr>
        </p:nvSpPr>
        <p:spPr>
          <a:xfrm>
            <a:off x="455615" y="1533529"/>
            <a:ext cx="8224837" cy="4886325"/>
          </a:xfrm>
        </p:spPr>
        <p:txBody>
          <a:bodyPr/>
          <a:lstStyle/>
          <a:p>
            <a:endParaRPr lang="en-US" dirty="0"/>
          </a:p>
        </p:txBody>
      </p:sp>
    </p:spTree>
    <p:extLst>
      <p:ext uri="{BB962C8B-B14F-4D97-AF65-F5344CB8AC3E}">
        <p14:creationId xmlns:p14="http://schemas.microsoft.com/office/powerpoint/2010/main" val="58484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Non-Task/Non-Step Pages">
    <p:spTree>
      <p:nvGrpSpPr>
        <p:cNvPr id="1" name=""/>
        <p:cNvGrpSpPr/>
        <p:nvPr/>
      </p:nvGrpSpPr>
      <p:grpSpPr>
        <a:xfrm>
          <a:off x="0" y="0"/>
          <a:ext cx="0" cy="0"/>
          <a:chOff x="0" y="0"/>
          <a:chExt cx="0" cy="0"/>
        </a:xfrm>
      </p:grpSpPr>
      <p:sp>
        <p:nvSpPr>
          <p:cNvPr id="2" name="Rectangle 1"/>
          <p:cNvSpPr/>
          <p:nvPr userDrawn="1"/>
        </p:nvSpPr>
        <p:spPr>
          <a:xfrm>
            <a:off x="0" y="0"/>
            <a:ext cx="9144000" cy="711200"/>
          </a:xfrm>
          <a:prstGeom prst="rect">
            <a:avLst/>
          </a:prstGeom>
          <a:gradFill flip="none" rotWithShape="1">
            <a:gsLst>
              <a:gs pos="0">
                <a:srgbClr val="0553A5">
                  <a:tint val="66000"/>
                  <a:satMod val="160000"/>
                </a:srgbClr>
              </a:gs>
              <a:gs pos="50000">
                <a:srgbClr val="0553A5">
                  <a:tint val="44500"/>
                  <a:satMod val="160000"/>
                </a:srgbClr>
              </a:gs>
              <a:gs pos="100000">
                <a:srgbClr val="0553A5">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83000"/>
          <p:cNvSpPr>
            <a:spLocks noGrp="1"/>
          </p:cNvSpPr>
          <p:nvPr>
            <p:ph type="body" sz="quarter" idx="44" hasCustomPrompt="1"/>
          </p:nvPr>
        </p:nvSpPr>
        <p:spPr>
          <a:xfrm>
            <a:off x="119952" y="24009"/>
            <a:ext cx="4833047" cy="243553"/>
          </a:xfrm>
          <a:prstGeom prst="rect">
            <a:avLst/>
          </a:prstGeom>
        </p:spPr>
        <p:txBody>
          <a:bodyPr/>
          <a:lstStyle>
            <a:lvl1pPr marL="0" indent="0">
              <a:buFont typeface="Arial" pitchFamily="34" charset="0"/>
              <a:buNone/>
              <a:defRPr sz="1200" b="1" baseline="0">
                <a:solidFill>
                  <a:schemeClr val="bg1">
                    <a:lumMod val="50000"/>
                  </a:schemeClr>
                </a:solidFill>
                <a:latin typeface="Arial" pitchFamily="34" charset="0"/>
                <a:cs typeface="Arial" pitchFamily="34" charset="0"/>
              </a:defRPr>
            </a:lvl1pPr>
          </a:lstStyle>
          <a:p>
            <a:r>
              <a:rPr lang="en-IN" dirty="0" err="1"/>
              <a:t>DoD</a:t>
            </a:r>
            <a:r>
              <a:rPr lang="en-IN" dirty="0"/>
              <a:t> Risk Management Framework</a:t>
            </a:r>
          </a:p>
        </p:txBody>
      </p:sp>
      <p:sp>
        <p:nvSpPr>
          <p:cNvPr id="63" name="Text Placeholder 83009"/>
          <p:cNvSpPr>
            <a:spLocks noGrp="1"/>
          </p:cNvSpPr>
          <p:nvPr>
            <p:ph type="body" sz="quarter" idx="45" hasCustomPrompt="1"/>
          </p:nvPr>
        </p:nvSpPr>
        <p:spPr>
          <a:xfrm>
            <a:off x="116430" y="304800"/>
            <a:ext cx="5293770" cy="264471"/>
          </a:xfrm>
          <a:prstGeom prst="rect">
            <a:avLst/>
          </a:prstGeom>
        </p:spPr>
        <p:txBody>
          <a:bodyPr/>
          <a:lstStyle>
            <a:lvl1pPr marL="0" indent="0">
              <a:buFont typeface="Arial" pitchFamily="34" charset="0"/>
              <a:buNone/>
              <a:defRPr sz="1400" b="1" baseline="0">
                <a:latin typeface="Arial" pitchFamily="34" charset="0"/>
                <a:cs typeface="Arial" pitchFamily="34" charset="0"/>
              </a:defRPr>
            </a:lvl1pPr>
          </a:lstStyle>
          <a:p>
            <a:r>
              <a:rPr lang="en-IN" sz="1200" dirty="0"/>
              <a:t>Chapter 1 Introduction</a:t>
            </a:r>
            <a:endParaRPr lang="en-IN" dirty="0"/>
          </a:p>
        </p:txBody>
      </p:sp>
      <p:sp>
        <p:nvSpPr>
          <p:cNvPr id="17" name="Rectangle 5"/>
          <p:cNvSpPr>
            <a:spLocks noGrp="1" noChangeArrowheads="1"/>
          </p:cNvSpPr>
          <p:nvPr>
            <p:ph type="ftr" sz="quarter" idx="3"/>
          </p:nvPr>
        </p:nvSpPr>
        <p:spPr bwMode="auto">
          <a:xfrm>
            <a:off x="2209800" y="6019800"/>
            <a:ext cx="4648200" cy="6858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defTabSz="915001">
              <a:defRPr sz="1000" b="1">
                <a:solidFill>
                  <a:srgbClr val="5F5F5F"/>
                </a:solidFill>
                <a:latin typeface="Arial" pitchFamily="34" charset="0"/>
                <a:cs typeface="Arial" pitchFamily="34" charset="0"/>
              </a:defRPr>
            </a:lvl1pPr>
          </a:lstStyle>
          <a:p>
            <a:pPr>
              <a:defRPr/>
            </a:pPr>
            <a:endParaRPr lang="en-US" dirty="0"/>
          </a:p>
        </p:txBody>
      </p:sp>
      <p:cxnSp>
        <p:nvCxnSpPr>
          <p:cNvPr id="11" name="Straight Connector 10"/>
          <p:cNvCxnSpPr/>
          <p:nvPr userDrawn="1"/>
        </p:nvCxnSpPr>
        <p:spPr bwMode="auto">
          <a:xfrm>
            <a:off x="0" y="711200"/>
            <a:ext cx="9144000" cy="0"/>
          </a:xfrm>
          <a:prstGeom prst="line">
            <a:avLst/>
          </a:prstGeom>
          <a:solidFill>
            <a:schemeClr val="accent1"/>
          </a:solidFill>
          <a:ln w="19050" cap="flat" cmpd="sng" algn="ctr">
            <a:solidFill>
              <a:srgbClr val="0553A5"/>
            </a:solidFill>
            <a:prstDash val="solid"/>
            <a:round/>
            <a:headEnd type="none" w="med" len="med"/>
            <a:tailEnd type="none" w="med" len="med"/>
          </a:ln>
          <a:effectLst/>
        </p:spPr>
      </p:cxnSp>
    </p:spTree>
    <p:extLst>
      <p:ext uri="{BB962C8B-B14F-4D97-AF65-F5344CB8AC3E}">
        <p14:creationId xmlns:p14="http://schemas.microsoft.com/office/powerpoint/2010/main" val="36404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96" y="4406563"/>
            <a:ext cx="7772543" cy="1362706"/>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196" y="2906151"/>
            <a:ext cx="7772543" cy="1500412"/>
          </a:xfrm>
        </p:spPr>
        <p:txBody>
          <a:bodyPr anchor="b"/>
          <a:lstStyle>
            <a:lvl1pPr marL="0" indent="0">
              <a:buNone/>
              <a:defRPr sz="1800"/>
            </a:lvl1pPr>
            <a:lvl2pPr marL="412394" indent="0">
              <a:buNone/>
              <a:defRPr sz="1600"/>
            </a:lvl2pPr>
            <a:lvl3pPr marL="824789" indent="0">
              <a:buNone/>
              <a:defRPr sz="1400"/>
            </a:lvl3pPr>
            <a:lvl4pPr marL="1237183" indent="0">
              <a:buNone/>
              <a:defRPr sz="1300"/>
            </a:lvl4pPr>
            <a:lvl5pPr marL="1649578" indent="0">
              <a:buNone/>
              <a:defRPr sz="1300"/>
            </a:lvl5pPr>
            <a:lvl6pPr marL="2061972" indent="0">
              <a:buNone/>
              <a:defRPr sz="1300"/>
            </a:lvl6pPr>
            <a:lvl7pPr marL="2474366" indent="0">
              <a:buNone/>
              <a:defRPr sz="1300"/>
            </a:lvl7pPr>
            <a:lvl8pPr marL="2886761" indent="0">
              <a:buNone/>
              <a:defRPr sz="1300"/>
            </a:lvl8pPr>
            <a:lvl9pPr marL="3299155" indent="0">
              <a:buNone/>
              <a:defRPr sz="13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7331" y="1652461"/>
            <a:ext cx="4324594" cy="440656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9214" y="1652461"/>
            <a:ext cx="4324594" cy="440656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29" y="273976"/>
            <a:ext cx="8228742"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629" y="1534838"/>
            <a:ext cx="4040007"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4" name="Content Placeholder 3"/>
          <p:cNvSpPr>
            <a:spLocks noGrp="1"/>
          </p:cNvSpPr>
          <p:nvPr>
            <p:ph sz="half" idx="2"/>
          </p:nvPr>
        </p:nvSpPr>
        <p:spPr>
          <a:xfrm>
            <a:off x="457629" y="2174593"/>
            <a:ext cx="4040007"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35" y="1534838"/>
            <a:ext cx="4041436" cy="639755"/>
          </a:xfrm>
        </p:spPr>
        <p:txBody>
          <a:bodyPr anchor="b"/>
          <a:lstStyle>
            <a:lvl1pPr marL="0" indent="0">
              <a:buNone/>
              <a:defRPr sz="2200" b="1"/>
            </a:lvl1pPr>
            <a:lvl2pPr marL="412394" indent="0">
              <a:buNone/>
              <a:defRPr sz="1800" b="1"/>
            </a:lvl2pPr>
            <a:lvl3pPr marL="824789" indent="0">
              <a:buNone/>
              <a:defRPr sz="1600" b="1"/>
            </a:lvl3pPr>
            <a:lvl4pPr marL="1237183" indent="0">
              <a:buNone/>
              <a:defRPr sz="1400" b="1"/>
            </a:lvl4pPr>
            <a:lvl5pPr marL="1649578" indent="0">
              <a:buNone/>
              <a:defRPr sz="1400" b="1"/>
            </a:lvl5pPr>
            <a:lvl6pPr marL="2061972" indent="0">
              <a:buNone/>
              <a:defRPr sz="1400" b="1"/>
            </a:lvl6pPr>
            <a:lvl7pPr marL="2474366" indent="0">
              <a:buNone/>
              <a:defRPr sz="1400" b="1"/>
            </a:lvl7pPr>
            <a:lvl8pPr marL="2886761" indent="0">
              <a:buNone/>
              <a:defRPr sz="1400" b="1"/>
            </a:lvl8pPr>
            <a:lvl9pPr marL="3299155"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4935" y="2174593"/>
            <a:ext cx="4041436" cy="3951849"/>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38113"/>
            <a:ext cx="7343775" cy="84613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177800" y="1652588"/>
            <a:ext cx="8785225" cy="44069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2209800" y="6019800"/>
            <a:ext cx="4648200" cy="6858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defTabSz="915001">
              <a:defRPr sz="1000" b="1">
                <a:solidFill>
                  <a:srgbClr val="5F5F5F"/>
                </a:solidFill>
                <a:latin typeface="Arial" pitchFamily="34" charset="0"/>
                <a:cs typeface="Arial" pitchFamily="34"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086" r:id="rId1"/>
    <p:sldLayoutId id="2147484101" r:id="rId2"/>
    <p:sldLayoutId id="2147484087" r:id="rId3"/>
    <p:sldLayoutId id="2147484112"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 id="2147484102" r:id="rId15"/>
    <p:sldLayoutId id="2147484103" r:id="rId16"/>
    <p:sldLayoutId id="2147484104" r:id="rId17"/>
    <p:sldLayoutId id="2147484105" r:id="rId18"/>
    <p:sldLayoutId id="2147484106" r:id="rId19"/>
    <p:sldLayoutId id="2147484107" r:id="rId20"/>
    <p:sldLayoutId id="2147484108" r:id="rId21"/>
    <p:sldLayoutId id="2147484109" r:id="rId22"/>
    <p:sldLayoutId id="2147484110" r:id="rId23"/>
    <p:sldLayoutId id="2147484111" r:id="rId24"/>
    <p:sldLayoutId id="2147484129" r:id="rId2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sldNum="0" hdr="0" ftr="0" dt="0"/>
  <p:txStyles>
    <p:titleStyle>
      <a:lvl1pPr algn="l" rtl="0" eaLnBrk="0" fontAlgn="base" hangingPunct="0">
        <a:spcBef>
          <a:spcPct val="0"/>
        </a:spcBef>
        <a:spcAft>
          <a:spcPct val="0"/>
        </a:spcAft>
        <a:defRPr sz="2900" b="1">
          <a:solidFill>
            <a:schemeClr val="tx2"/>
          </a:solidFill>
          <a:latin typeface="+mj-lt"/>
          <a:ea typeface="+mj-ea"/>
          <a:cs typeface="+mj-cs"/>
        </a:defRPr>
      </a:lvl1pPr>
      <a:lvl2pPr algn="l" rtl="0" eaLnBrk="0" fontAlgn="base" hangingPunct="0">
        <a:spcBef>
          <a:spcPct val="0"/>
        </a:spcBef>
        <a:spcAft>
          <a:spcPct val="0"/>
        </a:spcAft>
        <a:defRPr sz="2900" b="1">
          <a:solidFill>
            <a:schemeClr val="tx2"/>
          </a:solidFill>
          <a:latin typeface="Verdana" pitchFamily="34" charset="0"/>
        </a:defRPr>
      </a:lvl2pPr>
      <a:lvl3pPr algn="l" rtl="0" eaLnBrk="0" fontAlgn="base" hangingPunct="0">
        <a:spcBef>
          <a:spcPct val="0"/>
        </a:spcBef>
        <a:spcAft>
          <a:spcPct val="0"/>
        </a:spcAft>
        <a:defRPr sz="2900" b="1">
          <a:solidFill>
            <a:schemeClr val="tx2"/>
          </a:solidFill>
          <a:latin typeface="Verdana" pitchFamily="34" charset="0"/>
        </a:defRPr>
      </a:lvl3pPr>
      <a:lvl4pPr algn="l" rtl="0" eaLnBrk="0" fontAlgn="base" hangingPunct="0">
        <a:spcBef>
          <a:spcPct val="0"/>
        </a:spcBef>
        <a:spcAft>
          <a:spcPct val="0"/>
        </a:spcAft>
        <a:defRPr sz="2900" b="1">
          <a:solidFill>
            <a:schemeClr val="tx2"/>
          </a:solidFill>
          <a:latin typeface="Verdana" pitchFamily="34" charset="0"/>
        </a:defRPr>
      </a:lvl4pPr>
      <a:lvl5pPr algn="l" rtl="0" eaLnBrk="0" fontAlgn="base" hangingPunct="0">
        <a:spcBef>
          <a:spcPct val="0"/>
        </a:spcBef>
        <a:spcAft>
          <a:spcPct val="0"/>
        </a:spcAft>
        <a:defRPr sz="2900" b="1">
          <a:solidFill>
            <a:schemeClr val="tx2"/>
          </a:solidFill>
          <a:latin typeface="Verdana" pitchFamily="34" charset="0"/>
        </a:defRPr>
      </a:lvl5pPr>
      <a:lvl6pPr marL="412394" algn="l" defTabSz="915001" rtl="0" eaLnBrk="1" fontAlgn="base" hangingPunct="1">
        <a:spcBef>
          <a:spcPct val="0"/>
        </a:spcBef>
        <a:spcAft>
          <a:spcPct val="0"/>
        </a:spcAft>
        <a:defRPr sz="2900" b="1">
          <a:solidFill>
            <a:schemeClr val="tx2"/>
          </a:solidFill>
          <a:latin typeface="Verdana" pitchFamily="34" charset="0"/>
        </a:defRPr>
      </a:lvl6pPr>
      <a:lvl7pPr marL="824789" algn="l" defTabSz="915001" rtl="0" eaLnBrk="1" fontAlgn="base" hangingPunct="1">
        <a:spcBef>
          <a:spcPct val="0"/>
        </a:spcBef>
        <a:spcAft>
          <a:spcPct val="0"/>
        </a:spcAft>
        <a:defRPr sz="2900" b="1">
          <a:solidFill>
            <a:schemeClr val="tx2"/>
          </a:solidFill>
          <a:latin typeface="Verdana" pitchFamily="34" charset="0"/>
        </a:defRPr>
      </a:lvl7pPr>
      <a:lvl8pPr marL="1237183" algn="l" defTabSz="915001" rtl="0" eaLnBrk="1" fontAlgn="base" hangingPunct="1">
        <a:spcBef>
          <a:spcPct val="0"/>
        </a:spcBef>
        <a:spcAft>
          <a:spcPct val="0"/>
        </a:spcAft>
        <a:defRPr sz="2900" b="1">
          <a:solidFill>
            <a:schemeClr val="tx2"/>
          </a:solidFill>
          <a:latin typeface="Verdana" pitchFamily="34" charset="0"/>
        </a:defRPr>
      </a:lvl8pPr>
      <a:lvl9pPr marL="1649578" algn="l" defTabSz="915001" rtl="0" eaLnBrk="1" fontAlgn="base" hangingPunct="1">
        <a:spcBef>
          <a:spcPct val="0"/>
        </a:spcBef>
        <a:spcAft>
          <a:spcPct val="0"/>
        </a:spcAft>
        <a:defRPr sz="2900" b="1">
          <a:solidFill>
            <a:schemeClr val="tx2"/>
          </a:solidFill>
          <a:latin typeface="Verdana" pitchFamily="34" charset="0"/>
        </a:defRPr>
      </a:lvl9pPr>
    </p:titleStyle>
    <p:bodyStyle>
      <a:lvl1pPr marL="341313" indent="-341313"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1413" indent="-227013" algn="l" rtl="0" eaLnBrk="0" fontAlgn="base" hangingPunct="0">
        <a:spcBef>
          <a:spcPct val="20000"/>
        </a:spcBef>
        <a:spcAft>
          <a:spcPct val="0"/>
        </a:spcAft>
        <a:buChar char="•"/>
        <a:defRPr sz="20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470071" indent="-229108" algn="l" defTabSz="915001" rtl="0" eaLnBrk="1" fontAlgn="base" hangingPunct="1">
        <a:spcBef>
          <a:spcPct val="20000"/>
        </a:spcBef>
        <a:spcAft>
          <a:spcPct val="0"/>
        </a:spcAft>
        <a:buChar char="»"/>
        <a:defRPr>
          <a:solidFill>
            <a:schemeClr val="tx1"/>
          </a:solidFill>
          <a:latin typeface="+mn-lt"/>
        </a:defRPr>
      </a:lvl6pPr>
      <a:lvl7pPr marL="2882465" indent="-229108" algn="l" defTabSz="915001" rtl="0" eaLnBrk="1" fontAlgn="base" hangingPunct="1">
        <a:spcBef>
          <a:spcPct val="20000"/>
        </a:spcBef>
        <a:spcAft>
          <a:spcPct val="0"/>
        </a:spcAft>
        <a:buChar char="»"/>
        <a:defRPr>
          <a:solidFill>
            <a:schemeClr val="tx1"/>
          </a:solidFill>
          <a:latin typeface="+mn-lt"/>
        </a:defRPr>
      </a:lvl7pPr>
      <a:lvl8pPr marL="3294860" indent="-229108" algn="l" defTabSz="915001" rtl="0" eaLnBrk="1" fontAlgn="base" hangingPunct="1">
        <a:spcBef>
          <a:spcPct val="20000"/>
        </a:spcBef>
        <a:spcAft>
          <a:spcPct val="0"/>
        </a:spcAft>
        <a:buChar char="»"/>
        <a:defRPr>
          <a:solidFill>
            <a:schemeClr val="tx1"/>
          </a:solidFill>
          <a:latin typeface="+mn-lt"/>
        </a:defRPr>
      </a:lvl8pPr>
      <a:lvl9pPr marL="3707254" indent="-229108" algn="l" defTabSz="915001"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824789" rtl="0" eaLnBrk="1" latinLnBrk="0" hangingPunct="1">
        <a:defRPr sz="1600" kern="1200">
          <a:solidFill>
            <a:schemeClr val="tx1"/>
          </a:solidFill>
          <a:latin typeface="+mn-lt"/>
          <a:ea typeface="+mn-ea"/>
          <a:cs typeface="+mn-cs"/>
        </a:defRPr>
      </a:lvl1pPr>
      <a:lvl2pPr marL="412394" algn="l" defTabSz="824789" rtl="0" eaLnBrk="1" latinLnBrk="0" hangingPunct="1">
        <a:defRPr sz="1600" kern="1200">
          <a:solidFill>
            <a:schemeClr val="tx1"/>
          </a:solidFill>
          <a:latin typeface="+mn-lt"/>
          <a:ea typeface="+mn-ea"/>
          <a:cs typeface="+mn-cs"/>
        </a:defRPr>
      </a:lvl2pPr>
      <a:lvl3pPr marL="824789" algn="l" defTabSz="824789" rtl="0" eaLnBrk="1" latinLnBrk="0" hangingPunct="1">
        <a:defRPr sz="1600" kern="1200">
          <a:solidFill>
            <a:schemeClr val="tx1"/>
          </a:solidFill>
          <a:latin typeface="+mn-lt"/>
          <a:ea typeface="+mn-ea"/>
          <a:cs typeface="+mn-cs"/>
        </a:defRPr>
      </a:lvl3pPr>
      <a:lvl4pPr marL="1237183" algn="l" defTabSz="824789" rtl="0" eaLnBrk="1" latinLnBrk="0" hangingPunct="1">
        <a:defRPr sz="1600" kern="1200">
          <a:solidFill>
            <a:schemeClr val="tx1"/>
          </a:solidFill>
          <a:latin typeface="+mn-lt"/>
          <a:ea typeface="+mn-ea"/>
          <a:cs typeface="+mn-cs"/>
        </a:defRPr>
      </a:lvl4pPr>
      <a:lvl5pPr marL="1649578" algn="l" defTabSz="824789" rtl="0" eaLnBrk="1" latinLnBrk="0" hangingPunct="1">
        <a:defRPr sz="1600" kern="1200">
          <a:solidFill>
            <a:schemeClr val="tx1"/>
          </a:solidFill>
          <a:latin typeface="+mn-lt"/>
          <a:ea typeface="+mn-ea"/>
          <a:cs typeface="+mn-cs"/>
        </a:defRPr>
      </a:lvl5pPr>
      <a:lvl6pPr marL="2061972" algn="l" defTabSz="824789" rtl="0" eaLnBrk="1" latinLnBrk="0" hangingPunct="1">
        <a:defRPr sz="1600" kern="1200">
          <a:solidFill>
            <a:schemeClr val="tx1"/>
          </a:solidFill>
          <a:latin typeface="+mn-lt"/>
          <a:ea typeface="+mn-ea"/>
          <a:cs typeface="+mn-cs"/>
        </a:defRPr>
      </a:lvl6pPr>
      <a:lvl7pPr marL="2474366" algn="l" defTabSz="824789" rtl="0" eaLnBrk="1" latinLnBrk="0" hangingPunct="1">
        <a:defRPr sz="1600" kern="1200">
          <a:solidFill>
            <a:schemeClr val="tx1"/>
          </a:solidFill>
          <a:latin typeface="+mn-lt"/>
          <a:ea typeface="+mn-ea"/>
          <a:cs typeface="+mn-cs"/>
        </a:defRPr>
      </a:lvl7pPr>
      <a:lvl8pPr marL="2886761" algn="l" defTabSz="824789" rtl="0" eaLnBrk="1" latinLnBrk="0" hangingPunct="1">
        <a:defRPr sz="1600" kern="1200">
          <a:solidFill>
            <a:schemeClr val="tx1"/>
          </a:solidFill>
          <a:latin typeface="+mn-lt"/>
          <a:ea typeface="+mn-ea"/>
          <a:cs typeface="+mn-cs"/>
        </a:defRPr>
      </a:lvl8pPr>
      <a:lvl9pPr marL="3299155" algn="l" defTabSz="82478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Welcome to </a:t>
            </a:r>
          </a:p>
          <a:p>
            <a:endParaRPr lang="en-US" dirty="0"/>
          </a:p>
          <a:p>
            <a:r>
              <a:rPr lang="en-US" sz="3200" b="1" dirty="0"/>
              <a:t>Introduction to Python</a:t>
            </a:r>
          </a:p>
        </p:txBody>
      </p:sp>
    </p:spTree>
    <p:extLst>
      <p:ext uri="{BB962C8B-B14F-4D97-AF65-F5344CB8AC3E}">
        <p14:creationId xmlns:p14="http://schemas.microsoft.com/office/powerpoint/2010/main" val="1372763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2: Exploring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xmlns="" id="{FCE5881E-EB49-4609-B82D-BA47C96B08AA}"/>
              </a:ext>
            </a:extLst>
          </p:cNvPr>
          <p:cNvPicPr>
            <a:picLocks noChangeAspect="1"/>
          </p:cNvPicPr>
          <p:nvPr/>
        </p:nvPicPr>
        <p:blipFill>
          <a:blip r:embed="rId3"/>
          <a:stretch>
            <a:fillRect/>
          </a:stretch>
        </p:blipFill>
        <p:spPr>
          <a:xfrm>
            <a:off x="533400" y="1564207"/>
            <a:ext cx="6172200" cy="5120974"/>
          </a:xfrm>
          <a:prstGeom prst="rect">
            <a:avLst/>
          </a:prstGeom>
        </p:spPr>
      </p:pic>
    </p:spTree>
    <p:extLst>
      <p:ext uri="{BB962C8B-B14F-4D97-AF65-F5344CB8AC3E}">
        <p14:creationId xmlns:p14="http://schemas.microsoft.com/office/powerpoint/2010/main" val="306884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Exercise 2: Exploring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xmlns="" id="{FB509332-9B3D-4C48-8D6C-D82639544643}"/>
              </a:ext>
            </a:extLst>
          </p:cNvPr>
          <p:cNvSpPr/>
          <p:nvPr/>
        </p:nvSpPr>
        <p:spPr>
          <a:xfrm>
            <a:off x="351692" y="1802517"/>
            <a:ext cx="8481620" cy="3785652"/>
          </a:xfrm>
          <a:prstGeom prst="rect">
            <a:avLst/>
          </a:prstGeom>
        </p:spPr>
        <p:txBody>
          <a:bodyPr wrap="square">
            <a:spAutoFit/>
          </a:bodyPr>
          <a:lstStyle/>
          <a:p>
            <a:r>
              <a:rPr lang="en-US" sz="2400" dirty="0"/>
              <a:t>Exercise Solution</a:t>
            </a:r>
          </a:p>
          <a:p>
            <a:r>
              <a:rPr lang="en-US" sz="2400" dirty="0"/>
              <a:t>The shell should appear as follows: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xmlns="" id="{10F001E1-2022-4043-B3FE-DFC283ED9B64}"/>
              </a:ext>
            </a:extLst>
          </p:cNvPr>
          <p:cNvPicPr>
            <a:picLocks noChangeAspect="1"/>
          </p:cNvPicPr>
          <p:nvPr/>
        </p:nvPicPr>
        <p:blipFill>
          <a:blip r:embed="rId3"/>
          <a:stretch>
            <a:fillRect/>
          </a:stretch>
        </p:blipFill>
        <p:spPr>
          <a:xfrm>
            <a:off x="1143000" y="2995404"/>
            <a:ext cx="5888660" cy="3710196"/>
          </a:xfrm>
          <a:prstGeom prst="rect">
            <a:avLst/>
          </a:prstGeom>
        </p:spPr>
      </p:pic>
    </p:spTree>
    <p:extLst>
      <p:ext uri="{BB962C8B-B14F-4D97-AF65-F5344CB8AC3E}">
        <p14:creationId xmlns:p14="http://schemas.microsoft.com/office/powerpoint/2010/main" val="4200651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Simultaneous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xmlns="" id="{FB509332-9B3D-4C48-8D6C-D82639544643}"/>
              </a:ext>
            </a:extLst>
          </p:cNvPr>
          <p:cNvSpPr/>
          <p:nvPr/>
        </p:nvSpPr>
        <p:spPr>
          <a:xfrm>
            <a:off x="351692" y="1805354"/>
            <a:ext cx="8411308" cy="1938992"/>
          </a:xfrm>
          <a:prstGeom prst="rect">
            <a:avLst/>
          </a:prstGeom>
        </p:spPr>
        <p:txBody>
          <a:bodyPr wrap="square" numCol="1">
            <a:spAutoFit/>
          </a:bodyPr>
          <a:lstStyle/>
          <a:p>
            <a:pPr marL="342900" indent="-342900">
              <a:buFont typeface="Arial" panose="020B0604020202020204" pitchFamily="34" charset="0"/>
              <a:buChar char="•"/>
            </a:pPr>
            <a:r>
              <a:rPr lang="en-US" sz="2400" dirty="0"/>
              <a:t>Python allows for simultaneous assignment.</a:t>
            </a:r>
          </a:p>
          <a:p>
            <a:pPr marL="342900" indent="-342900">
              <a:buFont typeface="Arial" panose="020B0604020202020204" pitchFamily="34" charset="0"/>
              <a:buChar char="•"/>
            </a:pPr>
            <a:r>
              <a:rPr lang="en-US" sz="2400" dirty="0"/>
              <a:t>Simultaneous assignment is useful as a shortcut for assigning several values at once.</a:t>
            </a:r>
          </a:p>
          <a:p>
            <a:pPr marL="342900" indent="-342900">
              <a:buFont typeface="Arial" panose="020B0604020202020204" pitchFamily="34" charset="0"/>
              <a:buChar char="•"/>
            </a:pPr>
            <a:r>
              <a:rPr lang="en-US" sz="2400" dirty="0"/>
              <a:t>Syntax follows: </a:t>
            </a:r>
          </a:p>
          <a:p>
            <a:endParaRPr lang="en-US" sz="2400" dirty="0"/>
          </a:p>
        </p:txBody>
      </p:sp>
      <p:pic>
        <p:nvPicPr>
          <p:cNvPr id="9" name="Picture 8">
            <a:extLst>
              <a:ext uri="{FF2B5EF4-FFF2-40B4-BE49-F238E27FC236}">
                <a16:creationId xmlns:a16="http://schemas.microsoft.com/office/drawing/2014/main" xmlns="" id="{677D0814-B61E-40AD-8F83-5AE78D258DE9}"/>
              </a:ext>
            </a:extLst>
          </p:cNvPr>
          <p:cNvPicPr>
            <a:picLocks noChangeAspect="1"/>
          </p:cNvPicPr>
          <p:nvPr/>
        </p:nvPicPr>
        <p:blipFill>
          <a:blip r:embed="rId3"/>
          <a:stretch>
            <a:fillRect/>
          </a:stretch>
        </p:blipFill>
        <p:spPr>
          <a:xfrm>
            <a:off x="351692" y="3351373"/>
            <a:ext cx="8124756" cy="783109"/>
          </a:xfrm>
          <a:prstGeom prst="rect">
            <a:avLst/>
          </a:prstGeom>
        </p:spPr>
      </p:pic>
    </p:spTree>
    <p:extLst>
      <p:ext uri="{BB962C8B-B14F-4D97-AF65-F5344CB8AC3E}">
        <p14:creationId xmlns:p14="http://schemas.microsoft.com/office/powerpoint/2010/main" val="4134140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0688" y="1802517"/>
            <a:ext cx="8522624" cy="830997"/>
          </a:xfrm>
          <a:prstGeom prst="rect">
            <a:avLst/>
          </a:prstGeom>
        </p:spPr>
        <p:txBody>
          <a:bodyPr wrap="square">
            <a:spAutoFit/>
          </a:bodyPr>
          <a:lstStyle/>
          <a:p>
            <a:r>
              <a:rPr lang="en-US" sz="2400" dirty="0"/>
              <a:t>Functions are defined using the def keyword</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5" name="Picture 4">
            <a:extLst>
              <a:ext uri="{FF2B5EF4-FFF2-40B4-BE49-F238E27FC236}">
                <a16:creationId xmlns:a16="http://schemas.microsoft.com/office/drawing/2014/main" xmlns="" id="{0E2C3BF7-D142-402C-A7B6-59073E4681C9}"/>
              </a:ext>
            </a:extLst>
          </p:cNvPr>
          <p:cNvPicPr>
            <a:picLocks noChangeAspect="1"/>
          </p:cNvPicPr>
          <p:nvPr/>
        </p:nvPicPr>
        <p:blipFill>
          <a:blip r:embed="rId3"/>
          <a:stretch>
            <a:fillRect/>
          </a:stretch>
        </p:blipFill>
        <p:spPr>
          <a:xfrm>
            <a:off x="533400" y="2521060"/>
            <a:ext cx="6629400" cy="1858067"/>
          </a:xfrm>
          <a:prstGeom prst="rect">
            <a:avLst/>
          </a:prstGeom>
        </p:spPr>
      </p:pic>
    </p:spTree>
    <p:extLst>
      <p:ext uri="{BB962C8B-B14F-4D97-AF65-F5344CB8AC3E}">
        <p14:creationId xmlns:p14="http://schemas.microsoft.com/office/powerpoint/2010/main" val="160491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Defining Functions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2: Functions and Modules</a:t>
            </a:r>
          </a:p>
        </p:txBody>
      </p:sp>
      <p:pic>
        <p:nvPicPr>
          <p:cNvPr id="6" name="Picture 5">
            <a:extLst>
              <a:ext uri="{FF2B5EF4-FFF2-40B4-BE49-F238E27FC236}">
                <a16:creationId xmlns:a16="http://schemas.microsoft.com/office/drawing/2014/main" xmlns="" id="{C932DF31-1F81-4C2F-B9EB-8C73E4CD03AE}"/>
              </a:ext>
            </a:extLst>
          </p:cNvPr>
          <p:cNvPicPr>
            <a:picLocks noChangeAspect="1"/>
          </p:cNvPicPr>
          <p:nvPr/>
        </p:nvPicPr>
        <p:blipFill>
          <a:blip r:embed="rId3"/>
          <a:stretch>
            <a:fillRect/>
          </a:stretch>
        </p:blipFill>
        <p:spPr>
          <a:xfrm>
            <a:off x="377363" y="1657349"/>
            <a:ext cx="7019925" cy="3423415"/>
          </a:xfrm>
          <a:prstGeom prst="rect">
            <a:avLst/>
          </a:prstGeom>
        </p:spPr>
      </p:pic>
      <p:sp>
        <p:nvSpPr>
          <p:cNvPr id="8" name="Rectangle 7">
            <a:extLst>
              <a:ext uri="{FF2B5EF4-FFF2-40B4-BE49-F238E27FC236}">
                <a16:creationId xmlns:a16="http://schemas.microsoft.com/office/drawing/2014/main" xmlns="" id="{2D5CC685-40C3-44B7-B9F6-668945E5FD2B}"/>
              </a:ext>
            </a:extLst>
          </p:cNvPr>
          <p:cNvSpPr/>
          <p:nvPr/>
        </p:nvSpPr>
        <p:spPr>
          <a:xfrm>
            <a:off x="533400" y="5152072"/>
            <a:ext cx="6863888" cy="1477328"/>
          </a:xfrm>
          <a:prstGeom prst="rect">
            <a:avLst/>
          </a:prstGeom>
        </p:spPr>
        <p:txBody>
          <a:bodyPr wrap="square">
            <a:spAutoFit/>
          </a:bodyPr>
          <a:lstStyle/>
          <a:p>
            <a:r>
              <a:rPr lang="en-US" dirty="0"/>
              <a:t>The code works in the same way, but the meat of the program has been moved out of the main() function and into another function. This is common. Usually, the main() function handles the flow of the program, but the actual "work" is done by other functions in the module.</a:t>
            </a:r>
          </a:p>
        </p:txBody>
      </p:sp>
    </p:spTree>
    <p:extLst>
      <p:ext uri="{BB962C8B-B14F-4D97-AF65-F5344CB8AC3E}">
        <p14:creationId xmlns:p14="http://schemas.microsoft.com/office/powerpoint/2010/main" val="120766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xmlns="" id="{EC50F8AC-65B3-4343-99E7-267775767A6D}"/>
              </a:ext>
            </a:extLst>
          </p:cNvPr>
          <p:cNvPicPr>
            <a:picLocks noChangeAspect="1"/>
          </p:cNvPicPr>
          <p:nvPr/>
        </p:nvPicPr>
        <p:blipFill>
          <a:blip r:embed="rId3"/>
          <a:stretch>
            <a:fillRect/>
          </a:stretch>
        </p:blipFill>
        <p:spPr>
          <a:xfrm>
            <a:off x="622894" y="1600200"/>
            <a:ext cx="7189114" cy="2435291"/>
          </a:xfrm>
          <a:prstGeom prst="rect">
            <a:avLst/>
          </a:prstGeom>
        </p:spPr>
      </p:pic>
      <p:pic>
        <p:nvPicPr>
          <p:cNvPr id="6" name="Picture 5">
            <a:extLst>
              <a:ext uri="{FF2B5EF4-FFF2-40B4-BE49-F238E27FC236}">
                <a16:creationId xmlns:a16="http://schemas.microsoft.com/office/drawing/2014/main" xmlns="" id="{C58B9967-1009-40EC-A96A-409B866FC357}"/>
              </a:ext>
            </a:extLst>
          </p:cNvPr>
          <p:cNvPicPr>
            <a:picLocks noChangeAspect="1"/>
          </p:cNvPicPr>
          <p:nvPr/>
        </p:nvPicPr>
        <p:blipFill>
          <a:blip r:embed="rId4"/>
          <a:stretch>
            <a:fillRect/>
          </a:stretch>
        </p:blipFill>
        <p:spPr>
          <a:xfrm>
            <a:off x="838200" y="4283281"/>
            <a:ext cx="5668841" cy="2383337"/>
          </a:xfrm>
          <a:prstGeom prst="rect">
            <a:avLst/>
          </a:prstGeom>
        </p:spPr>
      </p:pic>
    </p:spTree>
    <p:extLst>
      <p:ext uri="{BB962C8B-B14F-4D97-AF65-F5344CB8AC3E}">
        <p14:creationId xmlns:p14="http://schemas.microsoft.com/office/powerpoint/2010/main" val="198311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The main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xmlns="" id="{19F4AE2E-A4E8-4FD7-BAEF-C3D24177AFFF}"/>
              </a:ext>
            </a:extLst>
          </p:cNvPr>
          <p:cNvPicPr>
            <a:picLocks noChangeAspect="1"/>
          </p:cNvPicPr>
          <p:nvPr/>
        </p:nvPicPr>
        <p:blipFill>
          <a:blip r:embed="rId3"/>
          <a:stretch>
            <a:fillRect/>
          </a:stretch>
        </p:blipFill>
        <p:spPr>
          <a:xfrm>
            <a:off x="599448" y="1636490"/>
            <a:ext cx="8011152" cy="2550425"/>
          </a:xfrm>
          <a:prstGeom prst="rect">
            <a:avLst/>
          </a:prstGeom>
        </p:spPr>
      </p:pic>
      <p:sp>
        <p:nvSpPr>
          <p:cNvPr id="9" name="Rectangle 8">
            <a:extLst>
              <a:ext uri="{FF2B5EF4-FFF2-40B4-BE49-F238E27FC236}">
                <a16:creationId xmlns:a16="http://schemas.microsoft.com/office/drawing/2014/main" xmlns="" id="{7356B586-8A28-4BC0-AD07-791013D41D49}"/>
              </a:ext>
            </a:extLst>
          </p:cNvPr>
          <p:cNvSpPr/>
          <p:nvPr/>
        </p:nvSpPr>
        <p:spPr>
          <a:xfrm>
            <a:off x="533400" y="4426803"/>
            <a:ext cx="8251475" cy="1938992"/>
          </a:xfrm>
          <a:prstGeom prst="rect">
            <a:avLst/>
          </a:prstGeom>
        </p:spPr>
        <p:txBody>
          <a:bodyPr wrap="square">
            <a:spAutoFit/>
          </a:bodyPr>
          <a:lstStyle/>
          <a:p>
            <a:r>
              <a:rPr lang="en-US" sz="2400" dirty="0"/>
              <a:t>Notes about function:</a:t>
            </a:r>
          </a:p>
          <a:p>
            <a:pPr marL="457200" indent="-457200">
              <a:buFont typeface="+mj-lt"/>
              <a:buAutoNum type="arabicPeriod"/>
            </a:pPr>
            <a:r>
              <a:rPr lang="en-US" sz="2400" dirty="0"/>
              <a:t>Functions are created using the def keyword. </a:t>
            </a:r>
          </a:p>
          <a:p>
            <a:pPr marL="457200" indent="-457200">
              <a:buFont typeface="+mj-lt"/>
              <a:buAutoNum type="arabicPeriod"/>
            </a:pPr>
            <a:r>
              <a:rPr lang="en-US" sz="2400" dirty="0"/>
              <a:t>The convention for naming functions is the same as that for variables: use all lowercase letters and separate words with underscores. </a:t>
            </a:r>
          </a:p>
        </p:txBody>
      </p:sp>
    </p:spTree>
    <p:extLst>
      <p:ext uri="{BB962C8B-B14F-4D97-AF65-F5344CB8AC3E}">
        <p14:creationId xmlns:p14="http://schemas.microsoft.com/office/powerpoint/2010/main" val="3636033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print () Function</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xmlns="" id="{94E249A3-D226-484C-AAA8-5D2887C45444}"/>
              </a:ext>
            </a:extLst>
          </p:cNvPr>
          <p:cNvPicPr>
            <a:picLocks noChangeAspect="1"/>
          </p:cNvPicPr>
          <p:nvPr/>
        </p:nvPicPr>
        <p:blipFill>
          <a:blip r:embed="rId3"/>
          <a:stretch>
            <a:fillRect/>
          </a:stretch>
        </p:blipFill>
        <p:spPr>
          <a:xfrm>
            <a:off x="636188" y="1647092"/>
            <a:ext cx="6679012" cy="1866421"/>
          </a:xfrm>
          <a:prstGeom prst="rect">
            <a:avLst/>
          </a:prstGeom>
        </p:spPr>
      </p:pic>
      <p:pic>
        <p:nvPicPr>
          <p:cNvPr id="6" name="Picture 5">
            <a:extLst>
              <a:ext uri="{FF2B5EF4-FFF2-40B4-BE49-F238E27FC236}">
                <a16:creationId xmlns:a16="http://schemas.microsoft.com/office/drawing/2014/main" xmlns="" id="{F5B4C802-3773-48A6-BC1B-BF0D5A335B80}"/>
              </a:ext>
            </a:extLst>
          </p:cNvPr>
          <p:cNvPicPr>
            <a:picLocks noChangeAspect="1"/>
          </p:cNvPicPr>
          <p:nvPr/>
        </p:nvPicPr>
        <p:blipFill>
          <a:blip r:embed="rId4"/>
          <a:stretch>
            <a:fillRect/>
          </a:stretch>
        </p:blipFill>
        <p:spPr>
          <a:xfrm>
            <a:off x="788588" y="3528153"/>
            <a:ext cx="5459812" cy="3036325"/>
          </a:xfrm>
          <a:prstGeom prst="rect">
            <a:avLst/>
          </a:prstGeom>
        </p:spPr>
      </p:pic>
    </p:spTree>
    <p:extLst>
      <p:ext uri="{BB962C8B-B14F-4D97-AF65-F5344CB8AC3E}">
        <p14:creationId xmlns:p14="http://schemas.microsoft.com/office/powerpoint/2010/main" val="3742805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725" y="1005253"/>
            <a:ext cx="7086600" cy="538609"/>
          </a:xfrm>
          <a:prstGeom prst="rect">
            <a:avLst/>
          </a:prstGeom>
          <a:noFill/>
        </p:spPr>
        <p:txBody>
          <a:bodyPr wrap="square" rtlCol="0">
            <a:spAutoFit/>
          </a:bodyPr>
          <a:lstStyle/>
          <a:p>
            <a:r>
              <a:rPr lang="en-US" sz="2900" b="1" dirty="0">
                <a:latin typeface="+mj-lt"/>
              </a:rPr>
              <a:t>Collecting User Input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533400" y="1676400"/>
            <a:ext cx="8251475" cy="461665"/>
          </a:xfrm>
          <a:prstGeom prst="rect">
            <a:avLst/>
          </a:prstGeom>
        </p:spPr>
        <p:txBody>
          <a:bodyPr wrap="square">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xmlns="" id="{C3CA63F7-31CA-4A75-B9CC-25D6983AA904}"/>
              </a:ext>
            </a:extLst>
          </p:cNvPr>
          <p:cNvPicPr>
            <a:picLocks noChangeAspect="1"/>
          </p:cNvPicPr>
          <p:nvPr/>
        </p:nvPicPr>
        <p:blipFill>
          <a:blip r:embed="rId3"/>
          <a:stretch>
            <a:fillRect/>
          </a:stretch>
        </p:blipFill>
        <p:spPr>
          <a:xfrm>
            <a:off x="702024" y="1676400"/>
            <a:ext cx="5927375" cy="2864898"/>
          </a:xfrm>
          <a:prstGeom prst="rect">
            <a:avLst/>
          </a:prstGeom>
        </p:spPr>
      </p:pic>
      <p:pic>
        <p:nvPicPr>
          <p:cNvPr id="8" name="Picture 7">
            <a:extLst>
              <a:ext uri="{FF2B5EF4-FFF2-40B4-BE49-F238E27FC236}">
                <a16:creationId xmlns:a16="http://schemas.microsoft.com/office/drawing/2014/main" xmlns="" id="{BF531D99-F8FD-49AB-86CF-B8169684B6B3}"/>
              </a:ext>
            </a:extLst>
          </p:cNvPr>
          <p:cNvPicPr>
            <a:picLocks noChangeAspect="1"/>
          </p:cNvPicPr>
          <p:nvPr/>
        </p:nvPicPr>
        <p:blipFill>
          <a:blip r:embed="rId4"/>
          <a:stretch>
            <a:fillRect/>
          </a:stretch>
        </p:blipFill>
        <p:spPr>
          <a:xfrm>
            <a:off x="702024" y="4685559"/>
            <a:ext cx="5927375" cy="1926856"/>
          </a:xfrm>
          <a:prstGeom prst="rect">
            <a:avLst/>
          </a:prstGeom>
        </p:spPr>
      </p:pic>
    </p:spTree>
    <p:extLst>
      <p:ext uri="{BB962C8B-B14F-4D97-AF65-F5344CB8AC3E}">
        <p14:creationId xmlns:p14="http://schemas.microsoft.com/office/powerpoint/2010/main" val="299152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4"/>
          </p:nvPr>
        </p:nvSpPr>
        <p:spPr/>
        <p:txBody>
          <a:bodyPr/>
          <a:lstStyle/>
          <a:p>
            <a:r>
              <a:rPr lang="en-US" dirty="0"/>
              <a:t>SQL Injection Attacks and Defense</a:t>
            </a:r>
          </a:p>
        </p:txBody>
      </p:sp>
      <p:sp>
        <p:nvSpPr>
          <p:cNvPr id="5" name="Text Placeholder 4"/>
          <p:cNvSpPr>
            <a:spLocks noGrp="1"/>
          </p:cNvSpPr>
          <p:nvPr>
            <p:ph type="body" sz="quarter" idx="45"/>
          </p:nvPr>
        </p:nvSpPr>
        <p:spPr>
          <a:xfrm>
            <a:off x="116430" y="268929"/>
            <a:ext cx="5293770" cy="264471"/>
          </a:xfrm>
        </p:spPr>
        <p:txBody>
          <a:bodyPr/>
          <a:lstStyle/>
          <a:p>
            <a:r>
              <a:rPr lang="en-US" dirty="0"/>
              <a:t>Module 1: What is SQL injection?</a:t>
            </a:r>
          </a:p>
        </p:txBody>
      </p:sp>
      <p:sp>
        <p:nvSpPr>
          <p:cNvPr id="20482" name="Rectangle 2"/>
          <p:cNvSpPr>
            <a:spLocks noGrp="1" noChangeArrowheads="1"/>
          </p:cNvSpPr>
          <p:nvPr>
            <p:ph type="title" idx="4294967295"/>
          </p:nvPr>
        </p:nvSpPr>
        <p:spPr>
          <a:xfrm>
            <a:off x="76199" y="692150"/>
            <a:ext cx="4648201" cy="679450"/>
          </a:xfrm>
        </p:spPr>
        <p:txBody>
          <a:bodyPr/>
          <a:lstStyle/>
          <a:p>
            <a:pPr eaLnBrk="1" hangingPunct="1"/>
            <a:r>
              <a:rPr lang="en-US" dirty="0"/>
              <a:t>Objectives</a:t>
            </a:r>
          </a:p>
        </p:txBody>
      </p:sp>
      <p:sp>
        <p:nvSpPr>
          <p:cNvPr id="8" name="Rectangle 3"/>
          <p:cNvSpPr txBox="1">
            <a:spLocks noChangeArrowheads="1"/>
          </p:cNvSpPr>
          <p:nvPr/>
        </p:nvSpPr>
        <p:spPr>
          <a:xfrm>
            <a:off x="177800" y="1371600"/>
            <a:ext cx="8785225" cy="4572000"/>
          </a:xfrm>
          <a:prstGeom prst="rect">
            <a:avLst/>
          </a:prstGeom>
        </p:spPr>
        <p:txBody>
          <a:bodyPr/>
          <a:lstStyle>
            <a:lvl1pPr marL="341313" indent="-341313"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1413" indent="-227013" algn="l" rtl="0" eaLnBrk="0" fontAlgn="base" hangingPunct="0">
              <a:spcBef>
                <a:spcPct val="20000"/>
              </a:spcBef>
              <a:spcAft>
                <a:spcPct val="0"/>
              </a:spcAft>
              <a:buChar char="•"/>
              <a:defRPr sz="20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470071" indent="-229108" algn="l" defTabSz="915001" rtl="0" eaLnBrk="1" fontAlgn="base" hangingPunct="1">
              <a:spcBef>
                <a:spcPct val="20000"/>
              </a:spcBef>
              <a:spcAft>
                <a:spcPct val="0"/>
              </a:spcAft>
              <a:buChar char="»"/>
              <a:defRPr>
                <a:solidFill>
                  <a:schemeClr val="tx1"/>
                </a:solidFill>
                <a:latin typeface="+mn-lt"/>
              </a:defRPr>
            </a:lvl6pPr>
            <a:lvl7pPr marL="2882465" indent="-229108" algn="l" defTabSz="915001" rtl="0" eaLnBrk="1" fontAlgn="base" hangingPunct="1">
              <a:spcBef>
                <a:spcPct val="20000"/>
              </a:spcBef>
              <a:spcAft>
                <a:spcPct val="0"/>
              </a:spcAft>
              <a:buChar char="»"/>
              <a:defRPr>
                <a:solidFill>
                  <a:schemeClr val="tx1"/>
                </a:solidFill>
                <a:latin typeface="+mn-lt"/>
              </a:defRPr>
            </a:lvl7pPr>
            <a:lvl8pPr marL="3294860" indent="-229108" algn="l" defTabSz="915001" rtl="0" eaLnBrk="1" fontAlgn="base" hangingPunct="1">
              <a:spcBef>
                <a:spcPct val="20000"/>
              </a:spcBef>
              <a:spcAft>
                <a:spcPct val="0"/>
              </a:spcAft>
              <a:buChar char="»"/>
              <a:defRPr>
                <a:solidFill>
                  <a:schemeClr val="tx1"/>
                </a:solidFill>
                <a:latin typeface="+mn-lt"/>
              </a:defRPr>
            </a:lvl8pPr>
            <a:lvl9pPr marL="3707254" indent="-229108" algn="l" defTabSz="915001" rtl="0" eaLnBrk="1" fontAlgn="base" hangingPunct="1">
              <a:spcBef>
                <a:spcPct val="20000"/>
              </a:spcBef>
              <a:spcAft>
                <a:spcPct val="0"/>
              </a:spcAft>
              <a:buChar char="»"/>
              <a:defRPr>
                <a:solidFill>
                  <a:schemeClr val="tx1"/>
                </a:solidFill>
                <a:latin typeface="+mn-lt"/>
              </a:defRPr>
            </a:lvl9pPr>
          </a:lstStyle>
          <a:p>
            <a:pPr marL="0" indent="0" eaLnBrk="1" hangingPunct="1">
              <a:buNone/>
            </a:pPr>
            <a:r>
              <a:rPr lang="en-US" sz="2400" kern="0" dirty="0"/>
              <a:t>Upon completion of this lesson, students will be able to do the following:</a:t>
            </a:r>
          </a:p>
          <a:p>
            <a:pPr lvl="1" eaLnBrk="1" hangingPunct="1">
              <a:buFont typeface="Arial" panose="020B0604020202020204" pitchFamily="34" charset="0"/>
              <a:buChar char="•"/>
            </a:pPr>
            <a:r>
              <a:rPr lang="en-US" dirty="0"/>
              <a:t>Explain how Python works. </a:t>
            </a:r>
          </a:p>
          <a:p>
            <a:pPr lvl="1" eaLnBrk="1" hangingPunct="1">
              <a:buFont typeface="Arial" panose="020B0604020202020204" pitchFamily="34" charset="0"/>
              <a:buChar char="•"/>
            </a:pPr>
            <a:r>
              <a:rPr lang="en-US" dirty="0" smtClean="0"/>
              <a:t>Understand the proper use of Local and Global Variables. </a:t>
            </a:r>
            <a:endParaRPr lang="en-US" dirty="0"/>
          </a:p>
          <a:p>
            <a:pPr lvl="1" eaLnBrk="1" hangingPunct="1">
              <a:buFont typeface="Arial" panose="020B0604020202020204" pitchFamily="34" charset="0"/>
              <a:buChar char="•"/>
            </a:pPr>
            <a:r>
              <a:rPr lang="en-US" dirty="0" smtClean="0"/>
              <a:t>Explain how to create and use functions</a:t>
            </a:r>
            <a:endParaRPr lang="en-US" dirty="0"/>
          </a:p>
          <a:p>
            <a:pPr lvl="1" eaLnBrk="1" hangingPunct="1">
              <a:buFont typeface="Arial" panose="020B0604020202020204" pitchFamily="34" charset="0"/>
              <a:buChar char="•"/>
            </a:pPr>
            <a:r>
              <a:rPr lang="en-US" dirty="0" smtClean="0"/>
              <a:t>Identify Python's </a:t>
            </a:r>
            <a:r>
              <a:rPr lang="en-US" dirty="0"/>
              <a:t>data types. </a:t>
            </a:r>
          </a:p>
          <a:p>
            <a:pPr lvl="1" eaLnBrk="1" hangingPunct="1">
              <a:buFont typeface="Arial" panose="020B0604020202020204" pitchFamily="34" charset="0"/>
              <a:buChar char="•"/>
            </a:pPr>
            <a:r>
              <a:rPr lang="en-US" dirty="0" smtClean="0"/>
              <a:t>Call functions. </a:t>
            </a:r>
            <a:endParaRPr lang="en-US" dirty="0"/>
          </a:p>
          <a:p>
            <a:pPr lvl="1" eaLnBrk="1" hangingPunct="1">
              <a:buFont typeface="Arial" panose="020B0604020202020204" pitchFamily="34" charset="0"/>
              <a:buChar char="•"/>
            </a:pPr>
            <a:r>
              <a:rPr lang="en-US" dirty="0" smtClean="0"/>
              <a:t>Display information based on the users input.</a:t>
            </a:r>
            <a:endParaRPr lang="en-US" sz="2400" kern="0" dirty="0"/>
          </a:p>
        </p:txBody>
      </p:sp>
    </p:spTree>
    <p:extLst>
      <p:ext uri="{BB962C8B-B14F-4D97-AF65-F5344CB8AC3E}">
        <p14:creationId xmlns:p14="http://schemas.microsoft.com/office/powerpoint/2010/main" val="29763397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0688" y="1802517"/>
            <a:ext cx="8522624" cy="2677656"/>
          </a:xfrm>
          <a:prstGeom prst="rect">
            <a:avLst/>
          </a:prstGeom>
        </p:spPr>
        <p:txBody>
          <a:bodyPr wrap="square">
            <a:spAutoFit/>
          </a:bodyPr>
          <a:lstStyle/>
          <a:p>
            <a:pPr marL="342900" indent="-342900">
              <a:buFont typeface="Arial" panose="020B0604020202020204" pitchFamily="34" charset="0"/>
              <a:buChar char="•"/>
            </a:pPr>
            <a:r>
              <a:rPr lang="en-US" sz="2400" dirty="0"/>
              <a:t>Python Interpreter is necessary to run Python code</a:t>
            </a:r>
          </a:p>
          <a:p>
            <a:pPr marL="342900" indent="-342900">
              <a:buFont typeface="Arial" panose="020B0604020202020204" pitchFamily="34" charset="0"/>
              <a:buChar char="•"/>
            </a:pPr>
            <a:r>
              <a:rPr lang="en-US" sz="2400" dirty="0"/>
              <a:t>Mac or Linux machine already installed </a:t>
            </a:r>
          </a:p>
          <a:p>
            <a:pPr marL="342900" indent="-342900">
              <a:buFont typeface="Arial" panose="020B0604020202020204" pitchFamily="34" charset="0"/>
              <a:buChar char="•"/>
            </a:pPr>
            <a:r>
              <a:rPr lang="en-US" sz="2400" dirty="0"/>
              <a:t>Windows download for free at </a:t>
            </a:r>
            <a:r>
              <a:rPr lang="en-US" sz="2400" dirty="0">
                <a:hlinkClick r:id="rId3"/>
              </a:rPr>
              <a:t>https://www.python.org/downloads</a:t>
            </a:r>
            <a:endParaRPr lang="en-US" sz="2400" dirty="0"/>
          </a:p>
          <a:p>
            <a:pPr marL="342900" indent="-342900">
              <a:buFont typeface="Arial" panose="020B0604020202020204" pitchFamily="34" charset="0"/>
              <a:buChar char="•"/>
            </a:pPr>
            <a:r>
              <a:rPr lang="en-US" sz="2400" dirty="0"/>
              <a:t>Open Python Interpreter by typing python at a terminal window or shell prompt</a:t>
            </a:r>
          </a:p>
          <a:p>
            <a:endParaRPr lang="en-US" sz="2400" dirty="0"/>
          </a:p>
        </p:txBody>
      </p:sp>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Running Python</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pic>
        <p:nvPicPr>
          <p:cNvPr id="6" name="Picture 5">
            <a:extLst>
              <a:ext uri="{FF2B5EF4-FFF2-40B4-BE49-F238E27FC236}">
                <a16:creationId xmlns:a16="http://schemas.microsoft.com/office/drawing/2014/main" xmlns="" id="{A9BDEDD0-0CB6-4798-BEFD-93A6142D042D}"/>
              </a:ext>
            </a:extLst>
          </p:cNvPr>
          <p:cNvPicPr>
            <a:picLocks noChangeAspect="1"/>
          </p:cNvPicPr>
          <p:nvPr/>
        </p:nvPicPr>
        <p:blipFill>
          <a:blip r:embed="rId4"/>
          <a:stretch>
            <a:fillRect/>
          </a:stretch>
        </p:blipFill>
        <p:spPr>
          <a:xfrm>
            <a:off x="1143000" y="4114800"/>
            <a:ext cx="6977628" cy="2490702"/>
          </a:xfrm>
          <a:prstGeom prst="rect">
            <a:avLst/>
          </a:prstGeom>
        </p:spPr>
      </p:pic>
    </p:spTree>
    <p:extLst>
      <p:ext uri="{BB962C8B-B14F-4D97-AF65-F5344CB8AC3E}">
        <p14:creationId xmlns:p14="http://schemas.microsoft.com/office/powerpoint/2010/main" val="3886467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Hello, World!</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pic>
        <p:nvPicPr>
          <p:cNvPr id="6" name="Picture 5">
            <a:extLst>
              <a:ext uri="{FF2B5EF4-FFF2-40B4-BE49-F238E27FC236}">
                <a16:creationId xmlns:a16="http://schemas.microsoft.com/office/drawing/2014/main" xmlns="" id="{6BF2BC89-ED31-4FCA-AD4D-4D3613408471}"/>
              </a:ext>
            </a:extLst>
          </p:cNvPr>
          <p:cNvPicPr>
            <a:picLocks noChangeAspect="1"/>
          </p:cNvPicPr>
          <p:nvPr/>
        </p:nvPicPr>
        <p:blipFill>
          <a:blip r:embed="rId3"/>
          <a:stretch>
            <a:fillRect/>
          </a:stretch>
        </p:blipFill>
        <p:spPr>
          <a:xfrm>
            <a:off x="339996" y="1752600"/>
            <a:ext cx="8193071" cy="3886200"/>
          </a:xfrm>
          <a:prstGeom prst="rect">
            <a:avLst/>
          </a:prstGeom>
        </p:spPr>
      </p:pic>
    </p:spTree>
    <p:extLst>
      <p:ext uri="{BB962C8B-B14F-4D97-AF65-F5344CB8AC3E}">
        <p14:creationId xmlns:p14="http://schemas.microsoft.com/office/powerpoint/2010/main" val="146913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Python Comments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4893647"/>
          </a:xfrm>
          <a:prstGeom prst="rect">
            <a:avLst/>
          </a:prstGeom>
        </p:spPr>
        <p:txBody>
          <a:bodyPr wrap="square">
            <a:spAutoFit/>
          </a:bodyPr>
          <a:lstStyle/>
          <a:p>
            <a:pPr marL="342900" indent="-342900">
              <a:buFont typeface="Arial" panose="020B0604020202020204" pitchFamily="34" charset="0"/>
              <a:buChar char="•"/>
            </a:pPr>
            <a:r>
              <a:rPr lang="en-US" sz="2400" dirty="0"/>
              <a:t>The hash mark (or pound sign) indicates a comment</a:t>
            </a:r>
          </a:p>
          <a:p>
            <a:pPr marL="342900" indent="-342900">
              <a:buFont typeface="Arial" panose="020B0604020202020204" pitchFamily="34" charset="0"/>
              <a:buChar char="•"/>
            </a:pPr>
            <a:r>
              <a:rPr lang="en-US" sz="2400" dirty="0"/>
              <a:t>Everything after the hash mark on the same line is ignored</a:t>
            </a:r>
          </a:p>
          <a:p>
            <a:pPr marL="342900" indent="-342900">
              <a:buFont typeface="Arial" panose="020B0604020202020204" pitchFamily="34" charset="0"/>
              <a:buChar char="•"/>
            </a:pPr>
            <a:r>
              <a:rPr lang="en-US" sz="2400" dirty="0"/>
              <a:t>Multi-line strings can be used to create multi-line comments</a:t>
            </a:r>
          </a:p>
          <a:p>
            <a:pPr marL="342900" indent="-342900">
              <a:buFont typeface="Arial" panose="020B0604020202020204" pitchFamily="34" charset="0"/>
              <a:buChar char="•"/>
            </a:pPr>
            <a:r>
              <a:rPr lang="en-US" sz="2400" dirty="0"/>
              <a:t>Use triple quotes to create multi-line strings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xmlns="" id="{DC07A039-1519-48AB-A3FB-C3495C46F6D0}"/>
              </a:ext>
            </a:extLst>
          </p:cNvPr>
          <p:cNvPicPr>
            <a:picLocks noChangeAspect="1"/>
          </p:cNvPicPr>
          <p:nvPr/>
        </p:nvPicPr>
        <p:blipFill>
          <a:blip r:embed="rId3"/>
          <a:stretch>
            <a:fillRect/>
          </a:stretch>
        </p:blipFill>
        <p:spPr>
          <a:xfrm>
            <a:off x="658528" y="4038600"/>
            <a:ext cx="8174784" cy="1319784"/>
          </a:xfrm>
          <a:prstGeom prst="rect">
            <a:avLst/>
          </a:prstGeom>
        </p:spPr>
      </p:pic>
    </p:spTree>
    <p:extLst>
      <p:ext uri="{BB962C8B-B14F-4D97-AF65-F5344CB8AC3E}">
        <p14:creationId xmlns:p14="http://schemas.microsoft.com/office/powerpoint/2010/main" val="1779443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xmlns="" id="{FB509332-9B3D-4C48-8D6C-D82639544643}"/>
              </a:ext>
            </a:extLst>
          </p:cNvPr>
          <p:cNvSpPr/>
          <p:nvPr/>
        </p:nvSpPr>
        <p:spPr>
          <a:xfrm>
            <a:off x="351692" y="1802517"/>
            <a:ext cx="8481620" cy="6740307"/>
          </a:xfrm>
          <a:prstGeom prst="rect">
            <a:avLst/>
          </a:prstGeom>
        </p:spPr>
        <p:txBody>
          <a:bodyPr wrap="square">
            <a:spAutoFit/>
          </a:bodyPr>
          <a:lstStyle/>
          <a:p>
            <a:r>
              <a:rPr lang="en-US" sz="2400" dirty="0"/>
              <a:t>Variables are untyped and do not need to be declared</a:t>
            </a:r>
          </a:p>
          <a:p>
            <a:r>
              <a:rPr lang="en-US" sz="2400" dirty="0"/>
              <a:t>Simply assign a value to a variable—Python determines the type by the value assigned</a:t>
            </a:r>
          </a:p>
          <a:p>
            <a:endParaRPr lang="en-US" sz="2400" dirty="0"/>
          </a:p>
          <a:p>
            <a:r>
              <a:rPr lang="en-US" sz="2400" dirty="0"/>
              <a:t>Variable Names are </a:t>
            </a:r>
          </a:p>
          <a:p>
            <a:pPr marL="342900" indent="-342900">
              <a:buFont typeface="Arial" panose="020B0604020202020204" pitchFamily="34" charset="0"/>
              <a:buChar char="•"/>
            </a:pPr>
            <a:r>
              <a:rPr lang="en-US" sz="2400" dirty="0"/>
              <a:t>Case sensitive</a:t>
            </a:r>
          </a:p>
          <a:p>
            <a:pPr marL="342900" indent="-342900">
              <a:buFont typeface="Arial" panose="020B0604020202020204" pitchFamily="34" charset="0"/>
              <a:buChar char="•"/>
            </a:pPr>
            <a:r>
              <a:rPr lang="en-US" sz="2400" dirty="0"/>
              <a:t>Conventionally written in all lowercase letters</a:t>
            </a:r>
          </a:p>
          <a:p>
            <a:pPr marL="342900" indent="-342900">
              <a:buFont typeface="Arial" panose="020B0604020202020204" pitchFamily="34" charset="0"/>
              <a:buChar char="•"/>
            </a:pPr>
            <a:r>
              <a:rPr lang="en-US" sz="2400" dirty="0"/>
              <a:t>Words are separated by underscores</a:t>
            </a:r>
          </a:p>
          <a:p>
            <a:pPr marL="342900" indent="-342900">
              <a:buFont typeface="Arial" panose="020B0604020202020204" pitchFamily="34" charset="0"/>
              <a:buChar char="•"/>
            </a:pPr>
            <a:r>
              <a:rPr lang="en-US" sz="2400" dirty="0"/>
              <a:t>Must begin with a letter or an underscore</a:t>
            </a:r>
          </a:p>
          <a:p>
            <a:pPr marL="342900" indent="-342900">
              <a:buFont typeface="Arial" panose="020B0604020202020204" pitchFamily="34" charset="0"/>
              <a:buChar char="•"/>
            </a:pPr>
            <a:r>
              <a:rPr lang="en-US" sz="2400" dirty="0"/>
              <a:t>May contain only letters, digits, and underscores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92796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xmlns="" id="{FB509332-9B3D-4C48-8D6C-D82639544643}"/>
              </a:ext>
            </a:extLst>
          </p:cNvPr>
          <p:cNvSpPr/>
          <p:nvPr/>
        </p:nvSpPr>
        <p:spPr>
          <a:xfrm>
            <a:off x="357809" y="1749287"/>
            <a:ext cx="8475502" cy="2308324"/>
          </a:xfrm>
          <a:prstGeom prst="rect">
            <a:avLst/>
          </a:prstGeom>
        </p:spPr>
        <p:txBody>
          <a:bodyPr wrap="square" numCol="1">
            <a:spAutoFit/>
          </a:bodyPr>
          <a:lstStyle/>
          <a:p>
            <a:r>
              <a:rPr lang="en-US" sz="2400" dirty="0"/>
              <a:t>Three parts to variable assignment</a:t>
            </a:r>
          </a:p>
          <a:p>
            <a:pPr marL="457200" indent="-457200">
              <a:buFont typeface="+mj-lt"/>
              <a:buAutoNum type="arabicPeriod"/>
            </a:pPr>
            <a:r>
              <a:rPr lang="en-US" sz="2400" dirty="0"/>
              <a:t>Variable name. </a:t>
            </a:r>
          </a:p>
          <a:p>
            <a:pPr marL="457200" indent="-457200">
              <a:buFont typeface="+mj-lt"/>
              <a:buAutoNum type="arabicPeriod"/>
            </a:pPr>
            <a:r>
              <a:rPr lang="en-US" sz="2400" dirty="0"/>
              <a:t>Assignment operator. </a:t>
            </a:r>
          </a:p>
          <a:p>
            <a:pPr marL="457200" indent="-457200">
              <a:buFont typeface="+mj-lt"/>
              <a:buAutoNum type="arabicPeriod"/>
            </a:pPr>
            <a:r>
              <a:rPr lang="en-US" sz="2400" dirty="0"/>
              <a:t>Value assigned. This could be any data type.</a:t>
            </a:r>
          </a:p>
          <a:p>
            <a:pPr marL="457200" indent="-457200">
              <a:buFont typeface="+mj-lt"/>
              <a:buAutoNum type="arabicPeriod"/>
            </a:pPr>
            <a:endParaRPr lang="en-US" sz="2400" dirty="0"/>
          </a:p>
          <a:p>
            <a:r>
              <a:rPr lang="en-US" sz="2400" dirty="0"/>
              <a:t> </a:t>
            </a:r>
          </a:p>
        </p:txBody>
      </p:sp>
      <p:pic>
        <p:nvPicPr>
          <p:cNvPr id="9" name="Picture 8">
            <a:extLst>
              <a:ext uri="{FF2B5EF4-FFF2-40B4-BE49-F238E27FC236}">
                <a16:creationId xmlns:a16="http://schemas.microsoft.com/office/drawing/2014/main" xmlns="" id="{AE8F87B9-8187-4FF6-A5B3-3A080EE60C25}"/>
              </a:ext>
            </a:extLst>
          </p:cNvPr>
          <p:cNvPicPr>
            <a:picLocks noChangeAspect="1"/>
          </p:cNvPicPr>
          <p:nvPr/>
        </p:nvPicPr>
        <p:blipFill>
          <a:blip r:embed="rId3"/>
          <a:stretch>
            <a:fillRect/>
          </a:stretch>
        </p:blipFill>
        <p:spPr>
          <a:xfrm>
            <a:off x="1066800" y="3505200"/>
            <a:ext cx="5711077" cy="2051326"/>
          </a:xfrm>
          <a:prstGeom prst="rect">
            <a:avLst/>
          </a:prstGeom>
        </p:spPr>
      </p:pic>
    </p:spTree>
    <p:extLst>
      <p:ext uri="{BB962C8B-B14F-4D97-AF65-F5344CB8AC3E}">
        <p14:creationId xmlns:p14="http://schemas.microsoft.com/office/powerpoint/2010/main" val="1318799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Variable Assignment</a:t>
            </a:r>
          </a:p>
        </p:txBody>
      </p:sp>
      <p:sp>
        <p:nvSpPr>
          <p:cNvPr id="3" name="Text Placeholder 2"/>
          <p:cNvSpPr>
            <a:spLocks noGrp="1"/>
          </p:cNvSpPr>
          <p:nvPr>
            <p:ph type="body" sz="quarter" idx="44"/>
          </p:nvPr>
        </p:nvSpPr>
        <p:spPr/>
        <p:txBody>
          <a:bodyPr/>
          <a:lstStyle/>
          <a:p>
            <a:r>
              <a:rPr lang="en-US"/>
              <a:t>Introduction to Python</a:t>
            </a:r>
            <a:endParaRPr lang="en-US" dirty="0"/>
          </a:p>
        </p:txBody>
      </p:sp>
      <p:sp>
        <p:nvSpPr>
          <p:cNvPr id="4" name="Text Placeholder 3"/>
          <p:cNvSpPr>
            <a:spLocks noGrp="1"/>
          </p:cNvSpPr>
          <p:nvPr>
            <p:ph type="body" sz="quarter" idx="45"/>
          </p:nvPr>
        </p:nvSpPr>
        <p:spPr/>
        <p:txBody>
          <a:bodyPr/>
          <a:lstStyle/>
          <a:p>
            <a:r>
              <a:rPr lang="en-US"/>
              <a:t>Module 1: Python Basics</a:t>
            </a:r>
            <a:endParaRPr lang="en-US" dirty="0"/>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3046988"/>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8" name="Rectangle 7">
            <a:extLst>
              <a:ext uri="{FF2B5EF4-FFF2-40B4-BE49-F238E27FC236}">
                <a16:creationId xmlns:a16="http://schemas.microsoft.com/office/drawing/2014/main" xmlns="" id="{FB509332-9B3D-4C48-8D6C-D82639544643}"/>
              </a:ext>
            </a:extLst>
          </p:cNvPr>
          <p:cNvSpPr/>
          <p:nvPr/>
        </p:nvSpPr>
        <p:spPr>
          <a:xfrm>
            <a:off x="287498" y="3043535"/>
            <a:ext cx="8475502" cy="3416320"/>
          </a:xfrm>
          <a:prstGeom prst="rect">
            <a:avLst/>
          </a:prstGeom>
        </p:spPr>
        <p:txBody>
          <a:bodyPr wrap="square" numCol="1">
            <a:spAutoFit/>
          </a:bodyPr>
          <a:lstStyle/>
          <a:p>
            <a:r>
              <a:rPr lang="en-US" sz="2400" dirty="0"/>
              <a:t> To run this code: </a:t>
            </a:r>
          </a:p>
          <a:p>
            <a:pPr marL="457200" indent="-457200">
              <a:buFont typeface="+mj-lt"/>
              <a:buAutoNum type="arabicPeriod"/>
            </a:pPr>
            <a:r>
              <a:rPr lang="en-US" sz="2400" dirty="0"/>
              <a:t>Open the file in IDLE</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Select Run&gt;Run Module or press F5.</a:t>
            </a:r>
          </a:p>
          <a:p>
            <a:endParaRPr lang="en-US" sz="2400" dirty="0"/>
          </a:p>
        </p:txBody>
      </p:sp>
      <p:pic>
        <p:nvPicPr>
          <p:cNvPr id="5" name="Picture 4">
            <a:extLst>
              <a:ext uri="{FF2B5EF4-FFF2-40B4-BE49-F238E27FC236}">
                <a16:creationId xmlns:a16="http://schemas.microsoft.com/office/drawing/2014/main" xmlns="" id="{22991905-5EDE-4935-8524-E583FA165758}"/>
              </a:ext>
            </a:extLst>
          </p:cNvPr>
          <p:cNvPicPr>
            <a:picLocks noChangeAspect="1"/>
          </p:cNvPicPr>
          <p:nvPr/>
        </p:nvPicPr>
        <p:blipFill>
          <a:blip r:embed="rId3"/>
          <a:stretch>
            <a:fillRect/>
          </a:stretch>
        </p:blipFill>
        <p:spPr>
          <a:xfrm>
            <a:off x="380999" y="1748256"/>
            <a:ext cx="6145866" cy="1169283"/>
          </a:xfrm>
          <a:prstGeom prst="rect">
            <a:avLst/>
          </a:prstGeom>
        </p:spPr>
      </p:pic>
      <p:pic>
        <p:nvPicPr>
          <p:cNvPr id="6" name="Picture 5">
            <a:extLst>
              <a:ext uri="{FF2B5EF4-FFF2-40B4-BE49-F238E27FC236}">
                <a16:creationId xmlns:a16="http://schemas.microsoft.com/office/drawing/2014/main" xmlns="" id="{684B6C79-FC53-4699-BC24-5A6D7ED45E52}"/>
              </a:ext>
            </a:extLst>
          </p:cNvPr>
          <p:cNvPicPr>
            <a:picLocks noChangeAspect="1"/>
          </p:cNvPicPr>
          <p:nvPr/>
        </p:nvPicPr>
        <p:blipFill>
          <a:blip r:embed="rId4"/>
          <a:stretch>
            <a:fillRect/>
          </a:stretch>
        </p:blipFill>
        <p:spPr>
          <a:xfrm>
            <a:off x="380999" y="3965392"/>
            <a:ext cx="3905250" cy="1371600"/>
          </a:xfrm>
          <a:prstGeom prst="rect">
            <a:avLst/>
          </a:prstGeom>
        </p:spPr>
      </p:pic>
    </p:spTree>
    <p:extLst>
      <p:ext uri="{BB962C8B-B14F-4D97-AF65-F5344CB8AC3E}">
        <p14:creationId xmlns:p14="http://schemas.microsoft.com/office/powerpoint/2010/main" val="1539284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688" y="990599"/>
            <a:ext cx="7086600" cy="538609"/>
          </a:xfrm>
          <a:prstGeom prst="rect">
            <a:avLst/>
          </a:prstGeom>
          <a:noFill/>
        </p:spPr>
        <p:txBody>
          <a:bodyPr wrap="square" rtlCol="0">
            <a:spAutoFit/>
          </a:bodyPr>
          <a:lstStyle/>
          <a:p>
            <a:r>
              <a:rPr lang="en-US" sz="2900" b="1" dirty="0">
                <a:latin typeface="+mj-lt"/>
              </a:rPr>
              <a:t>Data Types</a:t>
            </a:r>
          </a:p>
        </p:txBody>
      </p:sp>
      <p:sp>
        <p:nvSpPr>
          <p:cNvPr id="3" name="Text Placeholder 2"/>
          <p:cNvSpPr>
            <a:spLocks noGrp="1"/>
          </p:cNvSpPr>
          <p:nvPr>
            <p:ph type="body" sz="quarter" idx="44"/>
          </p:nvPr>
        </p:nvSpPr>
        <p:spPr/>
        <p:txBody>
          <a:bodyPr/>
          <a:lstStyle/>
          <a:p>
            <a:r>
              <a:rPr lang="en-US" dirty="0"/>
              <a:t>Introduction to Python</a:t>
            </a:r>
          </a:p>
        </p:txBody>
      </p:sp>
      <p:sp>
        <p:nvSpPr>
          <p:cNvPr id="4" name="Text Placeholder 3"/>
          <p:cNvSpPr>
            <a:spLocks noGrp="1"/>
          </p:cNvSpPr>
          <p:nvPr>
            <p:ph type="body" sz="quarter" idx="45"/>
          </p:nvPr>
        </p:nvSpPr>
        <p:spPr/>
        <p:txBody>
          <a:bodyPr/>
          <a:lstStyle/>
          <a:p>
            <a:r>
              <a:rPr lang="en-US" dirty="0"/>
              <a:t>Module 1: Python Basics</a:t>
            </a:r>
          </a:p>
        </p:txBody>
      </p:sp>
      <p:sp>
        <p:nvSpPr>
          <p:cNvPr id="7" name="Rectangle 6">
            <a:extLst>
              <a:ext uri="{FF2B5EF4-FFF2-40B4-BE49-F238E27FC236}">
                <a16:creationId xmlns:a16="http://schemas.microsoft.com/office/drawing/2014/main" xmlns="" id="{302C1963-34B1-4973-950D-E051DCFA545D}"/>
              </a:ext>
            </a:extLst>
          </p:cNvPr>
          <p:cNvSpPr/>
          <p:nvPr/>
        </p:nvSpPr>
        <p:spPr>
          <a:xfrm>
            <a:off x="351692" y="1802517"/>
            <a:ext cx="8481620" cy="4154984"/>
          </a:xfrm>
          <a:prstGeom prst="rect">
            <a:avLst/>
          </a:prstGeom>
        </p:spPr>
        <p:txBody>
          <a:bodyPr wrap="square">
            <a:spAutoFit/>
          </a:bodyPr>
          <a:lstStyle/>
          <a:p>
            <a:r>
              <a:rPr lang="en-US" sz="2400" dirty="0"/>
              <a:t>Data type determines </a:t>
            </a:r>
          </a:p>
          <a:p>
            <a:pPr marL="457200" indent="-457200">
              <a:buAutoNum type="arabicPeriod"/>
            </a:pPr>
            <a:r>
              <a:rPr lang="en-US" sz="2400" dirty="0"/>
              <a:t>What an object can be </a:t>
            </a:r>
          </a:p>
          <a:p>
            <a:pPr marL="457200" indent="-457200">
              <a:buAutoNum type="arabicPeriod"/>
            </a:pPr>
            <a:r>
              <a:rPr lang="en-US" sz="2400" dirty="0"/>
              <a:t>What can be done to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xmlns="" id="{F378EB15-4F92-4FBE-9F05-A5161D82D794}"/>
              </a:ext>
            </a:extLst>
          </p:cNvPr>
          <p:cNvPicPr>
            <a:picLocks noChangeAspect="1"/>
          </p:cNvPicPr>
          <p:nvPr/>
        </p:nvPicPr>
        <p:blipFill>
          <a:blip r:embed="rId3"/>
          <a:stretch>
            <a:fillRect/>
          </a:stretch>
        </p:blipFill>
        <p:spPr>
          <a:xfrm>
            <a:off x="1081617" y="3124200"/>
            <a:ext cx="6766983" cy="3505200"/>
          </a:xfrm>
          <a:prstGeom prst="rect">
            <a:avLst/>
          </a:prstGeom>
        </p:spPr>
      </p:pic>
    </p:spTree>
    <p:extLst>
      <p:ext uri="{BB962C8B-B14F-4D97-AF65-F5344CB8AC3E}">
        <p14:creationId xmlns:p14="http://schemas.microsoft.com/office/powerpoint/2010/main" val="167545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Glass design template">
  <a:themeElements>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lass design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s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s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s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lass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45127</TotalTime>
  <Words>565</Words>
  <Application>Microsoft Macintosh PowerPoint</Application>
  <PresentationFormat>On-screen Show (4:3)</PresentationFormat>
  <Paragraphs>165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Verdana</vt:lpstr>
      <vt:lpstr>Arial</vt:lpstr>
      <vt:lpstr>Glass design template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Phoenix 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 RMF</dc:title>
  <dc:creator>Lesley Hamilton;Ben Tchoubineh</dc:creator>
  <cp:lastModifiedBy>McGruder, Ausar</cp:lastModifiedBy>
  <cp:revision>2395</cp:revision>
  <cp:lastPrinted>2016-06-06T11:42:50Z</cp:lastPrinted>
  <dcterms:created xsi:type="dcterms:W3CDTF">2006-09-11T14:33:49Z</dcterms:created>
  <dcterms:modified xsi:type="dcterms:W3CDTF">2017-10-23T23:57:15Z</dcterms:modified>
</cp:coreProperties>
</file>