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A69AD-E148-D08C-244B-535F91B4B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8AD31-518A-1A25-FED4-4A07E264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6B2CF-2422-333F-0147-B122743B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46969-37E6-1C5E-77E3-EE8E6110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78B8D-1302-6CAF-E12A-9FA102D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26B3-69F5-F7CB-7DBE-7EB9EB56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A2C41-F73C-E528-C872-A9ACA83F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5D696-5B38-FFCE-7DA0-17E1B1F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E7E2E-CD25-797D-8D40-5813372A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1E34E-8756-046B-15D6-6027EC66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6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6E110-D916-5837-1359-C8E7570FC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7A5752-170C-F6CE-2FA9-945B43486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E35DF-5E93-6CB9-C681-65423257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604A5-CC5F-4F37-39BC-9B898F35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5C546-DDCE-85F4-C27F-B44792C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88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5B336-51CC-6D6A-B26C-567F76B3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5FDCE-F4C9-7B2C-4E08-51B773DC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E7C2B-5B20-28E0-FBCF-C54281AE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8B4A5-DFA3-BE59-D49D-7FA45F36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F54F-61D3-F677-52A0-9AF0891F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CA9B3-09E3-99AC-0D23-3138A2B5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09761-8343-7137-1A97-CA0C6465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ECCDF-3EC3-5933-0CFD-25C269B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FBB11-7AFF-A285-AF59-E456C68D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E0C8B-535E-0BDE-EB27-7624B6A2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2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AB438-2D12-65C3-8F4E-1FBF9D44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6325-94D6-966A-01A3-B88DF9DA4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CB965-9802-AAA4-4263-9A4E9F98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D115C-1DA5-7FE0-BFC5-BAC7738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5D6A6-F042-6CDA-FB5E-A9305651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BD56F-2AAE-8FA7-1A3B-052CD3E7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09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B3337-E8A1-C850-1CCC-D1E7F01A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674F9-6007-8A40-4D1C-7E58621D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838CA-8ED7-9297-04A9-875C54737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56A62-4FFA-3AB5-4585-1D629DE42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DB05E-AF61-C02D-D87E-4737D308A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DE366B-095E-CAAD-CC93-E7C628B2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BB51AF-2711-C32B-1ECB-D0725BA0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793786-5428-2098-9B29-0BB13A9C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6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597E-2E7E-4848-EBB0-337F2BD5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6DA85D-6584-D2FA-72EB-3F820D6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F8D31-55E0-192A-137B-6261A7A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96167-A6D2-0694-9918-210B38D9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0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AD416-4782-AB7D-39E9-58D0EB3F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49B45-040E-66F4-7430-CE890C64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A503D-2E1F-573E-FD1B-C9FFAF37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6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E13A7-752D-5360-02E8-FDBAB8E9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BD8FC-899A-2F13-FA11-542C95A8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7EAEA-7055-57E9-340D-4F9FE978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725FF-599B-D00B-50E4-98493B22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01110-B4D7-96EB-9E30-720BF4A4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D83E0-48B7-35CB-6017-9765531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602B-F33F-35EE-6836-D4CDD0F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AEA190-D46F-4326-D55D-72E8997C2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BB61F-8522-7124-D00A-75D7AF34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9C6B7-B7FB-CEDA-FBB2-14ABE9EC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FFAAF-5FB4-EA22-B689-9F3F373B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0E68D-5A57-8422-EE23-018A5F29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5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B84D7-A512-9EED-EE89-54839386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8E2AB-2B56-559D-92DE-9A375033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BDD18-ACE3-13A4-5831-499ACF3E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8690-D321-AF42-8A16-0E54BDED6FB7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5FC44-79B0-9A88-894A-F8861591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5CB4D-B260-2B8F-F1D9-F70C3846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F77E-45DF-A04B-AA9A-972C249A0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7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EBDC6-9049-3D53-6B75-E6EB3B9CC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Transformer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GPT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526F0-1AFD-D2AB-FEA4-5A3E744D4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月衣</a:t>
            </a:r>
          </a:p>
        </p:txBody>
      </p:sp>
    </p:spTree>
    <p:extLst>
      <p:ext uri="{BB962C8B-B14F-4D97-AF65-F5344CB8AC3E}">
        <p14:creationId xmlns:p14="http://schemas.microsoft.com/office/powerpoint/2010/main" val="44573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Transformer与GPT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Transformer与GPT</dc:title>
  <dc:creator>Microsoft Office User</dc:creator>
  <cp:lastModifiedBy>Microsoft Office User</cp:lastModifiedBy>
  <cp:revision>1</cp:revision>
  <dcterms:created xsi:type="dcterms:W3CDTF">2024-03-29T14:34:02Z</dcterms:created>
  <dcterms:modified xsi:type="dcterms:W3CDTF">2024-03-29T14:36:34Z</dcterms:modified>
</cp:coreProperties>
</file>