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2" r:id="rId10"/>
    <p:sldId id="263" r:id="rId11"/>
    <p:sldId id="264" r:id="rId12"/>
    <p:sldId id="267" r:id="rId13"/>
    <p:sldId id="265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51" d="100"/>
          <a:sy n="51" d="100"/>
        </p:scale>
        <p:origin x="6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8C896-BCE1-44EB-8013-41F3A8FF29C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D25521-5657-42DF-8DF0-F8A7B4B2A734}">
      <dgm:prSet phldrT="[Text]"/>
      <dgm:spPr/>
      <dgm:t>
        <a:bodyPr/>
        <a:lstStyle/>
        <a:p>
          <a:r>
            <a:rPr lang="en-US" dirty="0"/>
            <a:t>Step 1</a:t>
          </a:r>
          <a:endParaRPr lang="en-IN" dirty="0"/>
        </a:p>
      </dgm:t>
    </dgm:pt>
    <dgm:pt modelId="{AE9ABDAE-ABDD-4F3C-A57A-D330C6F26D2B}" type="parTrans" cxnId="{3068C38B-494A-4591-A301-3F2B981331F0}">
      <dgm:prSet/>
      <dgm:spPr/>
      <dgm:t>
        <a:bodyPr/>
        <a:lstStyle/>
        <a:p>
          <a:endParaRPr lang="en-IN"/>
        </a:p>
      </dgm:t>
    </dgm:pt>
    <dgm:pt modelId="{D8F0D15A-6BC9-4716-BDD7-A3D59D2807DC}" type="sibTrans" cxnId="{3068C38B-494A-4591-A301-3F2B981331F0}">
      <dgm:prSet/>
      <dgm:spPr/>
      <dgm:t>
        <a:bodyPr/>
        <a:lstStyle/>
        <a:p>
          <a:endParaRPr lang="en-IN"/>
        </a:p>
      </dgm:t>
    </dgm:pt>
    <dgm:pt modelId="{1B468221-2D15-4DEF-ADAF-B3B3DEF0601A}">
      <dgm:prSet phldrT="[Text]"/>
      <dgm:spPr/>
      <dgm:t>
        <a:bodyPr/>
        <a:lstStyle/>
        <a:p>
          <a:r>
            <a:rPr lang="en-US" dirty="0"/>
            <a:t>Deciding and sharing different Bot ideas.</a:t>
          </a:r>
          <a:endParaRPr lang="en-IN" dirty="0"/>
        </a:p>
      </dgm:t>
    </dgm:pt>
    <dgm:pt modelId="{88961087-152E-44EB-B199-5F05F1AB8A07}" type="parTrans" cxnId="{F02DE2D0-C4F6-47BF-8FD7-BAC1015DEF3E}">
      <dgm:prSet/>
      <dgm:spPr/>
      <dgm:t>
        <a:bodyPr/>
        <a:lstStyle/>
        <a:p>
          <a:endParaRPr lang="en-IN"/>
        </a:p>
      </dgm:t>
    </dgm:pt>
    <dgm:pt modelId="{4D84B7D2-5C88-441F-AE60-647E30D7B957}" type="sibTrans" cxnId="{F02DE2D0-C4F6-47BF-8FD7-BAC1015DEF3E}">
      <dgm:prSet/>
      <dgm:spPr/>
      <dgm:t>
        <a:bodyPr/>
        <a:lstStyle/>
        <a:p>
          <a:endParaRPr lang="en-IN"/>
        </a:p>
      </dgm:t>
    </dgm:pt>
    <dgm:pt modelId="{EF98CE59-A68A-4EF5-A046-A26832DF430A}">
      <dgm:prSet phldrT="[Text]"/>
      <dgm:spPr/>
      <dgm:t>
        <a:bodyPr/>
        <a:lstStyle/>
        <a:p>
          <a:r>
            <a:rPr lang="en-US" dirty="0"/>
            <a:t>Step 2</a:t>
          </a:r>
          <a:endParaRPr lang="en-IN" dirty="0"/>
        </a:p>
      </dgm:t>
    </dgm:pt>
    <dgm:pt modelId="{579FB442-5C1A-49E8-B52C-EF7F0E8B6142}" type="parTrans" cxnId="{D4D49C37-899A-4FB5-B8A6-C913208378A3}">
      <dgm:prSet/>
      <dgm:spPr/>
      <dgm:t>
        <a:bodyPr/>
        <a:lstStyle/>
        <a:p>
          <a:endParaRPr lang="en-IN"/>
        </a:p>
      </dgm:t>
    </dgm:pt>
    <dgm:pt modelId="{2768FCA5-B3CA-4199-9BB1-0670CFFBB717}" type="sibTrans" cxnId="{D4D49C37-899A-4FB5-B8A6-C913208378A3}">
      <dgm:prSet/>
      <dgm:spPr/>
      <dgm:t>
        <a:bodyPr/>
        <a:lstStyle/>
        <a:p>
          <a:endParaRPr lang="en-IN"/>
        </a:p>
      </dgm:t>
    </dgm:pt>
    <dgm:pt modelId="{720DAF49-ECB9-4AB1-898B-0B8CA67D7685}">
      <dgm:prSet phldrT="[Text]"/>
      <dgm:spPr/>
      <dgm:t>
        <a:bodyPr/>
        <a:lstStyle/>
        <a:p>
          <a:r>
            <a:rPr lang="en-US" dirty="0"/>
            <a:t>Step 3</a:t>
          </a:r>
          <a:endParaRPr lang="en-IN" dirty="0"/>
        </a:p>
      </dgm:t>
    </dgm:pt>
    <dgm:pt modelId="{604FD34C-6A4D-4A85-8DFA-D5A5B63DF954}" type="parTrans" cxnId="{4FDC3889-5900-4FF3-A6B0-6F365056434B}">
      <dgm:prSet/>
      <dgm:spPr/>
      <dgm:t>
        <a:bodyPr/>
        <a:lstStyle/>
        <a:p>
          <a:endParaRPr lang="en-IN"/>
        </a:p>
      </dgm:t>
    </dgm:pt>
    <dgm:pt modelId="{C7634FA5-0631-4B77-8819-83D0DC558EA4}" type="sibTrans" cxnId="{4FDC3889-5900-4FF3-A6B0-6F365056434B}">
      <dgm:prSet/>
      <dgm:spPr/>
      <dgm:t>
        <a:bodyPr/>
        <a:lstStyle/>
        <a:p>
          <a:endParaRPr lang="en-IN"/>
        </a:p>
      </dgm:t>
    </dgm:pt>
    <dgm:pt modelId="{C0C6002F-C8FB-440D-8625-706EFFE36EDA}">
      <dgm:prSet phldrT="[Text]"/>
      <dgm:spPr/>
      <dgm:t>
        <a:bodyPr/>
        <a:lstStyle/>
        <a:p>
          <a:r>
            <a:rPr lang="en-US" dirty="0"/>
            <a:t>Getting the API key and URL for information.</a:t>
          </a:r>
          <a:endParaRPr lang="en-IN" dirty="0"/>
        </a:p>
      </dgm:t>
    </dgm:pt>
    <dgm:pt modelId="{3D9AAFEE-EF81-4EAC-806E-71AB3AC1C367}" type="parTrans" cxnId="{72A722C1-0A95-4219-847F-8C43A182340F}">
      <dgm:prSet/>
      <dgm:spPr/>
      <dgm:t>
        <a:bodyPr/>
        <a:lstStyle/>
        <a:p>
          <a:endParaRPr lang="en-IN"/>
        </a:p>
      </dgm:t>
    </dgm:pt>
    <dgm:pt modelId="{59917A69-8E29-47BB-BBB3-E8AEB3E87211}" type="sibTrans" cxnId="{72A722C1-0A95-4219-847F-8C43A182340F}">
      <dgm:prSet/>
      <dgm:spPr/>
      <dgm:t>
        <a:bodyPr/>
        <a:lstStyle/>
        <a:p>
          <a:endParaRPr lang="en-IN"/>
        </a:p>
      </dgm:t>
    </dgm:pt>
    <dgm:pt modelId="{28177163-E04A-4035-BB1D-194380B51C57}">
      <dgm:prSet phldrT="[Text]"/>
      <dgm:spPr/>
      <dgm:t>
        <a:bodyPr/>
        <a:lstStyle/>
        <a:p>
          <a:r>
            <a:rPr lang="en-US" dirty="0"/>
            <a:t>Creating and naming our bot on discord developer portal.</a:t>
          </a:r>
          <a:endParaRPr lang="en-IN" dirty="0"/>
        </a:p>
      </dgm:t>
    </dgm:pt>
    <dgm:pt modelId="{29C214C4-1007-4B27-B182-40FE99440313}" type="parTrans" cxnId="{A02C7FDF-5BA3-4F12-93E1-76BB632D2344}">
      <dgm:prSet/>
      <dgm:spPr/>
      <dgm:t>
        <a:bodyPr/>
        <a:lstStyle/>
        <a:p>
          <a:endParaRPr lang="en-IN"/>
        </a:p>
      </dgm:t>
    </dgm:pt>
    <dgm:pt modelId="{DD8B8E4A-EBC0-4D8F-92B8-B29A3A5D1CB5}" type="sibTrans" cxnId="{A02C7FDF-5BA3-4F12-93E1-76BB632D2344}">
      <dgm:prSet/>
      <dgm:spPr/>
      <dgm:t>
        <a:bodyPr/>
        <a:lstStyle/>
        <a:p>
          <a:endParaRPr lang="en-IN"/>
        </a:p>
      </dgm:t>
    </dgm:pt>
    <dgm:pt modelId="{23DE3BE7-1E4D-45C3-90A2-B7270503C482}" type="pres">
      <dgm:prSet presAssocID="{2FF8C896-BCE1-44EB-8013-41F3A8FF29C2}" presName="Name0" presStyleCnt="0">
        <dgm:presLayoutVars>
          <dgm:dir/>
          <dgm:animLvl val="lvl"/>
          <dgm:resizeHandles val="exact"/>
        </dgm:presLayoutVars>
      </dgm:prSet>
      <dgm:spPr/>
    </dgm:pt>
    <dgm:pt modelId="{402EFA51-8966-4DAB-93F8-01FF84332701}" type="pres">
      <dgm:prSet presAssocID="{2FF8C896-BCE1-44EB-8013-41F3A8FF29C2}" presName="tSp" presStyleCnt="0"/>
      <dgm:spPr/>
    </dgm:pt>
    <dgm:pt modelId="{D1317225-8DA2-4505-A529-CE8482CB9D31}" type="pres">
      <dgm:prSet presAssocID="{2FF8C896-BCE1-44EB-8013-41F3A8FF29C2}" presName="bSp" presStyleCnt="0"/>
      <dgm:spPr/>
    </dgm:pt>
    <dgm:pt modelId="{CF19416C-D747-47D4-98B6-EF2C3BF9B062}" type="pres">
      <dgm:prSet presAssocID="{2FF8C896-BCE1-44EB-8013-41F3A8FF29C2}" presName="process" presStyleCnt="0"/>
      <dgm:spPr/>
    </dgm:pt>
    <dgm:pt modelId="{571422C6-4055-4DEB-9890-D1868DA90E35}" type="pres">
      <dgm:prSet presAssocID="{10D25521-5657-42DF-8DF0-F8A7B4B2A734}" presName="composite1" presStyleCnt="0"/>
      <dgm:spPr/>
    </dgm:pt>
    <dgm:pt modelId="{4DB4775D-A57E-41C7-A3CD-0CC2D3EF91ED}" type="pres">
      <dgm:prSet presAssocID="{10D25521-5657-42DF-8DF0-F8A7B4B2A734}" presName="dummyNode1" presStyleLbl="node1" presStyleIdx="0" presStyleCnt="3"/>
      <dgm:spPr/>
    </dgm:pt>
    <dgm:pt modelId="{66CC751B-4A71-4902-BA3F-C029CD329990}" type="pres">
      <dgm:prSet presAssocID="{10D25521-5657-42DF-8DF0-F8A7B4B2A734}" presName="childNode1" presStyleLbl="bgAcc1" presStyleIdx="0" presStyleCnt="3">
        <dgm:presLayoutVars>
          <dgm:bulletEnabled val="1"/>
        </dgm:presLayoutVars>
      </dgm:prSet>
      <dgm:spPr/>
    </dgm:pt>
    <dgm:pt modelId="{C76F1D76-133F-4798-A75E-3183ABDD269A}" type="pres">
      <dgm:prSet presAssocID="{10D25521-5657-42DF-8DF0-F8A7B4B2A734}" presName="childNode1tx" presStyleLbl="bgAcc1" presStyleIdx="0" presStyleCnt="3">
        <dgm:presLayoutVars>
          <dgm:bulletEnabled val="1"/>
        </dgm:presLayoutVars>
      </dgm:prSet>
      <dgm:spPr/>
    </dgm:pt>
    <dgm:pt modelId="{EFDEBC8B-9C73-4112-8BA7-A1638155F932}" type="pres">
      <dgm:prSet presAssocID="{10D25521-5657-42DF-8DF0-F8A7B4B2A73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26EC822-A5A7-48E3-99FC-B835BFBBF287}" type="pres">
      <dgm:prSet presAssocID="{10D25521-5657-42DF-8DF0-F8A7B4B2A734}" presName="connSite1" presStyleCnt="0"/>
      <dgm:spPr/>
    </dgm:pt>
    <dgm:pt modelId="{AF5CF28E-9A89-4701-B970-CFBA9F19DA8B}" type="pres">
      <dgm:prSet presAssocID="{D8F0D15A-6BC9-4716-BDD7-A3D59D2807DC}" presName="Name9" presStyleLbl="sibTrans2D1" presStyleIdx="0" presStyleCnt="2"/>
      <dgm:spPr/>
    </dgm:pt>
    <dgm:pt modelId="{A046178E-7E73-4833-A21E-3A33AE31F4D8}" type="pres">
      <dgm:prSet presAssocID="{EF98CE59-A68A-4EF5-A046-A26832DF430A}" presName="composite2" presStyleCnt="0"/>
      <dgm:spPr/>
    </dgm:pt>
    <dgm:pt modelId="{763CBB56-6F25-430D-9A87-3A04B7DD8F2A}" type="pres">
      <dgm:prSet presAssocID="{EF98CE59-A68A-4EF5-A046-A26832DF430A}" presName="dummyNode2" presStyleLbl="node1" presStyleIdx="0" presStyleCnt="3"/>
      <dgm:spPr/>
    </dgm:pt>
    <dgm:pt modelId="{A0BCED3A-5761-435F-9385-A6AB4FCD46CA}" type="pres">
      <dgm:prSet presAssocID="{EF98CE59-A68A-4EF5-A046-A26832DF430A}" presName="childNode2" presStyleLbl="bgAcc1" presStyleIdx="1" presStyleCnt="3">
        <dgm:presLayoutVars>
          <dgm:bulletEnabled val="1"/>
        </dgm:presLayoutVars>
      </dgm:prSet>
      <dgm:spPr/>
    </dgm:pt>
    <dgm:pt modelId="{26A0AAFE-5E98-47F9-BF56-24174219C7E6}" type="pres">
      <dgm:prSet presAssocID="{EF98CE59-A68A-4EF5-A046-A26832DF430A}" presName="childNode2tx" presStyleLbl="bgAcc1" presStyleIdx="1" presStyleCnt="3">
        <dgm:presLayoutVars>
          <dgm:bulletEnabled val="1"/>
        </dgm:presLayoutVars>
      </dgm:prSet>
      <dgm:spPr/>
    </dgm:pt>
    <dgm:pt modelId="{AA615C1C-9AAC-409F-94DD-E13754819FB2}" type="pres">
      <dgm:prSet presAssocID="{EF98CE59-A68A-4EF5-A046-A26832DF430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A9E35DC-23B4-451E-966F-DE22AF72300E}" type="pres">
      <dgm:prSet presAssocID="{EF98CE59-A68A-4EF5-A046-A26832DF430A}" presName="connSite2" presStyleCnt="0"/>
      <dgm:spPr/>
    </dgm:pt>
    <dgm:pt modelId="{1F5F982D-B894-4D58-8643-F0E574DCB56E}" type="pres">
      <dgm:prSet presAssocID="{2768FCA5-B3CA-4199-9BB1-0670CFFBB717}" presName="Name18" presStyleLbl="sibTrans2D1" presStyleIdx="1" presStyleCnt="2"/>
      <dgm:spPr/>
    </dgm:pt>
    <dgm:pt modelId="{0E764F6E-1660-44C8-B50B-A5C9980A31C5}" type="pres">
      <dgm:prSet presAssocID="{720DAF49-ECB9-4AB1-898B-0B8CA67D7685}" presName="composite1" presStyleCnt="0"/>
      <dgm:spPr/>
    </dgm:pt>
    <dgm:pt modelId="{89CB5F16-023B-429F-BD2A-8E53F0DDAF2A}" type="pres">
      <dgm:prSet presAssocID="{720DAF49-ECB9-4AB1-898B-0B8CA67D7685}" presName="dummyNode1" presStyleLbl="node1" presStyleIdx="1" presStyleCnt="3"/>
      <dgm:spPr/>
    </dgm:pt>
    <dgm:pt modelId="{98A05BD1-8291-4ACF-958E-91E8312F479C}" type="pres">
      <dgm:prSet presAssocID="{720DAF49-ECB9-4AB1-898B-0B8CA67D7685}" presName="childNode1" presStyleLbl="bgAcc1" presStyleIdx="2" presStyleCnt="3">
        <dgm:presLayoutVars>
          <dgm:bulletEnabled val="1"/>
        </dgm:presLayoutVars>
      </dgm:prSet>
      <dgm:spPr/>
    </dgm:pt>
    <dgm:pt modelId="{965DCDBE-74D7-40D9-B289-E4D1DFB665E8}" type="pres">
      <dgm:prSet presAssocID="{720DAF49-ECB9-4AB1-898B-0B8CA67D7685}" presName="childNode1tx" presStyleLbl="bgAcc1" presStyleIdx="2" presStyleCnt="3">
        <dgm:presLayoutVars>
          <dgm:bulletEnabled val="1"/>
        </dgm:presLayoutVars>
      </dgm:prSet>
      <dgm:spPr/>
    </dgm:pt>
    <dgm:pt modelId="{A8A7DDC0-2973-4594-A1A8-EEB021D96DF1}" type="pres">
      <dgm:prSet presAssocID="{720DAF49-ECB9-4AB1-898B-0B8CA67D768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829C3A6-4E49-46F4-913A-F2E0D8729FD8}" type="pres">
      <dgm:prSet presAssocID="{720DAF49-ECB9-4AB1-898B-0B8CA67D7685}" presName="connSite1" presStyleCnt="0"/>
      <dgm:spPr/>
    </dgm:pt>
  </dgm:ptLst>
  <dgm:cxnLst>
    <dgm:cxn modelId="{189C0E02-B6D7-4E66-967D-57F72A0A37F9}" type="presOf" srcId="{720DAF49-ECB9-4AB1-898B-0B8CA67D7685}" destId="{A8A7DDC0-2973-4594-A1A8-EEB021D96DF1}" srcOrd="0" destOrd="0" presId="urn:microsoft.com/office/officeart/2005/8/layout/hProcess4"/>
    <dgm:cxn modelId="{102A4B13-2293-42FB-9FFF-119F30D4EA4C}" type="presOf" srcId="{1B468221-2D15-4DEF-ADAF-B3B3DEF0601A}" destId="{66CC751B-4A71-4902-BA3F-C029CD329990}" srcOrd="0" destOrd="0" presId="urn:microsoft.com/office/officeart/2005/8/layout/hProcess4"/>
    <dgm:cxn modelId="{D4D49C37-899A-4FB5-B8A6-C913208378A3}" srcId="{2FF8C896-BCE1-44EB-8013-41F3A8FF29C2}" destId="{EF98CE59-A68A-4EF5-A046-A26832DF430A}" srcOrd="1" destOrd="0" parTransId="{579FB442-5C1A-49E8-B52C-EF7F0E8B6142}" sibTransId="{2768FCA5-B3CA-4199-9BB1-0670CFFBB717}"/>
    <dgm:cxn modelId="{BB68AD42-E40D-4552-B878-61CAD84DF862}" type="presOf" srcId="{C0C6002F-C8FB-440D-8625-706EFFE36EDA}" destId="{965DCDBE-74D7-40D9-B289-E4D1DFB665E8}" srcOrd="1" destOrd="0" presId="urn:microsoft.com/office/officeart/2005/8/layout/hProcess4"/>
    <dgm:cxn modelId="{857F4F65-A216-48B4-90AD-F4F151027874}" type="presOf" srcId="{2FF8C896-BCE1-44EB-8013-41F3A8FF29C2}" destId="{23DE3BE7-1E4D-45C3-90A2-B7270503C482}" srcOrd="0" destOrd="0" presId="urn:microsoft.com/office/officeart/2005/8/layout/hProcess4"/>
    <dgm:cxn modelId="{93511346-EBC2-4ADE-AF64-BE087AB3313B}" type="presOf" srcId="{1B468221-2D15-4DEF-ADAF-B3B3DEF0601A}" destId="{C76F1D76-133F-4798-A75E-3183ABDD269A}" srcOrd="1" destOrd="0" presId="urn:microsoft.com/office/officeart/2005/8/layout/hProcess4"/>
    <dgm:cxn modelId="{8A11E34A-E730-4202-8CA6-4D3EF22877A4}" type="presOf" srcId="{2768FCA5-B3CA-4199-9BB1-0670CFFBB717}" destId="{1F5F982D-B894-4D58-8643-F0E574DCB56E}" srcOrd="0" destOrd="0" presId="urn:microsoft.com/office/officeart/2005/8/layout/hProcess4"/>
    <dgm:cxn modelId="{B5386354-BC37-44B5-834B-95848BF708FD}" type="presOf" srcId="{D8F0D15A-6BC9-4716-BDD7-A3D59D2807DC}" destId="{AF5CF28E-9A89-4701-B970-CFBA9F19DA8B}" srcOrd="0" destOrd="0" presId="urn:microsoft.com/office/officeart/2005/8/layout/hProcess4"/>
    <dgm:cxn modelId="{A3147D74-9CA1-4929-AA71-FD58A01020C7}" type="presOf" srcId="{28177163-E04A-4035-BB1D-194380B51C57}" destId="{26A0AAFE-5E98-47F9-BF56-24174219C7E6}" srcOrd="1" destOrd="0" presId="urn:microsoft.com/office/officeart/2005/8/layout/hProcess4"/>
    <dgm:cxn modelId="{B7EF4A7C-6682-44BC-A198-93BEFC06F13D}" type="presOf" srcId="{C0C6002F-C8FB-440D-8625-706EFFE36EDA}" destId="{98A05BD1-8291-4ACF-958E-91E8312F479C}" srcOrd="0" destOrd="0" presId="urn:microsoft.com/office/officeart/2005/8/layout/hProcess4"/>
    <dgm:cxn modelId="{4FDC3889-5900-4FF3-A6B0-6F365056434B}" srcId="{2FF8C896-BCE1-44EB-8013-41F3A8FF29C2}" destId="{720DAF49-ECB9-4AB1-898B-0B8CA67D7685}" srcOrd="2" destOrd="0" parTransId="{604FD34C-6A4D-4A85-8DFA-D5A5B63DF954}" sibTransId="{C7634FA5-0631-4B77-8819-83D0DC558EA4}"/>
    <dgm:cxn modelId="{3068C38B-494A-4591-A301-3F2B981331F0}" srcId="{2FF8C896-BCE1-44EB-8013-41F3A8FF29C2}" destId="{10D25521-5657-42DF-8DF0-F8A7B4B2A734}" srcOrd="0" destOrd="0" parTransId="{AE9ABDAE-ABDD-4F3C-A57A-D330C6F26D2B}" sibTransId="{D8F0D15A-6BC9-4716-BDD7-A3D59D2807DC}"/>
    <dgm:cxn modelId="{39808891-3213-4AD2-8EB8-271215662D31}" type="presOf" srcId="{EF98CE59-A68A-4EF5-A046-A26832DF430A}" destId="{AA615C1C-9AAC-409F-94DD-E13754819FB2}" srcOrd="0" destOrd="0" presId="urn:microsoft.com/office/officeart/2005/8/layout/hProcess4"/>
    <dgm:cxn modelId="{432168BB-5E0F-411F-A3AF-5700CB796443}" type="presOf" srcId="{10D25521-5657-42DF-8DF0-F8A7B4B2A734}" destId="{EFDEBC8B-9C73-4112-8BA7-A1638155F932}" srcOrd="0" destOrd="0" presId="urn:microsoft.com/office/officeart/2005/8/layout/hProcess4"/>
    <dgm:cxn modelId="{72A722C1-0A95-4219-847F-8C43A182340F}" srcId="{720DAF49-ECB9-4AB1-898B-0B8CA67D7685}" destId="{C0C6002F-C8FB-440D-8625-706EFFE36EDA}" srcOrd="0" destOrd="0" parTransId="{3D9AAFEE-EF81-4EAC-806E-71AB3AC1C367}" sibTransId="{59917A69-8E29-47BB-BBB3-E8AEB3E87211}"/>
    <dgm:cxn modelId="{F02DE2D0-C4F6-47BF-8FD7-BAC1015DEF3E}" srcId="{10D25521-5657-42DF-8DF0-F8A7B4B2A734}" destId="{1B468221-2D15-4DEF-ADAF-B3B3DEF0601A}" srcOrd="0" destOrd="0" parTransId="{88961087-152E-44EB-B199-5F05F1AB8A07}" sibTransId="{4D84B7D2-5C88-441F-AE60-647E30D7B957}"/>
    <dgm:cxn modelId="{A02C7FDF-5BA3-4F12-93E1-76BB632D2344}" srcId="{EF98CE59-A68A-4EF5-A046-A26832DF430A}" destId="{28177163-E04A-4035-BB1D-194380B51C57}" srcOrd="0" destOrd="0" parTransId="{29C214C4-1007-4B27-B182-40FE99440313}" sibTransId="{DD8B8E4A-EBC0-4D8F-92B8-B29A3A5D1CB5}"/>
    <dgm:cxn modelId="{BF5D59FA-B3E6-4743-9555-076B8298D29E}" type="presOf" srcId="{28177163-E04A-4035-BB1D-194380B51C57}" destId="{A0BCED3A-5761-435F-9385-A6AB4FCD46CA}" srcOrd="0" destOrd="0" presId="urn:microsoft.com/office/officeart/2005/8/layout/hProcess4"/>
    <dgm:cxn modelId="{00D5DB08-C984-449E-A9E2-7A0877CE209B}" type="presParOf" srcId="{23DE3BE7-1E4D-45C3-90A2-B7270503C482}" destId="{402EFA51-8966-4DAB-93F8-01FF84332701}" srcOrd="0" destOrd="0" presId="urn:microsoft.com/office/officeart/2005/8/layout/hProcess4"/>
    <dgm:cxn modelId="{1B0D753C-A87C-4028-A513-D85E85D99BA6}" type="presParOf" srcId="{23DE3BE7-1E4D-45C3-90A2-B7270503C482}" destId="{D1317225-8DA2-4505-A529-CE8482CB9D31}" srcOrd="1" destOrd="0" presId="urn:microsoft.com/office/officeart/2005/8/layout/hProcess4"/>
    <dgm:cxn modelId="{7ECD694E-890E-4706-8B12-F2E42ED2EC68}" type="presParOf" srcId="{23DE3BE7-1E4D-45C3-90A2-B7270503C482}" destId="{CF19416C-D747-47D4-98B6-EF2C3BF9B062}" srcOrd="2" destOrd="0" presId="urn:microsoft.com/office/officeart/2005/8/layout/hProcess4"/>
    <dgm:cxn modelId="{D04DE2D8-D4A4-4ECF-9B50-3FEBC1CC25CE}" type="presParOf" srcId="{CF19416C-D747-47D4-98B6-EF2C3BF9B062}" destId="{571422C6-4055-4DEB-9890-D1868DA90E35}" srcOrd="0" destOrd="0" presId="urn:microsoft.com/office/officeart/2005/8/layout/hProcess4"/>
    <dgm:cxn modelId="{115F3C86-C18C-4AC5-9818-A701B64DDFD1}" type="presParOf" srcId="{571422C6-4055-4DEB-9890-D1868DA90E35}" destId="{4DB4775D-A57E-41C7-A3CD-0CC2D3EF91ED}" srcOrd="0" destOrd="0" presId="urn:microsoft.com/office/officeart/2005/8/layout/hProcess4"/>
    <dgm:cxn modelId="{8E8E4428-2D78-4321-9984-E0531C533F4E}" type="presParOf" srcId="{571422C6-4055-4DEB-9890-D1868DA90E35}" destId="{66CC751B-4A71-4902-BA3F-C029CD329990}" srcOrd="1" destOrd="0" presId="urn:microsoft.com/office/officeart/2005/8/layout/hProcess4"/>
    <dgm:cxn modelId="{9ED0F750-79E1-4019-96BC-FF6B78B3BDD8}" type="presParOf" srcId="{571422C6-4055-4DEB-9890-D1868DA90E35}" destId="{C76F1D76-133F-4798-A75E-3183ABDD269A}" srcOrd="2" destOrd="0" presId="urn:microsoft.com/office/officeart/2005/8/layout/hProcess4"/>
    <dgm:cxn modelId="{E1098F83-E24B-4B24-B1E0-641C870A6517}" type="presParOf" srcId="{571422C6-4055-4DEB-9890-D1868DA90E35}" destId="{EFDEBC8B-9C73-4112-8BA7-A1638155F932}" srcOrd="3" destOrd="0" presId="urn:microsoft.com/office/officeart/2005/8/layout/hProcess4"/>
    <dgm:cxn modelId="{19772163-9B21-4AA3-8FB5-E6F7D05B47FD}" type="presParOf" srcId="{571422C6-4055-4DEB-9890-D1868DA90E35}" destId="{B26EC822-A5A7-48E3-99FC-B835BFBBF287}" srcOrd="4" destOrd="0" presId="urn:microsoft.com/office/officeart/2005/8/layout/hProcess4"/>
    <dgm:cxn modelId="{28BDB513-7ED3-4F4E-9D71-1717B1E92A9E}" type="presParOf" srcId="{CF19416C-D747-47D4-98B6-EF2C3BF9B062}" destId="{AF5CF28E-9A89-4701-B970-CFBA9F19DA8B}" srcOrd="1" destOrd="0" presId="urn:microsoft.com/office/officeart/2005/8/layout/hProcess4"/>
    <dgm:cxn modelId="{89A33BB0-D816-45E0-A011-984163AF9383}" type="presParOf" srcId="{CF19416C-D747-47D4-98B6-EF2C3BF9B062}" destId="{A046178E-7E73-4833-A21E-3A33AE31F4D8}" srcOrd="2" destOrd="0" presId="urn:microsoft.com/office/officeart/2005/8/layout/hProcess4"/>
    <dgm:cxn modelId="{A15FEBDF-1860-4340-8564-A4200AE2C1DD}" type="presParOf" srcId="{A046178E-7E73-4833-A21E-3A33AE31F4D8}" destId="{763CBB56-6F25-430D-9A87-3A04B7DD8F2A}" srcOrd="0" destOrd="0" presId="urn:microsoft.com/office/officeart/2005/8/layout/hProcess4"/>
    <dgm:cxn modelId="{0F770CC9-A377-4235-A398-22631C26006D}" type="presParOf" srcId="{A046178E-7E73-4833-A21E-3A33AE31F4D8}" destId="{A0BCED3A-5761-435F-9385-A6AB4FCD46CA}" srcOrd="1" destOrd="0" presId="urn:microsoft.com/office/officeart/2005/8/layout/hProcess4"/>
    <dgm:cxn modelId="{AF70CAEE-2418-4505-AC96-34F1AC725479}" type="presParOf" srcId="{A046178E-7E73-4833-A21E-3A33AE31F4D8}" destId="{26A0AAFE-5E98-47F9-BF56-24174219C7E6}" srcOrd="2" destOrd="0" presId="urn:microsoft.com/office/officeart/2005/8/layout/hProcess4"/>
    <dgm:cxn modelId="{81D18628-C50A-4C73-9CA3-322873BD83B2}" type="presParOf" srcId="{A046178E-7E73-4833-A21E-3A33AE31F4D8}" destId="{AA615C1C-9AAC-409F-94DD-E13754819FB2}" srcOrd="3" destOrd="0" presId="urn:microsoft.com/office/officeart/2005/8/layout/hProcess4"/>
    <dgm:cxn modelId="{C5DB145B-35A9-40F5-8AA8-E4F1118FDCF6}" type="presParOf" srcId="{A046178E-7E73-4833-A21E-3A33AE31F4D8}" destId="{6A9E35DC-23B4-451E-966F-DE22AF72300E}" srcOrd="4" destOrd="0" presId="urn:microsoft.com/office/officeart/2005/8/layout/hProcess4"/>
    <dgm:cxn modelId="{453417DD-3137-4CED-B72A-32FD04759FCB}" type="presParOf" srcId="{CF19416C-D747-47D4-98B6-EF2C3BF9B062}" destId="{1F5F982D-B894-4D58-8643-F0E574DCB56E}" srcOrd="3" destOrd="0" presId="urn:microsoft.com/office/officeart/2005/8/layout/hProcess4"/>
    <dgm:cxn modelId="{D429D92E-8842-4271-A3BD-2BB67B534347}" type="presParOf" srcId="{CF19416C-D747-47D4-98B6-EF2C3BF9B062}" destId="{0E764F6E-1660-44C8-B50B-A5C9980A31C5}" srcOrd="4" destOrd="0" presId="urn:microsoft.com/office/officeart/2005/8/layout/hProcess4"/>
    <dgm:cxn modelId="{BB1F3DB2-8BCE-44F1-8F97-9A318C84BBD1}" type="presParOf" srcId="{0E764F6E-1660-44C8-B50B-A5C9980A31C5}" destId="{89CB5F16-023B-429F-BD2A-8E53F0DDAF2A}" srcOrd="0" destOrd="0" presId="urn:microsoft.com/office/officeart/2005/8/layout/hProcess4"/>
    <dgm:cxn modelId="{64FE6960-C63B-44C9-838E-46FC4BD2F487}" type="presParOf" srcId="{0E764F6E-1660-44C8-B50B-A5C9980A31C5}" destId="{98A05BD1-8291-4ACF-958E-91E8312F479C}" srcOrd="1" destOrd="0" presId="urn:microsoft.com/office/officeart/2005/8/layout/hProcess4"/>
    <dgm:cxn modelId="{44C8061B-8078-4BCE-8422-C5F90537FDE3}" type="presParOf" srcId="{0E764F6E-1660-44C8-B50B-A5C9980A31C5}" destId="{965DCDBE-74D7-40D9-B289-E4D1DFB665E8}" srcOrd="2" destOrd="0" presId="urn:microsoft.com/office/officeart/2005/8/layout/hProcess4"/>
    <dgm:cxn modelId="{C0105C19-C721-4A5F-BD43-D2F374623494}" type="presParOf" srcId="{0E764F6E-1660-44C8-B50B-A5C9980A31C5}" destId="{A8A7DDC0-2973-4594-A1A8-EEB021D96DF1}" srcOrd="3" destOrd="0" presId="urn:microsoft.com/office/officeart/2005/8/layout/hProcess4"/>
    <dgm:cxn modelId="{5ACC4F26-07E0-4E85-96C4-220490D6D71C}" type="presParOf" srcId="{0E764F6E-1660-44C8-B50B-A5C9980A31C5}" destId="{8829C3A6-4E49-46F4-913A-F2E0D8729FD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A6079-99A7-49D5-BEDB-CC99F9FCA65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E1E4CA-69D0-4A21-AC53-F40B863742DB}">
      <dgm:prSet phldrT="[Text]"/>
      <dgm:spPr/>
      <dgm:t>
        <a:bodyPr/>
        <a:lstStyle/>
        <a:p>
          <a:r>
            <a:rPr lang="en-US" dirty="0"/>
            <a:t>Step 4</a:t>
          </a:r>
          <a:endParaRPr lang="en-IN" dirty="0"/>
        </a:p>
      </dgm:t>
    </dgm:pt>
    <dgm:pt modelId="{58F23C32-FD35-456A-8233-CFC052B48108}" type="parTrans" cxnId="{31E9297C-D50D-43E5-8313-084FB2B37411}">
      <dgm:prSet/>
      <dgm:spPr/>
      <dgm:t>
        <a:bodyPr/>
        <a:lstStyle/>
        <a:p>
          <a:endParaRPr lang="en-IN"/>
        </a:p>
      </dgm:t>
    </dgm:pt>
    <dgm:pt modelId="{D17BD3E8-7331-435D-8924-AD7E8B208E92}" type="sibTrans" cxnId="{31E9297C-D50D-43E5-8313-084FB2B37411}">
      <dgm:prSet/>
      <dgm:spPr/>
      <dgm:t>
        <a:bodyPr/>
        <a:lstStyle/>
        <a:p>
          <a:endParaRPr lang="en-IN"/>
        </a:p>
      </dgm:t>
    </dgm:pt>
    <dgm:pt modelId="{F862F1EE-89ED-43BE-BF96-82E6B4F47621}">
      <dgm:prSet phldrT="[Text]"/>
      <dgm:spPr/>
      <dgm:t>
        <a:bodyPr/>
        <a:lstStyle/>
        <a:p>
          <a:r>
            <a:rPr lang="en-US" dirty="0"/>
            <a:t>Writing basic code for the bot.</a:t>
          </a:r>
          <a:endParaRPr lang="en-IN" dirty="0"/>
        </a:p>
      </dgm:t>
    </dgm:pt>
    <dgm:pt modelId="{4A4C15CF-69A6-4883-9FD6-1692835D0448}" type="parTrans" cxnId="{186ACE67-C856-4CB7-9D7C-CF4CA716CDA1}">
      <dgm:prSet/>
      <dgm:spPr/>
      <dgm:t>
        <a:bodyPr/>
        <a:lstStyle/>
        <a:p>
          <a:endParaRPr lang="en-IN"/>
        </a:p>
      </dgm:t>
    </dgm:pt>
    <dgm:pt modelId="{C5035652-AB35-423C-9585-CAD4D3F29F76}" type="sibTrans" cxnId="{186ACE67-C856-4CB7-9D7C-CF4CA716CDA1}">
      <dgm:prSet/>
      <dgm:spPr/>
      <dgm:t>
        <a:bodyPr/>
        <a:lstStyle/>
        <a:p>
          <a:endParaRPr lang="en-IN"/>
        </a:p>
      </dgm:t>
    </dgm:pt>
    <dgm:pt modelId="{85455B0A-2890-4B62-B93A-4F9F1288FA2C}">
      <dgm:prSet phldrT="[Text]"/>
      <dgm:spPr/>
      <dgm:t>
        <a:bodyPr/>
        <a:lstStyle/>
        <a:p>
          <a:r>
            <a:rPr lang="en-US" dirty="0"/>
            <a:t>Step 5</a:t>
          </a:r>
          <a:endParaRPr lang="en-IN" dirty="0"/>
        </a:p>
      </dgm:t>
    </dgm:pt>
    <dgm:pt modelId="{D2B51BCE-184F-460E-B167-5C88A5CB9A3E}" type="parTrans" cxnId="{529C2F51-BB33-4149-9C06-E68404324F5A}">
      <dgm:prSet/>
      <dgm:spPr/>
      <dgm:t>
        <a:bodyPr/>
        <a:lstStyle/>
        <a:p>
          <a:endParaRPr lang="en-IN"/>
        </a:p>
      </dgm:t>
    </dgm:pt>
    <dgm:pt modelId="{B13DBFCF-856D-4189-A3DC-CEE053A612DF}" type="sibTrans" cxnId="{529C2F51-BB33-4149-9C06-E68404324F5A}">
      <dgm:prSet/>
      <dgm:spPr/>
      <dgm:t>
        <a:bodyPr/>
        <a:lstStyle/>
        <a:p>
          <a:endParaRPr lang="en-IN"/>
        </a:p>
      </dgm:t>
    </dgm:pt>
    <dgm:pt modelId="{1F3FDC09-A6AA-4098-B673-48B511FCB4EB}">
      <dgm:prSet phldrT="[Text]" custT="1"/>
      <dgm:spPr/>
      <dgm:t>
        <a:bodyPr/>
        <a:lstStyle/>
        <a:p>
          <a:r>
            <a:rPr lang="en-US" sz="2000" dirty="0"/>
            <a:t>Making improvements in the code and introducing more commands.</a:t>
          </a:r>
          <a:endParaRPr lang="en-IN" sz="2000" dirty="0"/>
        </a:p>
      </dgm:t>
    </dgm:pt>
    <dgm:pt modelId="{C0F2DC7D-9754-4695-9621-3098B529440F}" type="parTrans" cxnId="{8B2953A1-14FA-4D9B-9FEA-289987543EBB}">
      <dgm:prSet/>
      <dgm:spPr/>
      <dgm:t>
        <a:bodyPr/>
        <a:lstStyle/>
        <a:p>
          <a:endParaRPr lang="en-IN"/>
        </a:p>
      </dgm:t>
    </dgm:pt>
    <dgm:pt modelId="{8D9E5630-8A6E-465D-9539-3E55EF103AD0}" type="sibTrans" cxnId="{8B2953A1-14FA-4D9B-9FEA-289987543EBB}">
      <dgm:prSet/>
      <dgm:spPr/>
      <dgm:t>
        <a:bodyPr/>
        <a:lstStyle/>
        <a:p>
          <a:endParaRPr lang="en-IN"/>
        </a:p>
      </dgm:t>
    </dgm:pt>
    <dgm:pt modelId="{0B3A6DA9-EF57-4694-BC45-DB3494F3B137}">
      <dgm:prSet phldrT="[Text]"/>
      <dgm:spPr/>
      <dgm:t>
        <a:bodyPr/>
        <a:lstStyle/>
        <a:p>
          <a:r>
            <a:rPr lang="en-US" dirty="0"/>
            <a:t>Step 6</a:t>
          </a:r>
          <a:endParaRPr lang="en-IN" dirty="0"/>
        </a:p>
      </dgm:t>
    </dgm:pt>
    <dgm:pt modelId="{4B5A8653-59DA-40D7-8493-6F71363EAF28}" type="parTrans" cxnId="{389FA5C0-AFB6-4E29-9449-1959FC97D8D4}">
      <dgm:prSet/>
      <dgm:spPr/>
      <dgm:t>
        <a:bodyPr/>
        <a:lstStyle/>
        <a:p>
          <a:endParaRPr lang="en-IN"/>
        </a:p>
      </dgm:t>
    </dgm:pt>
    <dgm:pt modelId="{942B101E-5659-46CB-9E40-6A132A1ADFDC}" type="sibTrans" cxnId="{389FA5C0-AFB6-4E29-9449-1959FC97D8D4}">
      <dgm:prSet/>
      <dgm:spPr/>
      <dgm:t>
        <a:bodyPr/>
        <a:lstStyle/>
        <a:p>
          <a:endParaRPr lang="en-IN"/>
        </a:p>
      </dgm:t>
    </dgm:pt>
    <dgm:pt modelId="{0BD5F5F2-B278-472A-9F62-6BECBADB0748}">
      <dgm:prSet phldrT="[Text]" custT="1"/>
      <dgm:spPr/>
      <dgm:t>
        <a:bodyPr/>
        <a:lstStyle/>
        <a:p>
          <a:r>
            <a:rPr lang="en-US" sz="2800" dirty="0"/>
            <a:t>Debugging and finalizing the bot.</a:t>
          </a:r>
          <a:endParaRPr lang="en-IN" sz="2800" dirty="0"/>
        </a:p>
      </dgm:t>
    </dgm:pt>
    <dgm:pt modelId="{82471C72-939F-4615-B6C5-D2DB5AB862EF}" type="parTrans" cxnId="{1DEC9528-2D1E-4816-9862-243024A58BE3}">
      <dgm:prSet/>
      <dgm:spPr/>
      <dgm:t>
        <a:bodyPr/>
        <a:lstStyle/>
        <a:p>
          <a:endParaRPr lang="en-IN"/>
        </a:p>
      </dgm:t>
    </dgm:pt>
    <dgm:pt modelId="{4725D0BD-D6EC-4964-A376-987EE38E777D}" type="sibTrans" cxnId="{1DEC9528-2D1E-4816-9862-243024A58BE3}">
      <dgm:prSet/>
      <dgm:spPr/>
      <dgm:t>
        <a:bodyPr/>
        <a:lstStyle/>
        <a:p>
          <a:endParaRPr lang="en-IN"/>
        </a:p>
      </dgm:t>
    </dgm:pt>
    <dgm:pt modelId="{67BC8F0F-1A02-4585-B9D7-B253E5C45B23}" type="pres">
      <dgm:prSet presAssocID="{C29A6079-99A7-49D5-BEDB-CC99F9FCA65A}" presName="Name0" presStyleCnt="0">
        <dgm:presLayoutVars>
          <dgm:dir/>
          <dgm:animLvl val="lvl"/>
          <dgm:resizeHandles val="exact"/>
        </dgm:presLayoutVars>
      </dgm:prSet>
      <dgm:spPr/>
    </dgm:pt>
    <dgm:pt modelId="{8DB44375-6FA4-4A5F-A4E6-39907CB45468}" type="pres">
      <dgm:prSet presAssocID="{C29A6079-99A7-49D5-BEDB-CC99F9FCA65A}" presName="tSp" presStyleCnt="0"/>
      <dgm:spPr/>
    </dgm:pt>
    <dgm:pt modelId="{12CBDF95-FDE0-4578-A40E-1B03789D74B2}" type="pres">
      <dgm:prSet presAssocID="{C29A6079-99A7-49D5-BEDB-CC99F9FCA65A}" presName="bSp" presStyleCnt="0"/>
      <dgm:spPr/>
    </dgm:pt>
    <dgm:pt modelId="{2FD1DFA0-8D38-475B-8BB1-0C849D0D1A83}" type="pres">
      <dgm:prSet presAssocID="{C29A6079-99A7-49D5-BEDB-CC99F9FCA65A}" presName="process" presStyleCnt="0"/>
      <dgm:spPr/>
    </dgm:pt>
    <dgm:pt modelId="{6B58A992-2590-44F5-9C01-9F07FFF51B23}" type="pres">
      <dgm:prSet presAssocID="{03E1E4CA-69D0-4A21-AC53-F40B863742DB}" presName="composite1" presStyleCnt="0"/>
      <dgm:spPr/>
    </dgm:pt>
    <dgm:pt modelId="{665350D7-FEAD-47E2-A49B-B3DAA814E155}" type="pres">
      <dgm:prSet presAssocID="{03E1E4CA-69D0-4A21-AC53-F40B863742DB}" presName="dummyNode1" presStyleLbl="node1" presStyleIdx="0" presStyleCnt="3"/>
      <dgm:spPr/>
    </dgm:pt>
    <dgm:pt modelId="{D897C6C3-6F53-46B4-B3CD-622287DFC2E6}" type="pres">
      <dgm:prSet presAssocID="{03E1E4CA-69D0-4A21-AC53-F40B863742DB}" presName="childNode1" presStyleLbl="bgAcc1" presStyleIdx="0" presStyleCnt="3">
        <dgm:presLayoutVars>
          <dgm:bulletEnabled val="1"/>
        </dgm:presLayoutVars>
      </dgm:prSet>
      <dgm:spPr/>
    </dgm:pt>
    <dgm:pt modelId="{F020053E-CAF0-4032-A54F-C05612F61AC9}" type="pres">
      <dgm:prSet presAssocID="{03E1E4CA-69D0-4A21-AC53-F40B863742DB}" presName="childNode1tx" presStyleLbl="bgAcc1" presStyleIdx="0" presStyleCnt="3">
        <dgm:presLayoutVars>
          <dgm:bulletEnabled val="1"/>
        </dgm:presLayoutVars>
      </dgm:prSet>
      <dgm:spPr/>
    </dgm:pt>
    <dgm:pt modelId="{74ED8383-11DC-470E-92D5-774C66B62609}" type="pres">
      <dgm:prSet presAssocID="{03E1E4CA-69D0-4A21-AC53-F40B863742D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42D1615-BE2D-4D0D-AFE8-0B7D8FF71AB4}" type="pres">
      <dgm:prSet presAssocID="{03E1E4CA-69D0-4A21-AC53-F40B863742DB}" presName="connSite1" presStyleCnt="0"/>
      <dgm:spPr/>
    </dgm:pt>
    <dgm:pt modelId="{D72BE5AF-39F3-444E-9CC5-17F453721995}" type="pres">
      <dgm:prSet presAssocID="{D17BD3E8-7331-435D-8924-AD7E8B208E92}" presName="Name9" presStyleLbl="sibTrans2D1" presStyleIdx="0" presStyleCnt="2"/>
      <dgm:spPr/>
    </dgm:pt>
    <dgm:pt modelId="{D21C0340-9214-4084-89AE-875E88C472F4}" type="pres">
      <dgm:prSet presAssocID="{85455B0A-2890-4B62-B93A-4F9F1288FA2C}" presName="composite2" presStyleCnt="0"/>
      <dgm:spPr/>
    </dgm:pt>
    <dgm:pt modelId="{6CC8BD1D-1DB8-444F-8521-82D5D350947D}" type="pres">
      <dgm:prSet presAssocID="{85455B0A-2890-4B62-B93A-4F9F1288FA2C}" presName="dummyNode2" presStyleLbl="node1" presStyleIdx="0" presStyleCnt="3"/>
      <dgm:spPr/>
    </dgm:pt>
    <dgm:pt modelId="{02862A91-CB45-4B46-A1D4-B8F8A5B98EA6}" type="pres">
      <dgm:prSet presAssocID="{85455B0A-2890-4B62-B93A-4F9F1288FA2C}" presName="childNode2" presStyleLbl="bgAcc1" presStyleIdx="1" presStyleCnt="3">
        <dgm:presLayoutVars>
          <dgm:bulletEnabled val="1"/>
        </dgm:presLayoutVars>
      </dgm:prSet>
      <dgm:spPr/>
    </dgm:pt>
    <dgm:pt modelId="{3C349E7C-190E-49CC-86CF-9366FD7D9779}" type="pres">
      <dgm:prSet presAssocID="{85455B0A-2890-4B62-B93A-4F9F1288FA2C}" presName="childNode2tx" presStyleLbl="bgAcc1" presStyleIdx="1" presStyleCnt="3">
        <dgm:presLayoutVars>
          <dgm:bulletEnabled val="1"/>
        </dgm:presLayoutVars>
      </dgm:prSet>
      <dgm:spPr/>
    </dgm:pt>
    <dgm:pt modelId="{85804728-1B5D-4DED-9B42-DA987F901AE1}" type="pres">
      <dgm:prSet presAssocID="{85455B0A-2890-4B62-B93A-4F9F1288FA2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3857283-0BA2-474A-9929-26B767B60F5E}" type="pres">
      <dgm:prSet presAssocID="{85455B0A-2890-4B62-B93A-4F9F1288FA2C}" presName="connSite2" presStyleCnt="0"/>
      <dgm:spPr/>
    </dgm:pt>
    <dgm:pt modelId="{09EF6B6F-4D39-4BD8-879A-0D79B5C004A3}" type="pres">
      <dgm:prSet presAssocID="{B13DBFCF-856D-4189-A3DC-CEE053A612DF}" presName="Name18" presStyleLbl="sibTrans2D1" presStyleIdx="1" presStyleCnt="2"/>
      <dgm:spPr/>
    </dgm:pt>
    <dgm:pt modelId="{60C22EF4-4202-4C96-A91C-A7F68D0431CF}" type="pres">
      <dgm:prSet presAssocID="{0B3A6DA9-EF57-4694-BC45-DB3494F3B137}" presName="composite1" presStyleCnt="0"/>
      <dgm:spPr/>
    </dgm:pt>
    <dgm:pt modelId="{9ED2A2FB-437A-4861-BCB2-2DA09F77FFAA}" type="pres">
      <dgm:prSet presAssocID="{0B3A6DA9-EF57-4694-BC45-DB3494F3B137}" presName="dummyNode1" presStyleLbl="node1" presStyleIdx="1" presStyleCnt="3"/>
      <dgm:spPr/>
    </dgm:pt>
    <dgm:pt modelId="{90FDEFFD-AF02-46E2-9B36-78A915C5E922}" type="pres">
      <dgm:prSet presAssocID="{0B3A6DA9-EF57-4694-BC45-DB3494F3B137}" presName="childNode1" presStyleLbl="bgAcc1" presStyleIdx="2" presStyleCnt="3">
        <dgm:presLayoutVars>
          <dgm:bulletEnabled val="1"/>
        </dgm:presLayoutVars>
      </dgm:prSet>
      <dgm:spPr/>
    </dgm:pt>
    <dgm:pt modelId="{B9225C62-41F4-46C3-A2A8-91C0EB4F1342}" type="pres">
      <dgm:prSet presAssocID="{0B3A6DA9-EF57-4694-BC45-DB3494F3B137}" presName="childNode1tx" presStyleLbl="bgAcc1" presStyleIdx="2" presStyleCnt="3">
        <dgm:presLayoutVars>
          <dgm:bulletEnabled val="1"/>
        </dgm:presLayoutVars>
      </dgm:prSet>
      <dgm:spPr/>
    </dgm:pt>
    <dgm:pt modelId="{9401E9BB-E39F-4AEA-B9C4-D57891265AE8}" type="pres">
      <dgm:prSet presAssocID="{0B3A6DA9-EF57-4694-BC45-DB3494F3B137}" presName="parentNode1" presStyleLbl="node1" presStyleIdx="2" presStyleCnt="3" custScaleY="75523">
        <dgm:presLayoutVars>
          <dgm:chMax val="1"/>
          <dgm:bulletEnabled val="1"/>
        </dgm:presLayoutVars>
      </dgm:prSet>
      <dgm:spPr/>
    </dgm:pt>
    <dgm:pt modelId="{DB4F18F3-B47B-4075-9DC7-2C56749C2C76}" type="pres">
      <dgm:prSet presAssocID="{0B3A6DA9-EF57-4694-BC45-DB3494F3B137}" presName="connSite1" presStyleCnt="0"/>
      <dgm:spPr/>
    </dgm:pt>
  </dgm:ptLst>
  <dgm:cxnLst>
    <dgm:cxn modelId="{343D571F-0029-4DD6-B3DE-86795AB5BBC2}" type="presOf" srcId="{0BD5F5F2-B278-472A-9F62-6BECBADB0748}" destId="{B9225C62-41F4-46C3-A2A8-91C0EB4F1342}" srcOrd="1" destOrd="0" presId="urn:microsoft.com/office/officeart/2005/8/layout/hProcess4"/>
    <dgm:cxn modelId="{1DEC9528-2D1E-4816-9862-243024A58BE3}" srcId="{0B3A6DA9-EF57-4694-BC45-DB3494F3B137}" destId="{0BD5F5F2-B278-472A-9F62-6BECBADB0748}" srcOrd="0" destOrd="0" parTransId="{82471C72-939F-4615-B6C5-D2DB5AB862EF}" sibTransId="{4725D0BD-D6EC-4964-A376-987EE38E777D}"/>
    <dgm:cxn modelId="{B49DAD63-B59E-4982-A2AF-695B53B5B657}" type="presOf" srcId="{D17BD3E8-7331-435D-8924-AD7E8B208E92}" destId="{D72BE5AF-39F3-444E-9CC5-17F453721995}" srcOrd="0" destOrd="0" presId="urn:microsoft.com/office/officeart/2005/8/layout/hProcess4"/>
    <dgm:cxn modelId="{3DBE6167-C633-4A22-96D6-A720BDFA5E36}" type="presOf" srcId="{B13DBFCF-856D-4189-A3DC-CEE053A612DF}" destId="{09EF6B6F-4D39-4BD8-879A-0D79B5C004A3}" srcOrd="0" destOrd="0" presId="urn:microsoft.com/office/officeart/2005/8/layout/hProcess4"/>
    <dgm:cxn modelId="{186ACE67-C856-4CB7-9D7C-CF4CA716CDA1}" srcId="{03E1E4CA-69D0-4A21-AC53-F40B863742DB}" destId="{F862F1EE-89ED-43BE-BF96-82E6B4F47621}" srcOrd="0" destOrd="0" parTransId="{4A4C15CF-69A6-4883-9FD6-1692835D0448}" sibTransId="{C5035652-AB35-423C-9585-CAD4D3F29F76}"/>
    <dgm:cxn modelId="{529C2F51-BB33-4149-9C06-E68404324F5A}" srcId="{C29A6079-99A7-49D5-BEDB-CC99F9FCA65A}" destId="{85455B0A-2890-4B62-B93A-4F9F1288FA2C}" srcOrd="1" destOrd="0" parTransId="{D2B51BCE-184F-460E-B167-5C88A5CB9A3E}" sibTransId="{B13DBFCF-856D-4189-A3DC-CEE053A612DF}"/>
    <dgm:cxn modelId="{7CFF8F56-AFDE-4CA5-BF49-F498E07E74F7}" type="presOf" srcId="{F862F1EE-89ED-43BE-BF96-82E6B4F47621}" destId="{F020053E-CAF0-4032-A54F-C05612F61AC9}" srcOrd="1" destOrd="0" presId="urn:microsoft.com/office/officeart/2005/8/layout/hProcess4"/>
    <dgm:cxn modelId="{31E9297C-D50D-43E5-8313-084FB2B37411}" srcId="{C29A6079-99A7-49D5-BEDB-CC99F9FCA65A}" destId="{03E1E4CA-69D0-4A21-AC53-F40B863742DB}" srcOrd="0" destOrd="0" parTransId="{58F23C32-FD35-456A-8233-CFC052B48108}" sibTransId="{D17BD3E8-7331-435D-8924-AD7E8B208E92}"/>
    <dgm:cxn modelId="{8B2953A1-14FA-4D9B-9FEA-289987543EBB}" srcId="{85455B0A-2890-4B62-B93A-4F9F1288FA2C}" destId="{1F3FDC09-A6AA-4098-B673-48B511FCB4EB}" srcOrd="0" destOrd="0" parTransId="{C0F2DC7D-9754-4695-9621-3098B529440F}" sibTransId="{8D9E5630-8A6E-465D-9539-3E55EF103AD0}"/>
    <dgm:cxn modelId="{0C22D6B1-4796-44C7-BA4D-D597F5DA9336}" type="presOf" srcId="{1F3FDC09-A6AA-4098-B673-48B511FCB4EB}" destId="{3C349E7C-190E-49CC-86CF-9366FD7D9779}" srcOrd="1" destOrd="0" presId="urn:microsoft.com/office/officeart/2005/8/layout/hProcess4"/>
    <dgm:cxn modelId="{389FA5C0-AFB6-4E29-9449-1959FC97D8D4}" srcId="{C29A6079-99A7-49D5-BEDB-CC99F9FCA65A}" destId="{0B3A6DA9-EF57-4694-BC45-DB3494F3B137}" srcOrd="2" destOrd="0" parTransId="{4B5A8653-59DA-40D7-8493-6F71363EAF28}" sibTransId="{942B101E-5659-46CB-9E40-6A132A1ADFDC}"/>
    <dgm:cxn modelId="{149C18C2-9EAF-4211-9793-7CC6F20DFF56}" type="presOf" srcId="{1F3FDC09-A6AA-4098-B673-48B511FCB4EB}" destId="{02862A91-CB45-4B46-A1D4-B8F8A5B98EA6}" srcOrd="0" destOrd="0" presId="urn:microsoft.com/office/officeart/2005/8/layout/hProcess4"/>
    <dgm:cxn modelId="{EAC6E5C6-C5AF-42A3-BB5A-731A6A23E58D}" type="presOf" srcId="{0BD5F5F2-B278-472A-9F62-6BECBADB0748}" destId="{90FDEFFD-AF02-46E2-9B36-78A915C5E922}" srcOrd="0" destOrd="0" presId="urn:microsoft.com/office/officeart/2005/8/layout/hProcess4"/>
    <dgm:cxn modelId="{FDC99AC9-2C5E-42F9-AC68-BCA3F98DA8D5}" type="presOf" srcId="{C29A6079-99A7-49D5-BEDB-CC99F9FCA65A}" destId="{67BC8F0F-1A02-4585-B9D7-B253E5C45B23}" srcOrd="0" destOrd="0" presId="urn:microsoft.com/office/officeart/2005/8/layout/hProcess4"/>
    <dgm:cxn modelId="{166C42CD-AD4E-47D1-8237-06E129C4C9F8}" type="presOf" srcId="{0B3A6DA9-EF57-4694-BC45-DB3494F3B137}" destId="{9401E9BB-E39F-4AEA-B9C4-D57891265AE8}" srcOrd="0" destOrd="0" presId="urn:microsoft.com/office/officeart/2005/8/layout/hProcess4"/>
    <dgm:cxn modelId="{937069F4-D11C-4403-92AF-73DEFE47DC04}" type="presOf" srcId="{03E1E4CA-69D0-4A21-AC53-F40B863742DB}" destId="{74ED8383-11DC-470E-92D5-774C66B62609}" srcOrd="0" destOrd="0" presId="urn:microsoft.com/office/officeart/2005/8/layout/hProcess4"/>
    <dgm:cxn modelId="{2D3AF9FC-408E-4FFD-8FB7-7D6C465E4B23}" type="presOf" srcId="{85455B0A-2890-4B62-B93A-4F9F1288FA2C}" destId="{85804728-1B5D-4DED-9B42-DA987F901AE1}" srcOrd="0" destOrd="0" presId="urn:microsoft.com/office/officeart/2005/8/layout/hProcess4"/>
    <dgm:cxn modelId="{7ECF7AFD-760E-4AC6-BFEE-7FCA98B4C22F}" type="presOf" srcId="{F862F1EE-89ED-43BE-BF96-82E6B4F47621}" destId="{D897C6C3-6F53-46B4-B3CD-622287DFC2E6}" srcOrd="0" destOrd="0" presId="urn:microsoft.com/office/officeart/2005/8/layout/hProcess4"/>
    <dgm:cxn modelId="{B6F248DD-93EC-49C8-962A-176F559FECC7}" type="presParOf" srcId="{67BC8F0F-1A02-4585-B9D7-B253E5C45B23}" destId="{8DB44375-6FA4-4A5F-A4E6-39907CB45468}" srcOrd="0" destOrd="0" presId="urn:microsoft.com/office/officeart/2005/8/layout/hProcess4"/>
    <dgm:cxn modelId="{12C62099-4B25-497B-BBF9-ABB3DAA4AC1B}" type="presParOf" srcId="{67BC8F0F-1A02-4585-B9D7-B253E5C45B23}" destId="{12CBDF95-FDE0-4578-A40E-1B03789D74B2}" srcOrd="1" destOrd="0" presId="urn:microsoft.com/office/officeart/2005/8/layout/hProcess4"/>
    <dgm:cxn modelId="{F6F9DCC5-1D9E-4E7B-BC36-62E6FA7A276A}" type="presParOf" srcId="{67BC8F0F-1A02-4585-B9D7-B253E5C45B23}" destId="{2FD1DFA0-8D38-475B-8BB1-0C849D0D1A83}" srcOrd="2" destOrd="0" presId="urn:microsoft.com/office/officeart/2005/8/layout/hProcess4"/>
    <dgm:cxn modelId="{EEBF5144-A971-4247-A538-7ECD4461829A}" type="presParOf" srcId="{2FD1DFA0-8D38-475B-8BB1-0C849D0D1A83}" destId="{6B58A992-2590-44F5-9C01-9F07FFF51B23}" srcOrd="0" destOrd="0" presId="urn:microsoft.com/office/officeart/2005/8/layout/hProcess4"/>
    <dgm:cxn modelId="{4D28397E-7CA9-4373-8626-98F1626954CD}" type="presParOf" srcId="{6B58A992-2590-44F5-9C01-9F07FFF51B23}" destId="{665350D7-FEAD-47E2-A49B-B3DAA814E155}" srcOrd="0" destOrd="0" presId="urn:microsoft.com/office/officeart/2005/8/layout/hProcess4"/>
    <dgm:cxn modelId="{0C3B5F51-F330-4A7A-B749-99B0BB7F4424}" type="presParOf" srcId="{6B58A992-2590-44F5-9C01-9F07FFF51B23}" destId="{D897C6C3-6F53-46B4-B3CD-622287DFC2E6}" srcOrd="1" destOrd="0" presId="urn:microsoft.com/office/officeart/2005/8/layout/hProcess4"/>
    <dgm:cxn modelId="{CE1C5A2B-9CD5-495D-BF46-7EB20A747402}" type="presParOf" srcId="{6B58A992-2590-44F5-9C01-9F07FFF51B23}" destId="{F020053E-CAF0-4032-A54F-C05612F61AC9}" srcOrd="2" destOrd="0" presId="urn:microsoft.com/office/officeart/2005/8/layout/hProcess4"/>
    <dgm:cxn modelId="{BC8B0139-28C5-4E1A-9498-BEEE612AF0A5}" type="presParOf" srcId="{6B58A992-2590-44F5-9C01-9F07FFF51B23}" destId="{74ED8383-11DC-470E-92D5-774C66B62609}" srcOrd="3" destOrd="0" presId="urn:microsoft.com/office/officeart/2005/8/layout/hProcess4"/>
    <dgm:cxn modelId="{B4E02EB1-E995-4D70-ADCD-55613301270D}" type="presParOf" srcId="{6B58A992-2590-44F5-9C01-9F07FFF51B23}" destId="{442D1615-BE2D-4D0D-AFE8-0B7D8FF71AB4}" srcOrd="4" destOrd="0" presId="urn:microsoft.com/office/officeart/2005/8/layout/hProcess4"/>
    <dgm:cxn modelId="{DC861FB0-8049-4AA6-961B-F418C33AB367}" type="presParOf" srcId="{2FD1DFA0-8D38-475B-8BB1-0C849D0D1A83}" destId="{D72BE5AF-39F3-444E-9CC5-17F453721995}" srcOrd="1" destOrd="0" presId="urn:microsoft.com/office/officeart/2005/8/layout/hProcess4"/>
    <dgm:cxn modelId="{04ACB727-255C-4092-8F81-148C4B979E58}" type="presParOf" srcId="{2FD1DFA0-8D38-475B-8BB1-0C849D0D1A83}" destId="{D21C0340-9214-4084-89AE-875E88C472F4}" srcOrd="2" destOrd="0" presId="urn:microsoft.com/office/officeart/2005/8/layout/hProcess4"/>
    <dgm:cxn modelId="{A68A8692-7CF2-4AD1-A47F-2651E7836569}" type="presParOf" srcId="{D21C0340-9214-4084-89AE-875E88C472F4}" destId="{6CC8BD1D-1DB8-444F-8521-82D5D350947D}" srcOrd="0" destOrd="0" presId="urn:microsoft.com/office/officeart/2005/8/layout/hProcess4"/>
    <dgm:cxn modelId="{AAE034F3-50C4-4A57-B0D2-AC4883BD4BB1}" type="presParOf" srcId="{D21C0340-9214-4084-89AE-875E88C472F4}" destId="{02862A91-CB45-4B46-A1D4-B8F8A5B98EA6}" srcOrd="1" destOrd="0" presId="urn:microsoft.com/office/officeart/2005/8/layout/hProcess4"/>
    <dgm:cxn modelId="{D6363E29-AF7E-40C6-8E2A-88D6DF0738B5}" type="presParOf" srcId="{D21C0340-9214-4084-89AE-875E88C472F4}" destId="{3C349E7C-190E-49CC-86CF-9366FD7D9779}" srcOrd="2" destOrd="0" presId="urn:microsoft.com/office/officeart/2005/8/layout/hProcess4"/>
    <dgm:cxn modelId="{AF89CD70-EF51-4032-B8CB-3203CB1A9B04}" type="presParOf" srcId="{D21C0340-9214-4084-89AE-875E88C472F4}" destId="{85804728-1B5D-4DED-9B42-DA987F901AE1}" srcOrd="3" destOrd="0" presId="urn:microsoft.com/office/officeart/2005/8/layout/hProcess4"/>
    <dgm:cxn modelId="{8737BF1A-EE81-4192-AF16-B2E52495E9EC}" type="presParOf" srcId="{D21C0340-9214-4084-89AE-875E88C472F4}" destId="{03857283-0BA2-474A-9929-26B767B60F5E}" srcOrd="4" destOrd="0" presId="urn:microsoft.com/office/officeart/2005/8/layout/hProcess4"/>
    <dgm:cxn modelId="{0C4E4F88-96A3-4EDF-B8FA-DB1F633C9A45}" type="presParOf" srcId="{2FD1DFA0-8D38-475B-8BB1-0C849D0D1A83}" destId="{09EF6B6F-4D39-4BD8-879A-0D79B5C004A3}" srcOrd="3" destOrd="0" presId="urn:microsoft.com/office/officeart/2005/8/layout/hProcess4"/>
    <dgm:cxn modelId="{C2072110-6EF0-4E46-A5EF-CD872BABCEFE}" type="presParOf" srcId="{2FD1DFA0-8D38-475B-8BB1-0C849D0D1A83}" destId="{60C22EF4-4202-4C96-A91C-A7F68D0431CF}" srcOrd="4" destOrd="0" presId="urn:microsoft.com/office/officeart/2005/8/layout/hProcess4"/>
    <dgm:cxn modelId="{12CF1A01-95B0-439C-AD39-9959C8EFE5D8}" type="presParOf" srcId="{60C22EF4-4202-4C96-A91C-A7F68D0431CF}" destId="{9ED2A2FB-437A-4861-BCB2-2DA09F77FFAA}" srcOrd="0" destOrd="0" presId="urn:microsoft.com/office/officeart/2005/8/layout/hProcess4"/>
    <dgm:cxn modelId="{DDBCF25A-A0CF-491E-AFA7-8E21B47F4F48}" type="presParOf" srcId="{60C22EF4-4202-4C96-A91C-A7F68D0431CF}" destId="{90FDEFFD-AF02-46E2-9B36-78A915C5E922}" srcOrd="1" destOrd="0" presId="urn:microsoft.com/office/officeart/2005/8/layout/hProcess4"/>
    <dgm:cxn modelId="{2F34BCB5-D989-4EAB-A228-52C424C610EC}" type="presParOf" srcId="{60C22EF4-4202-4C96-A91C-A7F68D0431CF}" destId="{B9225C62-41F4-46C3-A2A8-91C0EB4F1342}" srcOrd="2" destOrd="0" presId="urn:microsoft.com/office/officeart/2005/8/layout/hProcess4"/>
    <dgm:cxn modelId="{B5367273-C96C-4CD0-9C8C-93270CE4120F}" type="presParOf" srcId="{60C22EF4-4202-4C96-A91C-A7F68D0431CF}" destId="{9401E9BB-E39F-4AEA-B9C4-D57891265AE8}" srcOrd="3" destOrd="0" presId="urn:microsoft.com/office/officeart/2005/8/layout/hProcess4"/>
    <dgm:cxn modelId="{F3F97E18-10D7-4972-936C-1EE366B64A21}" type="presParOf" srcId="{60C22EF4-4202-4C96-A91C-A7F68D0431CF}" destId="{DB4F18F3-B47B-4075-9DC7-2C56749C2C7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C751B-4A71-4902-BA3F-C029CD329990}">
      <dsp:nvSpPr>
        <dsp:cNvPr id="0" name=""/>
        <dsp:cNvSpPr/>
      </dsp:nvSpPr>
      <dsp:spPr>
        <a:xfrm>
          <a:off x="1668762" y="1316549"/>
          <a:ext cx="3067251" cy="252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Deciding and sharing different Bot ideas.</a:t>
          </a:r>
          <a:endParaRPr lang="en-IN" sz="2500" kern="1200" dirty="0"/>
        </a:p>
      </dsp:txBody>
      <dsp:txXfrm>
        <a:off x="1726981" y="1374768"/>
        <a:ext cx="2950813" cy="1871293"/>
      </dsp:txXfrm>
    </dsp:sp>
    <dsp:sp modelId="{AF5CF28E-9A89-4701-B970-CFBA9F19DA8B}">
      <dsp:nvSpPr>
        <dsp:cNvPr id="0" name=""/>
        <dsp:cNvSpPr/>
      </dsp:nvSpPr>
      <dsp:spPr>
        <a:xfrm>
          <a:off x="3318263" y="1652536"/>
          <a:ext cx="3776369" cy="3776369"/>
        </a:xfrm>
        <a:prstGeom prst="leftCircularArrow">
          <a:avLst>
            <a:gd name="adj1" fmla="val 4190"/>
            <a:gd name="adj2" fmla="val 528563"/>
            <a:gd name="adj3" fmla="val 2304074"/>
            <a:gd name="adj4" fmla="val 9024489"/>
            <a:gd name="adj5" fmla="val 488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BC8B-9C73-4112-8BA7-A1638155F932}">
      <dsp:nvSpPr>
        <dsp:cNvPr id="0" name=""/>
        <dsp:cNvSpPr/>
      </dsp:nvSpPr>
      <dsp:spPr>
        <a:xfrm>
          <a:off x="2350373" y="3304281"/>
          <a:ext cx="2726445" cy="1084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Step 1</a:t>
          </a:r>
          <a:endParaRPr lang="en-IN" sz="6100" kern="1200" dirty="0"/>
        </a:p>
      </dsp:txBody>
      <dsp:txXfrm>
        <a:off x="2382129" y="3336037"/>
        <a:ext cx="2662933" cy="1020705"/>
      </dsp:txXfrm>
    </dsp:sp>
    <dsp:sp modelId="{A0BCED3A-5761-435F-9385-A6AB4FCD46CA}">
      <dsp:nvSpPr>
        <dsp:cNvPr id="0" name=""/>
        <dsp:cNvSpPr/>
      </dsp:nvSpPr>
      <dsp:spPr>
        <a:xfrm>
          <a:off x="5830246" y="1316549"/>
          <a:ext cx="3067251" cy="252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Creating and naming our bot on discord developer portal.</a:t>
          </a:r>
          <a:endParaRPr lang="en-IN" sz="2500" kern="1200" dirty="0"/>
        </a:p>
      </dsp:txBody>
      <dsp:txXfrm>
        <a:off x="5888465" y="1916877"/>
        <a:ext cx="2950813" cy="1871293"/>
      </dsp:txXfrm>
    </dsp:sp>
    <dsp:sp modelId="{1F5F982D-B894-4D58-8643-F0E574DCB56E}">
      <dsp:nvSpPr>
        <dsp:cNvPr id="0" name=""/>
        <dsp:cNvSpPr/>
      </dsp:nvSpPr>
      <dsp:spPr>
        <a:xfrm>
          <a:off x="7454187" y="-365159"/>
          <a:ext cx="4168296" cy="4168296"/>
        </a:xfrm>
        <a:prstGeom prst="circularArrow">
          <a:avLst>
            <a:gd name="adj1" fmla="val 3796"/>
            <a:gd name="adj2" fmla="val 474320"/>
            <a:gd name="adj3" fmla="val 19350169"/>
            <a:gd name="adj4" fmla="val 12575511"/>
            <a:gd name="adj5" fmla="val 44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15C1C-9AAC-409F-94DD-E13754819FB2}">
      <dsp:nvSpPr>
        <dsp:cNvPr id="0" name=""/>
        <dsp:cNvSpPr/>
      </dsp:nvSpPr>
      <dsp:spPr>
        <a:xfrm>
          <a:off x="6511857" y="774441"/>
          <a:ext cx="2726445" cy="1084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Step 2</a:t>
          </a:r>
          <a:endParaRPr lang="en-IN" sz="6100" kern="1200" dirty="0"/>
        </a:p>
      </dsp:txBody>
      <dsp:txXfrm>
        <a:off x="6543613" y="806197"/>
        <a:ext cx="2662933" cy="1020705"/>
      </dsp:txXfrm>
    </dsp:sp>
    <dsp:sp modelId="{98A05BD1-8291-4ACF-958E-91E8312F479C}">
      <dsp:nvSpPr>
        <dsp:cNvPr id="0" name=""/>
        <dsp:cNvSpPr/>
      </dsp:nvSpPr>
      <dsp:spPr>
        <a:xfrm>
          <a:off x="9991730" y="1316549"/>
          <a:ext cx="3067251" cy="252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Getting the API key and URL for information.</a:t>
          </a:r>
          <a:endParaRPr lang="en-IN" sz="2500" kern="1200" dirty="0"/>
        </a:p>
      </dsp:txBody>
      <dsp:txXfrm>
        <a:off x="10049949" y="1374768"/>
        <a:ext cx="2950813" cy="1871293"/>
      </dsp:txXfrm>
    </dsp:sp>
    <dsp:sp modelId="{A8A7DDC0-2973-4594-A1A8-EEB021D96DF1}">
      <dsp:nvSpPr>
        <dsp:cNvPr id="0" name=""/>
        <dsp:cNvSpPr/>
      </dsp:nvSpPr>
      <dsp:spPr>
        <a:xfrm>
          <a:off x="10673342" y="3304281"/>
          <a:ext cx="2726445" cy="1084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Step 3</a:t>
          </a:r>
          <a:endParaRPr lang="en-IN" sz="6100" kern="1200" dirty="0"/>
        </a:p>
      </dsp:txBody>
      <dsp:txXfrm>
        <a:off x="10705098" y="3336037"/>
        <a:ext cx="2662933" cy="1020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7C6C3-6F53-46B4-B3CD-622287DFC2E6}">
      <dsp:nvSpPr>
        <dsp:cNvPr id="0" name=""/>
        <dsp:cNvSpPr/>
      </dsp:nvSpPr>
      <dsp:spPr>
        <a:xfrm>
          <a:off x="332649" y="1226631"/>
          <a:ext cx="2857763" cy="2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Writing basic code for the bot.</a:t>
          </a:r>
          <a:endParaRPr lang="en-IN" sz="3300" kern="1200" dirty="0"/>
        </a:p>
      </dsp:txBody>
      <dsp:txXfrm>
        <a:off x="386891" y="1280873"/>
        <a:ext cx="2749279" cy="1743489"/>
      </dsp:txXfrm>
    </dsp:sp>
    <dsp:sp modelId="{D72BE5AF-39F3-444E-9CC5-17F453721995}">
      <dsp:nvSpPr>
        <dsp:cNvPr id="0" name=""/>
        <dsp:cNvSpPr/>
      </dsp:nvSpPr>
      <dsp:spPr>
        <a:xfrm>
          <a:off x="1910570" y="1687203"/>
          <a:ext cx="3300502" cy="3300502"/>
        </a:xfrm>
        <a:prstGeom prst="leftCircularArrow">
          <a:avLst>
            <a:gd name="adj1" fmla="val 3602"/>
            <a:gd name="adj2" fmla="val 448069"/>
            <a:gd name="adj3" fmla="val 2223580"/>
            <a:gd name="adj4" fmla="val 9024489"/>
            <a:gd name="adj5" fmla="val 420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8383-11DC-470E-92D5-774C66B62609}">
      <dsp:nvSpPr>
        <dsp:cNvPr id="0" name=""/>
        <dsp:cNvSpPr/>
      </dsp:nvSpPr>
      <dsp:spPr>
        <a:xfrm>
          <a:off x="967708" y="3078604"/>
          <a:ext cx="2540233" cy="101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Step 4</a:t>
          </a:r>
          <a:endParaRPr lang="en-IN" sz="4300" kern="1200" dirty="0"/>
        </a:p>
      </dsp:txBody>
      <dsp:txXfrm>
        <a:off x="997295" y="3108191"/>
        <a:ext cx="2481059" cy="950993"/>
      </dsp:txXfrm>
    </dsp:sp>
    <dsp:sp modelId="{02862A91-CB45-4B46-A1D4-B8F8A5B98EA6}">
      <dsp:nvSpPr>
        <dsp:cNvPr id="0" name=""/>
        <dsp:cNvSpPr/>
      </dsp:nvSpPr>
      <dsp:spPr>
        <a:xfrm>
          <a:off x="4074118" y="1226631"/>
          <a:ext cx="2857763" cy="2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Making improvements in the code and introducing more commands.</a:t>
          </a:r>
          <a:endParaRPr lang="en-IN" sz="2000" kern="1200" dirty="0"/>
        </a:p>
      </dsp:txBody>
      <dsp:txXfrm>
        <a:off x="4128360" y="1785957"/>
        <a:ext cx="2749279" cy="1743489"/>
      </dsp:txXfrm>
    </dsp:sp>
    <dsp:sp modelId="{09EF6B6F-4D39-4BD8-879A-0D79B5C004A3}">
      <dsp:nvSpPr>
        <dsp:cNvPr id="0" name=""/>
        <dsp:cNvSpPr/>
      </dsp:nvSpPr>
      <dsp:spPr>
        <a:xfrm>
          <a:off x="5628224" y="-269803"/>
          <a:ext cx="3665660" cy="3665660"/>
        </a:xfrm>
        <a:prstGeom prst="circularArrow">
          <a:avLst>
            <a:gd name="adj1" fmla="val 3244"/>
            <a:gd name="adj2" fmla="val 400003"/>
            <a:gd name="adj3" fmla="val 19424487"/>
            <a:gd name="adj4" fmla="val 12575511"/>
            <a:gd name="adj5" fmla="val 378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04728-1B5D-4DED-9B42-DA987F901AE1}">
      <dsp:nvSpPr>
        <dsp:cNvPr id="0" name=""/>
        <dsp:cNvSpPr/>
      </dsp:nvSpPr>
      <dsp:spPr>
        <a:xfrm>
          <a:off x="4709176" y="721548"/>
          <a:ext cx="2540233" cy="101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Step 5</a:t>
          </a:r>
          <a:endParaRPr lang="en-IN" sz="4300" kern="1200" dirty="0"/>
        </a:p>
      </dsp:txBody>
      <dsp:txXfrm>
        <a:off x="4738763" y="751135"/>
        <a:ext cx="2481059" cy="950993"/>
      </dsp:txXfrm>
    </dsp:sp>
    <dsp:sp modelId="{90FDEFFD-AF02-46E2-9B36-78A915C5E922}">
      <dsp:nvSpPr>
        <dsp:cNvPr id="0" name=""/>
        <dsp:cNvSpPr/>
      </dsp:nvSpPr>
      <dsp:spPr>
        <a:xfrm>
          <a:off x="7815587" y="1226631"/>
          <a:ext cx="2857763" cy="2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Debugging and finalizing the bot.</a:t>
          </a:r>
          <a:endParaRPr lang="en-IN" sz="2800" kern="1200" dirty="0"/>
        </a:p>
      </dsp:txBody>
      <dsp:txXfrm>
        <a:off x="7869829" y="1280873"/>
        <a:ext cx="2749279" cy="1743489"/>
      </dsp:txXfrm>
    </dsp:sp>
    <dsp:sp modelId="{9401E9BB-E39F-4AEA-B9C4-D57891265AE8}">
      <dsp:nvSpPr>
        <dsp:cNvPr id="0" name=""/>
        <dsp:cNvSpPr/>
      </dsp:nvSpPr>
      <dsp:spPr>
        <a:xfrm>
          <a:off x="8450645" y="3202234"/>
          <a:ext cx="2540233" cy="76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Step 6</a:t>
          </a:r>
          <a:endParaRPr lang="en-IN" sz="4300" kern="1200" dirty="0"/>
        </a:p>
      </dsp:txBody>
      <dsp:txXfrm>
        <a:off x="8472990" y="3224579"/>
        <a:ext cx="2495543" cy="718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5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rohdesign/353450664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Horz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Digital numbers and charts">
            <a:extLst>
              <a:ext uri="{FF2B5EF4-FFF2-40B4-BE49-F238E27FC236}">
                <a16:creationId xmlns:a16="http://schemas.microsoft.com/office/drawing/2014/main" id="{1562E848-3CCE-43BE-85B2-AE6A27AF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AAAF7C-E9D1-43A6-9E47-24CC333D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1"/>
            <a:ext cx="5998193" cy="3187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Campus Hack 2021</a:t>
            </a:r>
          </a:p>
        </p:txBody>
      </p:sp>
    </p:spTree>
    <p:extLst>
      <p:ext uri="{BB962C8B-B14F-4D97-AF65-F5344CB8AC3E}">
        <p14:creationId xmlns:p14="http://schemas.microsoft.com/office/powerpoint/2010/main" val="80303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A6D-AC11-4023-A797-784B6523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forecast8days.location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7C9A-B3B4-4673-B6C5-3DFE46613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will give you the weather details of 8 consecutive days starting from present day.</a:t>
            </a:r>
          </a:p>
          <a:p>
            <a:pPr marL="0" indent="0">
              <a:buNone/>
            </a:pPr>
            <a:r>
              <a:rPr lang="en-IN" sz="2800" dirty="0">
                <a:latin typeface="Agency FB" panose="020B0503020202020204" pitchFamily="34" charset="0"/>
              </a:rPr>
              <a:t>On the right side you can see an example of what details will be shown.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33A8B-29DB-4A57-BA06-9BCCC1D278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5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6C08-2AC5-4A4A-AE7E-53C97FCA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forecast.datelocation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E62C-7437-4048-8B39-E8079666FF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 Mausam will give you the weather details of the desired location on the desired date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Make sure to enter this command strictly in this format- forecast.dd/mm/yyyylocation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example- forecast.09/03/2021indore</a:t>
            </a:r>
            <a:endParaRPr lang="en-IN" sz="28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CEC14-6B6B-4193-9DC5-2BE87C9E8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9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45B9-BA65-4F73-90EA-8718A6F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74FD-812A-4B1B-955F-4904BD65A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will let you know if there are any news alerts in the next 8 days.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If there are no alerts, it will simply show not alerts for </a:t>
            </a:r>
            <a:r>
              <a:rPr lang="en-US" sz="2800">
                <a:latin typeface="Agency FB" panose="020B0503020202020204" pitchFamily="34" charset="0"/>
              </a:rPr>
              <a:t>that region.</a:t>
            </a:r>
            <a:endParaRPr lang="en-US" sz="2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</a:t>
            </a:r>
            <a:endParaRPr lang="en-IN" sz="28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FF8CB-850D-40B4-B8D3-9EF39BC897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1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25A-9F10-4163-B0BC-20DFBC2E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1F7A-2EE3-45A9-BA1D-CEAA79DF1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On sending this command, </a:t>
            </a:r>
            <a:r>
              <a:rPr lang="en-US" sz="3200" dirty="0" err="1">
                <a:latin typeface="Agency FB" panose="020B0503020202020204" pitchFamily="34" charset="0"/>
              </a:rPr>
              <a:t>mausam</a:t>
            </a:r>
            <a:r>
              <a:rPr lang="en-US" sz="3200" dirty="0">
                <a:latin typeface="Agency FB" panose="020B0503020202020204" pitchFamily="34" charset="0"/>
              </a:rPr>
              <a:t> will let you know details of the air quality of the location.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7843-D9E7-49E9-B03C-557DF0CDF1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6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6C8-1957-45A8-B0AE-799824FD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F39B-D196-4BC5-ADBE-0BD9F84B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Our bot is very scalable. It can be easily upgraded to give more information like historical weather details, forecasted weather, news alerts, advanced weather maps etc.</a:t>
            </a:r>
          </a:p>
          <a:p>
            <a:r>
              <a:rPr lang="en-US" sz="3200" dirty="0"/>
              <a:t>This would increase the utility of this bot and.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219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645-EF3E-4D95-91A0-9F795CB6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A6247-0825-4E8E-866A-0246CDD3C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1326" y="2066795"/>
            <a:ext cx="8179496" cy="3742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D9A12-A434-4FF3-B636-D763597C570E}"/>
              </a:ext>
            </a:extLst>
          </p:cNvPr>
          <p:cNvSpPr txBox="1"/>
          <p:nvPr/>
        </p:nvSpPr>
        <p:spPr>
          <a:xfrm>
            <a:off x="1841326" y="6176963"/>
            <a:ext cx="8179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lickr.com/photos/rohdesign/3534506648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8914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F2AF-2D57-476B-BFC7-BB28B5DD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780AF-9A29-47C0-8781-3FBA17010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4478" y="1825625"/>
            <a:ext cx="69895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7BD6D-079A-42AC-AA9B-2DDD0A4D1544}"/>
              </a:ext>
            </a:extLst>
          </p:cNvPr>
          <p:cNvSpPr txBox="1"/>
          <p:nvPr/>
        </p:nvSpPr>
        <p:spPr>
          <a:xfrm>
            <a:off x="2154478" y="6176963"/>
            <a:ext cx="6989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dollarsandsense.sg/5-insurance-sales-tactics-that-singaporeans-keep-falling-for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79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638">
              <a:srgbClr val="FAC4E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9B9BCB-6A8A-4639-B797-7A8D179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Team: Kryptophiles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E9CD-1847-4E06-898C-4AB081C7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Atharva Dabli (2020CS10328)</a:t>
            </a:r>
          </a:p>
          <a:p>
            <a:pPr marL="0" indent="0">
              <a:buNone/>
            </a:pPr>
            <a:endParaRPr lang="en-US" sz="40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Kushagra Rode (2020CS10354)</a:t>
            </a:r>
          </a:p>
          <a:p>
            <a:pPr marL="0" indent="0">
              <a:buNone/>
            </a:pPr>
            <a:endParaRPr lang="en-US" sz="40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Shreya Sonone (2020CS10384</a:t>
            </a:r>
            <a:r>
              <a:rPr lang="en-US" sz="4000" dirty="0"/>
              <a:t>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288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296-048A-4574-BEC5-FD6C8B08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4AD-7805-430C-B4AF-259D276FAA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b="1" dirty="0"/>
              <a:t>Name</a:t>
            </a:r>
            <a:r>
              <a:rPr lang="en-US" sz="4800" dirty="0"/>
              <a:t>: </a:t>
            </a:r>
            <a:r>
              <a:rPr lang="en-US" sz="4800" u="sng" dirty="0">
                <a:latin typeface="Agency FB" panose="020B0503020202020204" pitchFamily="34" charset="0"/>
              </a:rPr>
              <a:t>‘MAUSAM’</a:t>
            </a:r>
            <a:br>
              <a:rPr lang="en-US" sz="4800" u="sng" dirty="0">
                <a:latin typeface="Agency FB" panose="020B0503020202020204" pitchFamily="34" charset="0"/>
              </a:rPr>
            </a:br>
            <a:r>
              <a:rPr lang="en-US" sz="4800" b="1" dirty="0"/>
              <a:t>Platform</a:t>
            </a:r>
            <a:r>
              <a:rPr lang="en-US" sz="4800" dirty="0"/>
              <a:t>: </a:t>
            </a:r>
            <a:r>
              <a:rPr lang="en-US" sz="4800" u="sng" dirty="0">
                <a:latin typeface="Agency FB" panose="020B0503020202020204" pitchFamily="34" charset="0"/>
              </a:rPr>
              <a:t>Discord</a:t>
            </a:r>
          </a:p>
          <a:p>
            <a:pPr marL="0" indent="0">
              <a:buNone/>
            </a:pPr>
            <a:r>
              <a:rPr lang="en-US" sz="2000" dirty="0"/>
              <a:t>This discord bot is a user-friendly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weather bot </a:t>
            </a:r>
            <a:r>
              <a:rPr lang="en-US" sz="2000" dirty="0"/>
              <a:t>which will tell you all the weather related information you will ask for! 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F06A4A-286A-4790-A209-61D6ABC4A5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305876"/>
            <a:ext cx="4791075" cy="4264025"/>
          </a:xfrm>
        </p:spPr>
      </p:pic>
    </p:spTree>
    <p:extLst>
      <p:ext uri="{BB962C8B-B14F-4D97-AF65-F5344CB8AC3E}">
        <p14:creationId xmlns:p14="http://schemas.microsoft.com/office/powerpoint/2010/main" val="165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CE19-BE61-480A-9D15-C1A5F72DD1B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Usability</a:t>
            </a:r>
            <a:endParaRPr lang="en-IN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F45C-B436-4CA7-B924-BFBDFEDE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439663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Condensed" panose="020B0502040204020203" pitchFamily="34" charset="0"/>
              </a:rPr>
              <a:t>The main use of our bot is to tell the weather details of any place, the air quality index and AQI alerts, weather alerts of any place.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How it is helpful and unique?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Don’t have time to read news and unaware of the upcoming harsh weather? This bot can give you quick alerts!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Want to know air quality and if its safe to go outside? This bot gives you </a:t>
            </a:r>
            <a:r>
              <a:rPr lang="en-US" sz="2400" dirty="0" err="1">
                <a:latin typeface="Agency FB" panose="020B0503020202020204" pitchFamily="34" charset="0"/>
              </a:rPr>
              <a:t>aqi</a:t>
            </a:r>
            <a:r>
              <a:rPr lang="en-US" sz="2400" dirty="0">
                <a:latin typeface="Agency FB" panose="020B0503020202020204" pitchFamily="34" charset="0"/>
              </a:rPr>
              <a:t> related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Planning a trip to a place with your travel squad on discord and want to know the weather details there? This is the perfect bot for your travel squad server!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This bot is handy and just a command away for all your weather related queries</a:t>
            </a:r>
            <a:r>
              <a:rPr lang="en-US" dirty="0">
                <a:latin typeface="Agency FB" panose="020B0503020202020204" pitchFamily="34" charset="0"/>
              </a:rPr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4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403B-AB95-45AB-BA38-07B252A5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86781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Timeline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FDEE85-2C55-4EFC-850F-E693C146C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459428"/>
              </p:ext>
            </p:extLst>
          </p:nvPr>
        </p:nvGraphicFramePr>
        <p:xfrm>
          <a:off x="-1438275" y="1571235"/>
          <a:ext cx="15068550" cy="516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42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AE83-E5A3-4D7D-B36C-A5B6615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Timeline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49844A-4058-4A6E-A6D4-DAD068D55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1097"/>
              </p:ext>
            </p:extLst>
          </p:nvPr>
        </p:nvGraphicFramePr>
        <p:xfrm>
          <a:off x="363255" y="1690688"/>
          <a:ext cx="11323529" cy="481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8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23D-A0C1-499B-BA02-2B862255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doni MT Black" panose="02070A03080606020203" pitchFamily="18" charset="0"/>
              </a:rPr>
              <a:t>Tasks and Commands of Mausam</a:t>
            </a:r>
            <a:endParaRPr lang="en-IN" dirty="0">
              <a:latin typeface="Bodoni MT Black" panose="02070A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737AC-917B-44D5-8A99-EBCB9795F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1" y="2603500"/>
            <a:ext cx="5124450" cy="3416300"/>
          </a:xfrm>
        </p:spPr>
      </p:pic>
    </p:spTree>
    <p:extLst>
      <p:ext uri="{BB962C8B-B14F-4D97-AF65-F5344CB8AC3E}">
        <p14:creationId xmlns:p14="http://schemas.microsoft.com/office/powerpoint/2010/main" val="211949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8537-7AE3-40CB-A0D5-9AB05C95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>
            <a:normAutofit/>
          </a:bodyPr>
          <a:lstStyle/>
          <a:p>
            <a:r>
              <a:rPr lang="en-US" dirty="0"/>
              <a:t>!commands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DE6F-0CD1-4F0B-B578-14A44442D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1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tells you the details of different commands which it can follow.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the left side you can see the message sent by </a:t>
            </a:r>
            <a:r>
              <a:rPr lang="en-US" sz="2800" dirty="0" err="1">
                <a:latin typeface="Agency FB" panose="020B0503020202020204" pitchFamily="34" charset="0"/>
              </a:rPr>
              <a:t>mausam</a:t>
            </a:r>
            <a:r>
              <a:rPr lang="en-US" sz="2800" dirty="0">
                <a:latin typeface="Agency FB" panose="020B0503020202020204" pitchFamily="34" charset="0"/>
              </a:rPr>
              <a:t> on this command.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*Make sure you don’t add anything else after !commands*</a:t>
            </a:r>
            <a:endParaRPr lang="en-IN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D467-2483-4B22-871A-09D2C4BAA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4C00-4E42-48AA-ADD8-702D1644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mausam.location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67E-7E1D-40C5-831A-44AD04EE0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1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will tell you the present day weather details of the location you have asked for.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the right side you can see all the present day weather details of Indore.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*Make sure to enter the correct spelling of the location</a:t>
            </a:r>
            <a:r>
              <a:rPr lang="en-US" sz="1800" dirty="0"/>
              <a:t>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8859-574E-4683-9F65-67C26A816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3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498</TotalTime>
  <Words>567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Agency FB</vt:lpstr>
      <vt:lpstr>Aharoni</vt:lpstr>
      <vt:lpstr>Arial</vt:lpstr>
      <vt:lpstr>Arial Rounded MT Bold</vt:lpstr>
      <vt:lpstr>Bahnschrift Condensed</vt:lpstr>
      <vt:lpstr>Bodoni MT Black</vt:lpstr>
      <vt:lpstr>Century Gothic</vt:lpstr>
      <vt:lpstr>Copperplate Gothic Bold</vt:lpstr>
      <vt:lpstr>Wingdings</vt:lpstr>
      <vt:lpstr>Wingdings 3</vt:lpstr>
      <vt:lpstr>Ion Boardroom</vt:lpstr>
      <vt:lpstr>Campus Hack 2021</vt:lpstr>
      <vt:lpstr>Our Team: Kryptophiles</vt:lpstr>
      <vt:lpstr>Our BOT:</vt:lpstr>
      <vt:lpstr>Usability</vt:lpstr>
      <vt:lpstr>Timeline</vt:lpstr>
      <vt:lpstr>Timeline</vt:lpstr>
      <vt:lpstr>Tasks and Commands of Mausam</vt:lpstr>
      <vt:lpstr>!commands</vt:lpstr>
      <vt:lpstr>mausam.location</vt:lpstr>
      <vt:lpstr>forecast8days.location</vt:lpstr>
      <vt:lpstr>forecast.datelocation</vt:lpstr>
      <vt:lpstr>alerts.location</vt:lpstr>
      <vt:lpstr>aqi.location</vt:lpstr>
      <vt:lpstr>Scalability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shourya sonone</dc:creator>
  <cp:lastModifiedBy>shourya sonone</cp:lastModifiedBy>
  <cp:revision>20</cp:revision>
  <dcterms:created xsi:type="dcterms:W3CDTF">2021-03-07T06:42:58Z</dcterms:created>
  <dcterms:modified xsi:type="dcterms:W3CDTF">2021-03-07T15:01:34Z</dcterms:modified>
</cp:coreProperties>
</file>