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7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1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0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8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30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87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4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51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8B59-9164-495A-9C9F-4D76E350D56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3D92-DADC-4CFC-BFC6-7C88309E3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14417" y="0"/>
            <a:ext cx="11244766" cy="6858000"/>
            <a:chOff x="214417" y="0"/>
            <a:chExt cx="11244766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486" y="0"/>
              <a:ext cx="3855697" cy="6858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17" y="0"/>
              <a:ext cx="3168763" cy="6858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510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223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dubech</dc:creator>
  <cp:lastModifiedBy>christelle dubech</cp:lastModifiedBy>
  <cp:revision>1</cp:revision>
  <dcterms:created xsi:type="dcterms:W3CDTF">2021-06-16T15:44:37Z</dcterms:created>
  <dcterms:modified xsi:type="dcterms:W3CDTF">2021-06-16T15:47:32Z</dcterms:modified>
</cp:coreProperties>
</file>