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EE191 Balance Beam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Laplace &amp;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Differential Equation Transformation: </a:t>
            </a:r>
            <a:r>
              <a:rPr sz="1400"/>
              <a:t>Apply Laplace transform to θ̈ equation, converting time-domain dynamics into algebraic s-domain expressions.</a:t>
            </a:r>
          </a:p>
          <a:p>
            <a:r>
              <a:rPr sz="1400" b="1"/>
              <a:t>Transfer Function Derivation: </a:t>
            </a:r>
            <a:r>
              <a:rPr sz="1400"/>
              <a:t>Derive H(s) = Θ(s)/Torque(s) = 3g / 5s² by isolating output-over-input ratio in Laplace domain.</a:t>
            </a:r>
          </a:p>
          <a:p>
            <a:r>
              <a:rPr sz="1400" b="1"/>
              <a:t>Transfer Function Block Diagram: </a:t>
            </a:r>
            <a:r>
              <a:rPr sz="1400"/>
              <a:t>Block diagram shows input torque entering transfer function block with output beam angle Θ(s) representing system.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Servo Motor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Back EMF Generation: </a:t>
            </a:r>
            <a:r>
              <a:rPr sz="1400"/>
              <a:t>Back electromotive force emerges opposing input voltage, proportional to rotor angular velocity affecting control dynamics.</a:t>
            </a:r>
          </a:p>
          <a:p>
            <a:r>
              <a:rPr sz="1400" b="1"/>
              <a:t>Torque Equation: </a:t>
            </a:r>
            <a:r>
              <a:rPr sz="1400"/>
              <a:t>Motor torque τ = K_t × I relates torque to current via motor constant for precise torque control implementation.</a:t>
            </a:r>
          </a:p>
          <a:p>
            <a:r>
              <a:rPr sz="1400" b="1"/>
              <a:t>Control Mechanism: </a:t>
            </a:r>
            <a:r>
              <a:rPr sz="1400"/>
              <a:t>Pulse-width modulation adjusts input voltage, regulating current and torque to achieve desired servo motor positioning.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Mechanical Linkage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Angle Relation Equation: </a:t>
            </a:r>
            <a:r>
              <a:rPr sz="1400"/>
              <a:t>Linear approximation relates θ2 ≈ kθ1, derived from linkage geometry and small angle assumptions.</a:t>
            </a:r>
          </a:p>
          <a:p>
            <a:r>
              <a:rPr sz="1400" b="1"/>
              <a:t>Linkage Geometry Details: </a:t>
            </a:r>
            <a:r>
              <a:rPr sz="1400"/>
              <a:t>Mechanical linkage comprises fixed pivots, rods, forming angle θ1 input and angle θ2 output linkage arms.</a:t>
            </a:r>
          </a:p>
          <a:p>
            <a:r>
              <a:rPr sz="1400" b="1"/>
              <a:t>Diagram Description: </a:t>
            </a:r>
            <a:r>
              <a:rPr sz="1400"/>
              <a:t>Diagram labels θ1 and θ2 at joints highlighting pivot points and connecting rods illustrating angle transformation.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Simulink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Input Signal Block: </a:t>
            </a:r>
            <a:r>
              <a:rPr sz="1400"/>
              <a:t>Receives ball position data as input, initiating control system simulation with real-time feedback integration.</a:t>
            </a:r>
          </a:p>
          <a:p>
            <a:r>
              <a:rPr sz="1400" b="1"/>
              <a:t>PID Controller Block: </a:t>
            </a:r>
            <a:r>
              <a:rPr sz="1400"/>
              <a:t>Processes error signal between desired and actual ball position, outputting proportional, integral, and derivative actions.</a:t>
            </a:r>
          </a:p>
          <a:p>
            <a:r>
              <a:rPr sz="1400" b="1"/>
              <a:t>Closed-Loop Feedback Path: </a:t>
            </a:r>
            <a:r>
              <a:rPr sz="1400"/>
              <a:t>Ensures continuous correction by feeding motor-driven position changes back to the PID, stabilizing the ball on beam.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PID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Tuned PID Parameters: </a:t>
            </a:r>
            <a:r>
              <a:rPr sz="1400"/>
              <a:t>Final PID gains optimized as P=0.43, I=0.078, D=0.58 achieving stable beam control dynamics.</a:t>
            </a:r>
          </a:p>
          <a:p>
            <a:r>
              <a:rPr sz="1400" b="1"/>
              <a:t>Improved System Response: </a:t>
            </a:r>
            <a:r>
              <a:rPr sz="1400"/>
              <a:t>Tuning reduced overshoot and settling time, enhancing transient response to ball position disturbances effectively.</a:t>
            </a:r>
          </a:p>
          <a:p>
            <a:r>
              <a:rPr sz="1400" b="1"/>
              <a:t>Scope Output Insights: </a:t>
            </a:r>
            <a:r>
              <a:rPr sz="1400"/>
              <a:t>Scope graph illustrates smooth setpoint tracking with minimal steady-state error and oscillation in beam angle.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C++ Code &amp; Sensor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Code Structure Overview: </a:t>
            </a:r>
            <a:r>
              <a:rPr sz="1400"/>
              <a:t>Modular C++ architecture separates sensor reading, PID control, and motor actuation for maintainability and clarity.</a:t>
            </a:r>
          </a:p>
          <a:p>
            <a:r>
              <a:rPr sz="1400" b="1"/>
              <a:t>Sensor Testing Procedure: </a:t>
            </a:r>
            <a:r>
              <a:rPr sz="1400"/>
              <a:t>Conducted iterative sensor output validation using static and dynamic ball positions to calibrate distance measurements.</a:t>
            </a:r>
          </a:p>
          <a:p>
            <a:r>
              <a:rPr sz="1400" b="1"/>
              <a:t>Pseudocode Snippet: </a:t>
            </a:r>
            <a:r>
              <a:rPr sz="1400"/>
              <a:t>Loop reads sensor data, computes PID output, sends PWM signals to servo motor for real-time beam adjustment.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Sensor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Echo Cancellation Issue: </a:t>
            </a:r>
            <a:r>
              <a:rPr sz="1400"/>
              <a:t>Ultrasonic sensor reads constant 40cm due to sound wave echo reflecting off metallic beam surface.</a:t>
            </a:r>
          </a:p>
          <a:p>
            <a:r>
              <a:rPr sz="1400" b="1"/>
              <a:t>Misleading Distance Data: </a:t>
            </a:r>
            <a:r>
              <a:rPr sz="1400"/>
              <a:t>Persistent echo interferes with accurate ball distance measurement, causing unreliable feedback for control loop.</a:t>
            </a:r>
          </a:p>
          <a:p>
            <a:r>
              <a:rPr sz="1400" b="1"/>
              <a:t>Impact on PID Control: </a:t>
            </a:r>
            <a:r>
              <a:rPr sz="1400"/>
              <a:t>False sensor readings disrupt PID calculations, leading to incorrect motor commands and unstable beam behavior.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Sensor Mounting Angle Adjustments: </a:t>
            </a:r>
            <a:r>
              <a:rPr sz="1400"/>
              <a:t>Variations of sensor angles attempted to reduce echo effect and improve accuracy of distance readings.</a:t>
            </a:r>
          </a:p>
          <a:p>
            <a:r>
              <a:rPr sz="1400" b="1"/>
              <a:t>Ball Size Experiments: </a:t>
            </a:r>
            <a:r>
              <a:rPr sz="1400"/>
              <a:t>Different ball diameters tested to evaluate influence on sensor reflection patterns and measurement reliability.</a:t>
            </a:r>
          </a:p>
          <a:p>
            <a:r>
              <a:rPr sz="1400" b="1"/>
              <a:t>Alternative Sensor Positions: </a:t>
            </a:r>
            <a:r>
              <a:rPr sz="1400"/>
              <a:t>Mounting sensor at various beam locations analyzed to minimize interference and optimize echo signal quality.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Motor Hardware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Stepper Motor Limitation: </a:t>
            </a:r>
            <a:r>
              <a:rPr sz="1400"/>
              <a:t>Initial stepper motor exhibited unidirectional rotation due to faulty driver circuit and control signal issues.</a:t>
            </a:r>
          </a:p>
          <a:p>
            <a:r>
              <a:rPr sz="1400" b="1"/>
              <a:t>Servo Motor Replacement: </a:t>
            </a:r>
            <a:r>
              <a:rPr sz="1400"/>
              <a:t>Selected servo motor offering bidirectional rotation with integrated feedback, improving beam angle control precision.</a:t>
            </a:r>
          </a:p>
          <a:p>
            <a:r>
              <a:rPr sz="1400" b="1"/>
              <a:t>Implementation Process: </a:t>
            </a:r>
            <a:r>
              <a:rPr sz="1400"/>
              <a:t>Rewired control signals, adjusted PID parameters, and calibrated servo response for seamless integration and performance.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Prototype Demonstration: </a:t>
            </a:r>
            <a:r>
              <a:rPr sz="1400"/>
              <a:t>Photos exhibit ball stably balanced on beam, validating effective PID feedback and hardware integration.</a:t>
            </a:r>
          </a:p>
          <a:p>
            <a:r>
              <a:rPr sz="1400" b="1"/>
              <a:t>Scope Output Analysis: </a:t>
            </a:r>
            <a:r>
              <a:rPr sz="1400"/>
              <a:t>Oscilloscope captures confirm system stability with smooth ball position tracking and minimal oscillatory deviation.</a:t>
            </a:r>
          </a:p>
          <a:p>
            <a:r>
              <a:rPr sz="1400" b="1"/>
              <a:t>Visual Confirmation: </a:t>
            </a:r>
            <a:r>
              <a:rPr sz="1400"/>
              <a:t>Screenshots highlight real-time control response confirming rapid corrections maintaining ball at setpoint under disturbances.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EE191 Balance Beam 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Project Overview</a:t>
            </a:r>
          </a:p>
          <a:p>
            <a:r>
              <a:rPr sz="1400"/>
              <a:t>Project Goals &amp; Learning Objectives</a:t>
            </a:r>
          </a:p>
          <a:p>
            <a:r>
              <a:rPr sz="1400"/>
              <a:t>Hardware Components</a:t>
            </a:r>
          </a:p>
          <a:p>
            <a:r>
              <a:rPr sz="1400"/>
              <a:t>System Architecture Diagram</a:t>
            </a:r>
          </a:p>
          <a:p>
            <a:r>
              <a:rPr sz="1400"/>
              <a:t>Ball Motion Theory</a:t>
            </a:r>
          </a:p>
          <a:p>
            <a:r>
              <a:rPr sz="1400"/>
              <a:t>Air Resistance</a:t>
            </a:r>
          </a:p>
          <a:p>
            <a:r>
              <a:rPr sz="1400"/>
              <a:t>Laplace &amp; Transfer Function</a:t>
            </a:r>
          </a:p>
          <a:p>
            <a:r>
              <a:rPr sz="1400"/>
              <a:t>Servo Motor Theory</a:t>
            </a:r>
          </a:p>
          <a:p>
            <a:r>
              <a:rPr sz="1400"/>
              <a:t>Mechanical Linkage Math</a:t>
            </a:r>
          </a:p>
          <a:p>
            <a:r>
              <a:rPr sz="1400"/>
              <a:t>Simulink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Group Reflection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Team Collaboration Insights: </a:t>
            </a:r>
            <a:r>
              <a:rPr sz="1400"/>
              <a:t>Coordination challenges improved through iterative communication, fostering problem-solving and knowledge sharing effectively.</a:t>
            </a:r>
          </a:p>
          <a:p>
            <a:r>
              <a:rPr sz="1400" b="1"/>
              <a:t>Sensor Accuracy Enhancements: </a:t>
            </a:r>
            <a:r>
              <a:rPr sz="1400"/>
              <a:t>Future work includes integrating advanced sensors with noise filtering to reduce echo interference and improve feedback reliability.</a:t>
            </a:r>
          </a:p>
          <a:p>
            <a:r>
              <a:rPr sz="1400" b="1"/>
              <a:t>Motor &amp; Software Refinements: </a:t>
            </a:r>
            <a:r>
              <a:rPr sz="1400"/>
              <a:t>Enhance motor control algorithms using adaptive tuning and optimize software for faster real-time response and stability.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EE191 Balance Beam 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PID Tuning</a:t>
            </a:r>
          </a:p>
          <a:p>
            <a:r>
              <a:rPr sz="1400"/>
              <a:t>C++ Code &amp; Sensor Testing</a:t>
            </a:r>
          </a:p>
          <a:p>
            <a:r>
              <a:rPr sz="1400"/>
              <a:t>Sensor Problems</a:t>
            </a:r>
          </a:p>
          <a:p>
            <a:r>
              <a:rPr sz="1400"/>
              <a:t>Troubleshooting</a:t>
            </a:r>
          </a:p>
          <a:p>
            <a:r>
              <a:rPr sz="1400"/>
              <a:t>Motor Hardware Problems</a:t>
            </a:r>
          </a:p>
          <a:p>
            <a:r>
              <a:rPr sz="1400"/>
              <a:t>Final Results</a:t>
            </a:r>
          </a:p>
          <a:p>
            <a:r>
              <a:rPr sz="1400"/>
              <a:t>Group Reflection &amp; 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PID Feedback Control: </a:t>
            </a:r>
            <a:r>
              <a:rPr sz="1400"/>
              <a:t>PID controllers continuously adjust beam angle based on ball position, enabling dynamic stabilization through feedback.</a:t>
            </a:r>
          </a:p>
          <a:p>
            <a:r>
              <a:rPr sz="1400" b="1"/>
              <a:t>System Components: </a:t>
            </a:r>
            <a:r>
              <a:rPr sz="1400"/>
              <a:t>Ultrasonic sensors detect ball position; servo motors adjust beam angle correcting ball displacement effectively.</a:t>
            </a:r>
          </a:p>
          <a:p>
            <a:r>
              <a:rPr sz="1400" b="1"/>
              <a:t>Real-World Relevance: </a:t>
            </a:r>
            <a:r>
              <a:rPr sz="1400"/>
              <a:t>Balance beam control exemplifies robotics applications, highlighting control systems in automation and dynamic stabilization.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Goals &amp;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Ball Stabilization: </a:t>
            </a:r>
            <a:r>
              <a:rPr sz="1400"/>
              <a:t>Achieve precise control to maintain the ball's position at center through dynamic beam adjustments.</a:t>
            </a:r>
          </a:p>
          <a:p>
            <a:r>
              <a:rPr sz="1400" b="1"/>
              <a:t>Apply System Dynamics: </a:t>
            </a:r>
            <a:r>
              <a:rPr sz="1400"/>
              <a:t>Integrate theoretical system dynamics principles into practical control algorithm development and implementation.</a:t>
            </a:r>
          </a:p>
          <a:p>
            <a:r>
              <a:rPr sz="1400" b="1"/>
              <a:t>Team Collaboration: </a:t>
            </a:r>
            <a:r>
              <a:rPr sz="1400"/>
              <a:t>Enhance cooperative skills by coordinating tasks, sharing knowledge and solving complex problems collectively.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Ultrasonic Sensor: </a:t>
            </a:r>
            <a:r>
              <a:rPr sz="1400"/>
              <a:t>Measures ball distance by emitting sound waves and detecting echo time for precise position feedback.</a:t>
            </a:r>
          </a:p>
          <a:p>
            <a:r>
              <a:rPr sz="1400" b="1"/>
              <a:t>Servo Motor: </a:t>
            </a:r>
            <a:r>
              <a:rPr sz="1400"/>
              <a:t>Adjusts beam angle via controlled rotation, translating PID commands into precise dynamic positioning.</a:t>
            </a:r>
          </a:p>
          <a:p>
            <a:r>
              <a:rPr sz="1400" b="1"/>
              <a:t>Aluminium Beam: </a:t>
            </a:r>
            <a:r>
              <a:rPr sz="1400"/>
              <a:t>Rigid structural element providing stable platform and consistent response to motor-induced angular changes.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System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Sensor Measurement Input: </a:t>
            </a:r>
            <a:r>
              <a:rPr sz="1400"/>
              <a:t>Ultrasonic sensor continuously measures ball position, providing real-time feedback to the PID controller.</a:t>
            </a:r>
          </a:p>
          <a:p>
            <a:r>
              <a:rPr sz="1400" b="1"/>
              <a:t>PID Controller Processing: </a:t>
            </a:r>
            <a:r>
              <a:rPr sz="1400"/>
              <a:t>PID block analyzes error between desired and actual ball position, generating corrective motor commands.</a:t>
            </a:r>
          </a:p>
          <a:p>
            <a:r>
              <a:rPr sz="1400" b="1"/>
              <a:t>Motor-Driven Beam Adjustment: </a:t>
            </a:r>
            <a:r>
              <a:rPr sz="1400"/>
              <a:t>Servo motor actuates beam angle based on PID output, dynamically stabilizing ball position on beam.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Ball Motion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Rolling Ball Dynamics: </a:t>
            </a:r>
            <a:r>
              <a:rPr sz="1400"/>
              <a:t>A ball rolling down an incline accelerates due to gravitational force component along the slope.</a:t>
            </a:r>
          </a:p>
          <a:p>
            <a:r>
              <a:rPr sz="1400" b="1"/>
              <a:t>Key Equation: </a:t>
            </a:r>
            <a:r>
              <a:rPr sz="1400"/>
              <a:t>Acceleration formula a = (3/5) g sin(θ) accounts for rotational inertia of a solid sphere rolling without slipping.</a:t>
            </a:r>
          </a:p>
          <a:p>
            <a:r>
              <a:rPr sz="1400" b="1"/>
              <a:t>Force Components: </a:t>
            </a:r>
            <a:r>
              <a:rPr sz="1400"/>
              <a:t>Forces include gravity, normal force, and friction, which enable rolling motion without slipping on inclined beam.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Air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Terminal Velocity Measurement: </a:t>
            </a:r>
            <a:r>
              <a:rPr sz="1400"/>
              <a:t>Release object at rest and measure steady velocity where drag equals gravitational force precisely.</a:t>
            </a:r>
          </a:p>
          <a:p>
            <a:r>
              <a:rPr sz="1400" b="1"/>
              <a:t>Drag Coefficient Derivation: </a:t>
            </a:r>
            <a:r>
              <a:rPr sz="1400"/>
              <a:t>Calculate drag coefficient from force balance equation using measured terminal velocity and object properties.</a:t>
            </a:r>
          </a:p>
          <a:p>
            <a:r>
              <a:rPr sz="1400" b="1"/>
              <a:t>Graphical Illustration: </a:t>
            </a:r>
            <a:r>
              <a:rPr sz="1400"/>
              <a:t>Diagram depicts velocity-time curve stabilizing at terminal velocity, with corresponding drag force opposed to gravity.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1202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EE191 Balance Beam Project Presentation</vt:lpstr>
      <vt:lpstr>EE191 Balance Beam Project Presentation</vt:lpstr>
      <vt:lpstr>EE191 Balance Beam Project Presentation</vt:lpstr>
      <vt:lpstr>Project Overview</vt:lpstr>
      <vt:lpstr>Project Goals &amp; Learning Objectives</vt:lpstr>
      <vt:lpstr>Hardware Components</vt:lpstr>
      <vt:lpstr>System Architecture Diagram</vt:lpstr>
      <vt:lpstr>Ball Motion Theory</vt:lpstr>
      <vt:lpstr>Air Resistance</vt:lpstr>
      <vt:lpstr>Laplace &amp; Transfer Function</vt:lpstr>
      <vt:lpstr>Servo Motor Theory</vt:lpstr>
      <vt:lpstr>Mechanical Linkage Math</vt:lpstr>
      <vt:lpstr>Simulink Model</vt:lpstr>
      <vt:lpstr>PID Tuning</vt:lpstr>
      <vt:lpstr>C++ Code &amp; Sensor Testing</vt:lpstr>
      <vt:lpstr>Sensor Problems</vt:lpstr>
      <vt:lpstr>Troubleshooting</vt:lpstr>
      <vt:lpstr>Motor Hardware Problems</vt:lpstr>
      <vt:lpstr>Final Results</vt:lpstr>
      <vt:lpstr>Group Reflection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Krystian Stratynski</dc:creator>
  <cp:keywords/>
  <dc:description>generated using python-pptx</dc:description>
  <cp:lastModifiedBy>KRYSTIAN STRATYNSKI</cp:lastModifiedBy>
  <cp:revision>1</cp:revision>
  <dcterms:created xsi:type="dcterms:W3CDTF">2013-01-27T09:14:16Z</dcterms:created>
  <dcterms:modified xsi:type="dcterms:W3CDTF">2025-10-22T16:29:16Z</dcterms:modified>
  <cp:category/>
</cp:coreProperties>
</file>