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1" r:id="rId4"/>
    <p:sldId id="272" r:id="rId5"/>
    <p:sldId id="276" r:id="rId6"/>
    <p:sldId id="274" r:id="rId7"/>
    <p:sldId id="275" r:id="rId8"/>
    <p:sldId id="278" r:id="rId9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5-06T23:45:07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4415 4688 0</inkml:trace>
  <inkml:trace contextRef="#ctx0" brushRef="#br0" timeOffset="63900.75">31204 149 0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166870" cy="6858000"/>
          </a:xfrm>
          <a:custGeom>
            <a:avLst/>
            <a:gdLst/>
            <a:ahLst/>
            <a:cxnLst/>
            <a:rect l="l" t="t" r="r" b="b"/>
            <a:pathLst>
              <a:path w="4166870" h="6858000">
                <a:moveTo>
                  <a:pt x="2259330" y="0"/>
                </a:moveTo>
                <a:lnTo>
                  <a:pt x="0" y="0"/>
                </a:lnTo>
                <a:lnTo>
                  <a:pt x="0" y="6857999"/>
                </a:lnTo>
                <a:lnTo>
                  <a:pt x="2259330" y="6857999"/>
                </a:lnTo>
                <a:lnTo>
                  <a:pt x="2387600" y="6775778"/>
                </a:lnTo>
                <a:lnTo>
                  <a:pt x="2427191" y="6748686"/>
                </a:lnTo>
                <a:lnTo>
                  <a:pt x="2466443" y="6721137"/>
                </a:lnTo>
                <a:lnTo>
                  <a:pt x="2505350" y="6693136"/>
                </a:lnTo>
                <a:lnTo>
                  <a:pt x="2543910" y="6664686"/>
                </a:lnTo>
                <a:lnTo>
                  <a:pt x="2582118" y="6635792"/>
                </a:lnTo>
                <a:lnTo>
                  <a:pt x="2619970" y="6606457"/>
                </a:lnTo>
                <a:lnTo>
                  <a:pt x="2657464" y="6576685"/>
                </a:lnTo>
                <a:lnTo>
                  <a:pt x="2694594" y="6546479"/>
                </a:lnTo>
                <a:lnTo>
                  <a:pt x="2731358" y="6515844"/>
                </a:lnTo>
                <a:lnTo>
                  <a:pt x="2767750" y="6484784"/>
                </a:lnTo>
                <a:lnTo>
                  <a:pt x="2803769" y="6453301"/>
                </a:lnTo>
                <a:lnTo>
                  <a:pt x="2839409" y="6421401"/>
                </a:lnTo>
                <a:lnTo>
                  <a:pt x="2874667" y="6389086"/>
                </a:lnTo>
                <a:lnTo>
                  <a:pt x="2909539" y="6356362"/>
                </a:lnTo>
                <a:lnTo>
                  <a:pt x="2944021" y="6323230"/>
                </a:lnTo>
                <a:lnTo>
                  <a:pt x="2978109" y="6289696"/>
                </a:lnTo>
                <a:lnTo>
                  <a:pt x="3011801" y="6255763"/>
                </a:lnTo>
                <a:lnTo>
                  <a:pt x="3045091" y="6221435"/>
                </a:lnTo>
                <a:lnTo>
                  <a:pt x="3077975" y="6186716"/>
                </a:lnTo>
                <a:lnTo>
                  <a:pt x="3110452" y="6151609"/>
                </a:lnTo>
                <a:lnTo>
                  <a:pt x="3142515" y="6116118"/>
                </a:lnTo>
                <a:lnTo>
                  <a:pt x="3174162" y="6080248"/>
                </a:lnTo>
                <a:lnTo>
                  <a:pt x="3205389" y="6044002"/>
                </a:lnTo>
                <a:lnTo>
                  <a:pt x="3236191" y="6007384"/>
                </a:lnTo>
                <a:lnTo>
                  <a:pt x="3266566" y="5970397"/>
                </a:lnTo>
                <a:lnTo>
                  <a:pt x="3296509" y="5933046"/>
                </a:lnTo>
                <a:lnTo>
                  <a:pt x="3326017" y="5895333"/>
                </a:lnTo>
                <a:lnTo>
                  <a:pt x="3355085" y="5857265"/>
                </a:lnTo>
                <a:lnTo>
                  <a:pt x="3383710" y="5818842"/>
                </a:lnTo>
                <a:lnTo>
                  <a:pt x="3411888" y="5780071"/>
                </a:lnTo>
                <a:lnTo>
                  <a:pt x="3439615" y="5740954"/>
                </a:lnTo>
                <a:lnTo>
                  <a:pt x="3466887" y="5701496"/>
                </a:lnTo>
                <a:lnTo>
                  <a:pt x="3493701" y="5661700"/>
                </a:lnTo>
                <a:lnTo>
                  <a:pt x="3520053" y="5621569"/>
                </a:lnTo>
                <a:lnTo>
                  <a:pt x="3545939" y="5581109"/>
                </a:lnTo>
                <a:lnTo>
                  <a:pt x="3571354" y="5540322"/>
                </a:lnTo>
                <a:lnTo>
                  <a:pt x="3596297" y="5499213"/>
                </a:lnTo>
                <a:lnTo>
                  <a:pt x="3620761" y="5457784"/>
                </a:lnTo>
                <a:lnTo>
                  <a:pt x="3644745" y="5416041"/>
                </a:lnTo>
                <a:lnTo>
                  <a:pt x="3668243" y="5373987"/>
                </a:lnTo>
                <a:lnTo>
                  <a:pt x="3691252" y="5331626"/>
                </a:lnTo>
                <a:lnTo>
                  <a:pt x="3713768" y="5288961"/>
                </a:lnTo>
                <a:lnTo>
                  <a:pt x="3735788" y="5245996"/>
                </a:lnTo>
                <a:lnTo>
                  <a:pt x="3757307" y="5202736"/>
                </a:lnTo>
                <a:lnTo>
                  <a:pt x="3778323" y="5159183"/>
                </a:lnTo>
                <a:lnTo>
                  <a:pt x="3798830" y="5115342"/>
                </a:lnTo>
                <a:lnTo>
                  <a:pt x="3818825" y="5071217"/>
                </a:lnTo>
                <a:lnTo>
                  <a:pt x="3838305" y="5026811"/>
                </a:lnTo>
                <a:lnTo>
                  <a:pt x="3857265" y="4982129"/>
                </a:lnTo>
                <a:lnTo>
                  <a:pt x="3875702" y="4937174"/>
                </a:lnTo>
                <a:lnTo>
                  <a:pt x="3893611" y="4891949"/>
                </a:lnTo>
                <a:lnTo>
                  <a:pt x="3910990" y="4846459"/>
                </a:lnTo>
                <a:lnTo>
                  <a:pt x="3927834" y="4800708"/>
                </a:lnTo>
                <a:lnTo>
                  <a:pt x="3944140" y="4754699"/>
                </a:lnTo>
                <a:lnTo>
                  <a:pt x="3959903" y="4708436"/>
                </a:lnTo>
                <a:lnTo>
                  <a:pt x="3975120" y="4661923"/>
                </a:lnTo>
                <a:lnTo>
                  <a:pt x="3989787" y="4615164"/>
                </a:lnTo>
                <a:lnTo>
                  <a:pt x="4003900" y="4568162"/>
                </a:lnTo>
                <a:lnTo>
                  <a:pt x="4017455" y="4520922"/>
                </a:lnTo>
                <a:lnTo>
                  <a:pt x="4030449" y="4473447"/>
                </a:lnTo>
                <a:lnTo>
                  <a:pt x="4042878" y="4425741"/>
                </a:lnTo>
                <a:lnTo>
                  <a:pt x="4054737" y="4377808"/>
                </a:lnTo>
                <a:lnTo>
                  <a:pt x="4066024" y="4329652"/>
                </a:lnTo>
                <a:lnTo>
                  <a:pt x="4076734" y="4281276"/>
                </a:lnTo>
                <a:lnTo>
                  <a:pt x="4086864" y="4232684"/>
                </a:lnTo>
                <a:lnTo>
                  <a:pt x="4096409" y="4183881"/>
                </a:lnTo>
                <a:lnTo>
                  <a:pt x="4105366" y="4134870"/>
                </a:lnTo>
                <a:lnTo>
                  <a:pt x="4113731" y="4085654"/>
                </a:lnTo>
                <a:lnTo>
                  <a:pt x="4121500" y="4036238"/>
                </a:lnTo>
                <a:lnTo>
                  <a:pt x="4128670" y="3986625"/>
                </a:lnTo>
                <a:lnTo>
                  <a:pt x="4135236" y="3936819"/>
                </a:lnTo>
                <a:lnTo>
                  <a:pt x="4141195" y="3886825"/>
                </a:lnTo>
                <a:lnTo>
                  <a:pt x="4146542" y="3836645"/>
                </a:lnTo>
                <a:lnTo>
                  <a:pt x="4151275" y="3786284"/>
                </a:lnTo>
                <a:lnTo>
                  <a:pt x="4155390" y="3735745"/>
                </a:lnTo>
                <a:lnTo>
                  <a:pt x="4158882" y="3685033"/>
                </a:lnTo>
                <a:lnTo>
                  <a:pt x="4161747" y="3634151"/>
                </a:lnTo>
                <a:lnTo>
                  <a:pt x="4163982" y="3583103"/>
                </a:lnTo>
                <a:lnTo>
                  <a:pt x="4165584" y="3531892"/>
                </a:lnTo>
                <a:lnTo>
                  <a:pt x="4166547" y="3480523"/>
                </a:lnTo>
                <a:lnTo>
                  <a:pt x="4166870" y="3429000"/>
                </a:lnTo>
                <a:lnTo>
                  <a:pt x="4166547" y="3377476"/>
                </a:lnTo>
                <a:lnTo>
                  <a:pt x="4165584" y="3326107"/>
                </a:lnTo>
                <a:lnTo>
                  <a:pt x="4163982" y="3274897"/>
                </a:lnTo>
                <a:lnTo>
                  <a:pt x="4161747" y="3223849"/>
                </a:lnTo>
                <a:lnTo>
                  <a:pt x="4158882" y="3172967"/>
                </a:lnTo>
                <a:lnTo>
                  <a:pt x="4155390" y="3122255"/>
                </a:lnTo>
                <a:lnTo>
                  <a:pt x="4151275" y="3071716"/>
                </a:lnTo>
                <a:lnTo>
                  <a:pt x="4146542" y="3021356"/>
                </a:lnTo>
                <a:lnTo>
                  <a:pt x="4141195" y="2971176"/>
                </a:lnTo>
                <a:lnTo>
                  <a:pt x="4135236" y="2921182"/>
                </a:lnTo>
                <a:lnTo>
                  <a:pt x="4128670" y="2871377"/>
                </a:lnTo>
                <a:lnTo>
                  <a:pt x="4121500" y="2821765"/>
                </a:lnTo>
                <a:lnTo>
                  <a:pt x="4113731" y="2772349"/>
                </a:lnTo>
                <a:lnTo>
                  <a:pt x="4105366" y="2723134"/>
                </a:lnTo>
                <a:lnTo>
                  <a:pt x="4096409" y="2674123"/>
                </a:lnTo>
                <a:lnTo>
                  <a:pt x="4086864" y="2625320"/>
                </a:lnTo>
                <a:lnTo>
                  <a:pt x="4076734" y="2576729"/>
                </a:lnTo>
                <a:lnTo>
                  <a:pt x="4066024" y="2528354"/>
                </a:lnTo>
                <a:lnTo>
                  <a:pt x="4054737" y="2480198"/>
                </a:lnTo>
                <a:lnTo>
                  <a:pt x="4042878" y="2432266"/>
                </a:lnTo>
                <a:lnTo>
                  <a:pt x="4030449" y="2384560"/>
                </a:lnTo>
                <a:lnTo>
                  <a:pt x="4017455" y="2337086"/>
                </a:lnTo>
                <a:lnTo>
                  <a:pt x="4003900" y="2289846"/>
                </a:lnTo>
                <a:lnTo>
                  <a:pt x="3989787" y="2242846"/>
                </a:lnTo>
                <a:lnTo>
                  <a:pt x="3975120" y="2196087"/>
                </a:lnTo>
                <a:lnTo>
                  <a:pt x="3959903" y="2149575"/>
                </a:lnTo>
                <a:lnTo>
                  <a:pt x="3944140" y="2103312"/>
                </a:lnTo>
                <a:lnTo>
                  <a:pt x="3927834" y="2057304"/>
                </a:lnTo>
                <a:lnTo>
                  <a:pt x="3910990" y="2011553"/>
                </a:lnTo>
                <a:lnTo>
                  <a:pt x="3893611" y="1966064"/>
                </a:lnTo>
                <a:lnTo>
                  <a:pt x="3875702" y="1920840"/>
                </a:lnTo>
                <a:lnTo>
                  <a:pt x="3857265" y="1875885"/>
                </a:lnTo>
                <a:lnTo>
                  <a:pt x="3838305" y="1831203"/>
                </a:lnTo>
                <a:lnTo>
                  <a:pt x="3818825" y="1786797"/>
                </a:lnTo>
                <a:lnTo>
                  <a:pt x="3798830" y="1742673"/>
                </a:lnTo>
                <a:lnTo>
                  <a:pt x="3778323" y="1698832"/>
                </a:lnTo>
                <a:lnTo>
                  <a:pt x="3757307" y="1655280"/>
                </a:lnTo>
                <a:lnTo>
                  <a:pt x="3735788" y="1612020"/>
                </a:lnTo>
                <a:lnTo>
                  <a:pt x="3713768" y="1569055"/>
                </a:lnTo>
                <a:lnTo>
                  <a:pt x="3691252" y="1526391"/>
                </a:lnTo>
                <a:lnTo>
                  <a:pt x="3668243" y="1484029"/>
                </a:lnTo>
                <a:lnTo>
                  <a:pt x="3644745" y="1441975"/>
                </a:lnTo>
                <a:lnTo>
                  <a:pt x="3620761" y="1400232"/>
                </a:lnTo>
                <a:lnTo>
                  <a:pt x="3596297" y="1358804"/>
                </a:lnTo>
                <a:lnTo>
                  <a:pt x="3571354" y="1317694"/>
                </a:lnTo>
                <a:lnTo>
                  <a:pt x="3545939" y="1276907"/>
                </a:lnTo>
                <a:lnTo>
                  <a:pt x="3520053" y="1236446"/>
                </a:lnTo>
                <a:lnTo>
                  <a:pt x="3493701" y="1196316"/>
                </a:lnTo>
                <a:lnTo>
                  <a:pt x="3466887" y="1156519"/>
                </a:lnTo>
                <a:lnTo>
                  <a:pt x="3439615" y="1117060"/>
                </a:lnTo>
                <a:lnTo>
                  <a:pt x="3411888" y="1077943"/>
                </a:lnTo>
                <a:lnTo>
                  <a:pt x="3383710" y="1039171"/>
                </a:lnTo>
                <a:lnTo>
                  <a:pt x="3355085" y="1000748"/>
                </a:lnTo>
                <a:lnTo>
                  <a:pt x="3326017" y="962678"/>
                </a:lnTo>
                <a:lnTo>
                  <a:pt x="3296509" y="924965"/>
                </a:lnTo>
                <a:lnTo>
                  <a:pt x="3266566" y="887613"/>
                </a:lnTo>
                <a:lnTo>
                  <a:pt x="3236191" y="850625"/>
                </a:lnTo>
                <a:lnTo>
                  <a:pt x="3205389" y="814006"/>
                </a:lnTo>
                <a:lnTo>
                  <a:pt x="3174162" y="777758"/>
                </a:lnTo>
                <a:lnTo>
                  <a:pt x="3142515" y="741886"/>
                </a:lnTo>
                <a:lnTo>
                  <a:pt x="3110452" y="706395"/>
                </a:lnTo>
                <a:lnTo>
                  <a:pt x="3077975" y="671286"/>
                </a:lnTo>
                <a:lnTo>
                  <a:pt x="3045091" y="636565"/>
                </a:lnTo>
                <a:lnTo>
                  <a:pt x="3011801" y="602235"/>
                </a:lnTo>
                <a:lnTo>
                  <a:pt x="2978109" y="568300"/>
                </a:lnTo>
                <a:lnTo>
                  <a:pt x="2944021" y="534764"/>
                </a:lnTo>
                <a:lnTo>
                  <a:pt x="2909539" y="501631"/>
                </a:lnTo>
                <a:lnTo>
                  <a:pt x="2874667" y="468903"/>
                </a:lnTo>
                <a:lnTo>
                  <a:pt x="2839409" y="436586"/>
                </a:lnTo>
                <a:lnTo>
                  <a:pt x="2803769" y="404684"/>
                </a:lnTo>
                <a:lnTo>
                  <a:pt x="2767750" y="373198"/>
                </a:lnTo>
                <a:lnTo>
                  <a:pt x="2731358" y="342135"/>
                </a:lnTo>
                <a:lnTo>
                  <a:pt x="2694594" y="311497"/>
                </a:lnTo>
                <a:lnTo>
                  <a:pt x="2657464" y="281288"/>
                </a:lnTo>
                <a:lnTo>
                  <a:pt x="2619970" y="251513"/>
                </a:lnTo>
                <a:lnTo>
                  <a:pt x="2582118" y="222174"/>
                </a:lnTo>
                <a:lnTo>
                  <a:pt x="2543910" y="193276"/>
                </a:lnTo>
                <a:lnTo>
                  <a:pt x="2505350" y="164823"/>
                </a:lnTo>
                <a:lnTo>
                  <a:pt x="2466443" y="136818"/>
                </a:lnTo>
                <a:lnTo>
                  <a:pt x="2427191" y="109265"/>
                </a:lnTo>
                <a:lnTo>
                  <a:pt x="2387600" y="82169"/>
                </a:lnTo>
                <a:lnTo>
                  <a:pt x="225933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92309" y="4497070"/>
            <a:ext cx="2042160" cy="2042160"/>
          </a:xfrm>
          <a:custGeom>
            <a:avLst/>
            <a:gdLst/>
            <a:ahLst/>
            <a:cxnLst/>
            <a:rect l="l" t="t" r="r" b="b"/>
            <a:pathLst>
              <a:path w="2042159" h="2042159">
                <a:moveTo>
                  <a:pt x="0" y="2042159"/>
                </a:moveTo>
                <a:lnTo>
                  <a:pt x="48205" y="2041602"/>
                </a:lnTo>
                <a:lnTo>
                  <a:pt x="96136" y="2039937"/>
                </a:lnTo>
                <a:lnTo>
                  <a:pt x="143781" y="2037177"/>
                </a:lnTo>
                <a:lnTo>
                  <a:pt x="191128" y="2033334"/>
                </a:lnTo>
                <a:lnTo>
                  <a:pt x="238165" y="2028420"/>
                </a:lnTo>
                <a:lnTo>
                  <a:pt x="284878" y="2022449"/>
                </a:lnTo>
                <a:lnTo>
                  <a:pt x="331257" y="2015431"/>
                </a:lnTo>
                <a:lnTo>
                  <a:pt x="377288" y="2007379"/>
                </a:lnTo>
                <a:lnTo>
                  <a:pt x="422959" y="1998307"/>
                </a:lnTo>
                <a:lnTo>
                  <a:pt x="468258" y="1988224"/>
                </a:lnTo>
                <a:lnTo>
                  <a:pt x="513174" y="1977145"/>
                </a:lnTo>
                <a:lnTo>
                  <a:pt x="557693" y="1965081"/>
                </a:lnTo>
                <a:lnTo>
                  <a:pt x="601803" y="1952045"/>
                </a:lnTo>
                <a:lnTo>
                  <a:pt x="645493" y="1938048"/>
                </a:lnTo>
                <a:lnTo>
                  <a:pt x="688749" y="1923104"/>
                </a:lnTo>
                <a:lnTo>
                  <a:pt x="731560" y="1907224"/>
                </a:lnTo>
                <a:lnTo>
                  <a:pt x="773913" y="1890420"/>
                </a:lnTo>
                <a:lnTo>
                  <a:pt x="815796" y="1872705"/>
                </a:lnTo>
                <a:lnTo>
                  <a:pt x="857198" y="1854092"/>
                </a:lnTo>
                <a:lnTo>
                  <a:pt x="898104" y="1834591"/>
                </a:lnTo>
                <a:lnTo>
                  <a:pt x="938504" y="1814216"/>
                </a:lnTo>
                <a:lnTo>
                  <a:pt x="978385" y="1792979"/>
                </a:lnTo>
                <a:lnTo>
                  <a:pt x="1017735" y="1770893"/>
                </a:lnTo>
                <a:lnTo>
                  <a:pt x="1056541" y="1747968"/>
                </a:lnTo>
                <a:lnTo>
                  <a:pt x="1094792" y="1724219"/>
                </a:lnTo>
                <a:lnTo>
                  <a:pt x="1132475" y="1699656"/>
                </a:lnTo>
                <a:lnTo>
                  <a:pt x="1169577" y="1674292"/>
                </a:lnTo>
                <a:lnTo>
                  <a:pt x="1206087" y="1648140"/>
                </a:lnTo>
                <a:lnTo>
                  <a:pt x="1241992" y="1621211"/>
                </a:lnTo>
                <a:lnTo>
                  <a:pt x="1277280" y="1593518"/>
                </a:lnTo>
                <a:lnTo>
                  <a:pt x="1311939" y="1565074"/>
                </a:lnTo>
                <a:lnTo>
                  <a:pt x="1345957" y="1535890"/>
                </a:lnTo>
                <a:lnTo>
                  <a:pt x="1379320" y="1505978"/>
                </a:lnTo>
                <a:lnTo>
                  <a:pt x="1412018" y="1475352"/>
                </a:lnTo>
                <a:lnTo>
                  <a:pt x="1444037" y="1444023"/>
                </a:lnTo>
                <a:lnTo>
                  <a:pt x="1475366" y="1412003"/>
                </a:lnTo>
                <a:lnTo>
                  <a:pt x="1505992" y="1379305"/>
                </a:lnTo>
                <a:lnTo>
                  <a:pt x="1535903" y="1345941"/>
                </a:lnTo>
                <a:lnTo>
                  <a:pt x="1565086" y="1311924"/>
                </a:lnTo>
                <a:lnTo>
                  <a:pt x="1593530" y="1277264"/>
                </a:lnTo>
                <a:lnTo>
                  <a:pt x="1621223" y="1241976"/>
                </a:lnTo>
                <a:lnTo>
                  <a:pt x="1648151" y="1206071"/>
                </a:lnTo>
                <a:lnTo>
                  <a:pt x="1674302" y="1169560"/>
                </a:lnTo>
                <a:lnTo>
                  <a:pt x="1699666" y="1132458"/>
                </a:lnTo>
                <a:lnTo>
                  <a:pt x="1724228" y="1094775"/>
                </a:lnTo>
                <a:lnTo>
                  <a:pt x="1747977" y="1056524"/>
                </a:lnTo>
                <a:lnTo>
                  <a:pt x="1770901" y="1017718"/>
                </a:lnTo>
                <a:lnTo>
                  <a:pt x="1792987" y="978368"/>
                </a:lnTo>
                <a:lnTo>
                  <a:pt x="1814224" y="938487"/>
                </a:lnTo>
                <a:lnTo>
                  <a:pt x="1834598" y="898088"/>
                </a:lnTo>
                <a:lnTo>
                  <a:pt x="1854098" y="857181"/>
                </a:lnTo>
                <a:lnTo>
                  <a:pt x="1872711" y="815780"/>
                </a:lnTo>
                <a:lnTo>
                  <a:pt x="1890425" y="773897"/>
                </a:lnTo>
                <a:lnTo>
                  <a:pt x="1907228" y="731544"/>
                </a:lnTo>
                <a:lnTo>
                  <a:pt x="1923108" y="688734"/>
                </a:lnTo>
                <a:lnTo>
                  <a:pt x="1938052" y="645478"/>
                </a:lnTo>
                <a:lnTo>
                  <a:pt x="1952048" y="601789"/>
                </a:lnTo>
                <a:lnTo>
                  <a:pt x="1965084" y="557679"/>
                </a:lnTo>
                <a:lnTo>
                  <a:pt x="1977148" y="513161"/>
                </a:lnTo>
                <a:lnTo>
                  <a:pt x="1988226" y="468247"/>
                </a:lnTo>
                <a:lnTo>
                  <a:pt x="1998308" y="422948"/>
                </a:lnTo>
                <a:lnTo>
                  <a:pt x="2007381" y="377277"/>
                </a:lnTo>
                <a:lnTo>
                  <a:pt x="2015432" y="331247"/>
                </a:lnTo>
                <a:lnTo>
                  <a:pt x="2022449" y="284870"/>
                </a:lnTo>
                <a:lnTo>
                  <a:pt x="2028421" y="238158"/>
                </a:lnTo>
                <a:lnTo>
                  <a:pt x="2033334" y="191122"/>
                </a:lnTo>
                <a:lnTo>
                  <a:pt x="2037177" y="143777"/>
                </a:lnTo>
                <a:lnTo>
                  <a:pt x="2039937" y="96133"/>
                </a:lnTo>
                <a:lnTo>
                  <a:pt x="2041602" y="48203"/>
                </a:lnTo>
                <a:lnTo>
                  <a:pt x="2042160" y="0"/>
                </a:lnTo>
              </a:path>
            </a:pathLst>
          </a:custGeom>
          <a:ln w="126999">
            <a:solidFill>
              <a:srgbClr val="0E9ED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417" y="60578"/>
            <a:ext cx="10591164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6469" y="1548130"/>
            <a:ext cx="10259060" cy="1541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es/plantillas/matriz-mosco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475" y="2176145"/>
            <a:ext cx="4618990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85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Cátedra: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ts val="4430"/>
              </a:lnSpc>
              <a:spcBef>
                <a:spcPts val="400"/>
              </a:spcBef>
            </a:pPr>
            <a:r>
              <a:rPr lang="es-ES" sz="4100" spc="-30" dirty="0">
                <a:latin typeface="Calibri"/>
                <a:cs typeface="Calibri"/>
              </a:rPr>
              <a:t>Análisis de Sistemas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297" y="1833245"/>
            <a:ext cx="2877503" cy="1569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es-ES" sz="3600" b="1" spc="225" dirty="0">
                <a:latin typeface="Arial Narrow"/>
                <a:cs typeface="Arial Narrow"/>
              </a:rPr>
              <a:t>Modelo de</a:t>
            </a:r>
            <a:r>
              <a:rPr sz="3600" b="1" spc="225" dirty="0">
                <a:latin typeface="Arial Narrow"/>
                <a:cs typeface="Arial Narrow"/>
              </a:rPr>
              <a:t>  </a:t>
            </a:r>
            <a:r>
              <a:rPr lang="es-ES" sz="3600" b="1" spc="245" dirty="0">
                <a:latin typeface="Arial Narrow"/>
                <a:cs typeface="Arial Narrow"/>
              </a:rPr>
              <a:t>Casos de Uso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2593" y="4338098"/>
            <a:ext cx="1500342" cy="917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12" y="515302"/>
            <a:ext cx="4443095" cy="124008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70"/>
              </a:spcBef>
            </a:pPr>
            <a:r>
              <a:rPr sz="4200" spc="-50" dirty="0"/>
              <a:t>¿Qué </a:t>
            </a:r>
            <a:r>
              <a:rPr sz="4200" spc="140" dirty="0"/>
              <a:t>es </a:t>
            </a:r>
            <a:r>
              <a:rPr lang="es-ES" sz="4200" spc="50" dirty="0"/>
              <a:t>el Modelo de Casos de Uso</a:t>
            </a:r>
            <a:r>
              <a:rPr sz="4200" spc="25" dirty="0"/>
              <a:t>?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643889" y="1984905"/>
            <a:ext cx="3255645" cy="48895"/>
          </a:xfrm>
          <a:custGeom>
            <a:avLst/>
            <a:gdLst/>
            <a:ahLst/>
            <a:cxnLst/>
            <a:rect l="l" t="t" r="r" b="b"/>
            <a:pathLst>
              <a:path w="3255645" h="48894">
                <a:moveTo>
                  <a:pt x="203" y="16287"/>
                </a:moveTo>
                <a:lnTo>
                  <a:pt x="59841" y="11068"/>
                </a:lnTo>
                <a:lnTo>
                  <a:pt x="118551" y="6886"/>
                </a:lnTo>
                <a:lnTo>
                  <a:pt x="176169" y="3714"/>
                </a:lnTo>
                <a:lnTo>
                  <a:pt x="232531" y="1527"/>
                </a:lnTo>
                <a:lnTo>
                  <a:pt x="287475" y="298"/>
                </a:lnTo>
                <a:lnTo>
                  <a:pt x="340837" y="0"/>
                </a:lnTo>
                <a:lnTo>
                  <a:pt x="392455" y="606"/>
                </a:lnTo>
                <a:lnTo>
                  <a:pt x="442164" y="2091"/>
                </a:lnTo>
                <a:lnTo>
                  <a:pt x="489801" y="4429"/>
                </a:lnTo>
                <a:lnTo>
                  <a:pt x="535205" y="7591"/>
                </a:lnTo>
                <a:lnTo>
                  <a:pt x="578210" y="11553"/>
                </a:lnTo>
                <a:lnTo>
                  <a:pt x="618655" y="16287"/>
                </a:lnTo>
                <a:lnTo>
                  <a:pt x="655562" y="20343"/>
                </a:lnTo>
                <a:lnTo>
                  <a:pt x="694147" y="23174"/>
                </a:lnTo>
                <a:lnTo>
                  <a:pt x="734551" y="24929"/>
                </a:lnTo>
                <a:lnTo>
                  <a:pt x="776914" y="25758"/>
                </a:lnTo>
                <a:lnTo>
                  <a:pt x="821379" y="25811"/>
                </a:lnTo>
                <a:lnTo>
                  <a:pt x="868087" y="25239"/>
                </a:lnTo>
                <a:lnTo>
                  <a:pt x="917178" y="24190"/>
                </a:lnTo>
                <a:lnTo>
                  <a:pt x="968794" y="22815"/>
                </a:lnTo>
                <a:lnTo>
                  <a:pt x="1023076" y="21263"/>
                </a:lnTo>
                <a:lnTo>
                  <a:pt x="1080166" y="19685"/>
                </a:lnTo>
                <a:lnTo>
                  <a:pt x="1140205" y="18229"/>
                </a:lnTo>
                <a:lnTo>
                  <a:pt x="1203334" y="17047"/>
                </a:lnTo>
                <a:lnTo>
                  <a:pt x="1269695" y="16287"/>
                </a:lnTo>
                <a:lnTo>
                  <a:pt x="1335570" y="16044"/>
                </a:lnTo>
                <a:lnTo>
                  <a:pt x="1397471" y="16238"/>
                </a:lnTo>
                <a:lnTo>
                  <a:pt x="1455876" y="16761"/>
                </a:lnTo>
                <a:lnTo>
                  <a:pt x="1511266" y="17505"/>
                </a:lnTo>
                <a:lnTo>
                  <a:pt x="1564119" y="18361"/>
                </a:lnTo>
                <a:lnTo>
                  <a:pt x="1614916" y="19223"/>
                </a:lnTo>
                <a:lnTo>
                  <a:pt x="1664136" y="19980"/>
                </a:lnTo>
                <a:lnTo>
                  <a:pt x="1712260" y="20526"/>
                </a:lnTo>
                <a:lnTo>
                  <a:pt x="1759765" y="20751"/>
                </a:lnTo>
                <a:lnTo>
                  <a:pt x="1807134" y="20548"/>
                </a:lnTo>
                <a:lnTo>
                  <a:pt x="1854844" y="19809"/>
                </a:lnTo>
                <a:lnTo>
                  <a:pt x="1903376" y="18424"/>
                </a:lnTo>
                <a:lnTo>
                  <a:pt x="1953209" y="16287"/>
                </a:lnTo>
                <a:lnTo>
                  <a:pt x="2004879" y="14354"/>
                </a:lnTo>
                <a:lnTo>
                  <a:pt x="2058311" y="13514"/>
                </a:lnTo>
                <a:lnTo>
                  <a:pt x="2113065" y="13556"/>
                </a:lnTo>
                <a:lnTo>
                  <a:pt x="2168702" y="14271"/>
                </a:lnTo>
                <a:lnTo>
                  <a:pt x="2224783" y="15448"/>
                </a:lnTo>
                <a:lnTo>
                  <a:pt x="2280869" y="16877"/>
                </a:lnTo>
                <a:lnTo>
                  <a:pt x="2336521" y="18348"/>
                </a:lnTo>
                <a:lnTo>
                  <a:pt x="2391299" y="19652"/>
                </a:lnTo>
                <a:lnTo>
                  <a:pt x="2444765" y="20576"/>
                </a:lnTo>
                <a:lnTo>
                  <a:pt x="2496480" y="20912"/>
                </a:lnTo>
                <a:lnTo>
                  <a:pt x="2546003" y="20450"/>
                </a:lnTo>
                <a:lnTo>
                  <a:pt x="2592897" y="18978"/>
                </a:lnTo>
                <a:lnTo>
                  <a:pt x="2636723" y="16287"/>
                </a:lnTo>
                <a:lnTo>
                  <a:pt x="2684729" y="13326"/>
                </a:lnTo>
                <a:lnTo>
                  <a:pt x="2736706" y="11604"/>
                </a:lnTo>
                <a:lnTo>
                  <a:pt x="2791655" y="10912"/>
                </a:lnTo>
                <a:lnTo>
                  <a:pt x="2848578" y="11038"/>
                </a:lnTo>
                <a:lnTo>
                  <a:pt x="2906476" y="11773"/>
                </a:lnTo>
                <a:lnTo>
                  <a:pt x="2964351" y="12906"/>
                </a:lnTo>
                <a:lnTo>
                  <a:pt x="3021205" y="14227"/>
                </a:lnTo>
                <a:lnTo>
                  <a:pt x="3076039" y="15525"/>
                </a:lnTo>
                <a:lnTo>
                  <a:pt x="3127856" y="16591"/>
                </a:lnTo>
                <a:lnTo>
                  <a:pt x="3175655" y="17213"/>
                </a:lnTo>
                <a:lnTo>
                  <a:pt x="3218441" y="17182"/>
                </a:lnTo>
                <a:lnTo>
                  <a:pt x="3255213" y="16287"/>
                </a:lnTo>
                <a:lnTo>
                  <a:pt x="3254451" y="24796"/>
                </a:lnTo>
                <a:lnTo>
                  <a:pt x="3254832" y="28860"/>
                </a:lnTo>
                <a:lnTo>
                  <a:pt x="3255213" y="35337"/>
                </a:lnTo>
                <a:lnTo>
                  <a:pt x="3216122" y="36115"/>
                </a:lnTo>
                <a:lnTo>
                  <a:pt x="3170915" y="36344"/>
                </a:lnTo>
                <a:lnTo>
                  <a:pt x="3120658" y="36130"/>
                </a:lnTo>
                <a:lnTo>
                  <a:pt x="3066415" y="35582"/>
                </a:lnTo>
                <a:lnTo>
                  <a:pt x="3009251" y="34806"/>
                </a:lnTo>
                <a:lnTo>
                  <a:pt x="2950232" y="33911"/>
                </a:lnTo>
                <a:lnTo>
                  <a:pt x="2890421" y="33004"/>
                </a:lnTo>
                <a:lnTo>
                  <a:pt x="2830885" y="32192"/>
                </a:lnTo>
                <a:lnTo>
                  <a:pt x="2772687" y="31582"/>
                </a:lnTo>
                <a:lnTo>
                  <a:pt x="2716894" y="31283"/>
                </a:lnTo>
                <a:lnTo>
                  <a:pt x="2664569" y="31401"/>
                </a:lnTo>
                <a:lnTo>
                  <a:pt x="2616779" y="32045"/>
                </a:lnTo>
                <a:lnTo>
                  <a:pt x="2574587" y="33321"/>
                </a:lnTo>
                <a:lnTo>
                  <a:pt x="2539060" y="35337"/>
                </a:lnTo>
                <a:lnTo>
                  <a:pt x="2505660" y="37023"/>
                </a:lnTo>
                <a:lnTo>
                  <a:pt x="2429630" y="36758"/>
                </a:lnTo>
                <a:lnTo>
                  <a:pt x="2387188" y="35326"/>
                </a:lnTo>
                <a:lnTo>
                  <a:pt x="2341921" y="33375"/>
                </a:lnTo>
                <a:lnTo>
                  <a:pt x="2293925" y="31165"/>
                </a:lnTo>
                <a:lnTo>
                  <a:pt x="2243293" y="28955"/>
                </a:lnTo>
                <a:lnTo>
                  <a:pt x="2190120" y="27006"/>
                </a:lnTo>
                <a:lnTo>
                  <a:pt x="2134501" y="25578"/>
                </a:lnTo>
                <a:lnTo>
                  <a:pt x="2076532" y="24929"/>
                </a:lnTo>
                <a:lnTo>
                  <a:pt x="2016305" y="25321"/>
                </a:lnTo>
                <a:lnTo>
                  <a:pt x="1953917" y="27013"/>
                </a:lnTo>
                <a:lnTo>
                  <a:pt x="1889462" y="30265"/>
                </a:lnTo>
                <a:lnTo>
                  <a:pt x="1823034" y="35337"/>
                </a:lnTo>
                <a:lnTo>
                  <a:pt x="1755040" y="40941"/>
                </a:lnTo>
                <a:lnTo>
                  <a:pt x="1695292" y="44826"/>
                </a:lnTo>
                <a:lnTo>
                  <a:pt x="1642355" y="47204"/>
                </a:lnTo>
                <a:lnTo>
                  <a:pt x="1594796" y="48292"/>
                </a:lnTo>
                <a:lnTo>
                  <a:pt x="1551179" y="48302"/>
                </a:lnTo>
                <a:lnTo>
                  <a:pt x="1510070" y="47450"/>
                </a:lnTo>
                <a:lnTo>
                  <a:pt x="1470035" y="45949"/>
                </a:lnTo>
                <a:lnTo>
                  <a:pt x="1429638" y="44015"/>
                </a:lnTo>
                <a:lnTo>
                  <a:pt x="1387446" y="41861"/>
                </a:lnTo>
                <a:lnTo>
                  <a:pt x="1342024" y="39702"/>
                </a:lnTo>
                <a:lnTo>
                  <a:pt x="1291937" y="37752"/>
                </a:lnTo>
                <a:lnTo>
                  <a:pt x="1235751" y="36226"/>
                </a:lnTo>
                <a:lnTo>
                  <a:pt x="1172032" y="35337"/>
                </a:lnTo>
                <a:lnTo>
                  <a:pt x="1133460" y="35189"/>
                </a:lnTo>
                <a:lnTo>
                  <a:pt x="1094535" y="35286"/>
                </a:lnTo>
                <a:lnTo>
                  <a:pt x="1055146" y="35595"/>
                </a:lnTo>
                <a:lnTo>
                  <a:pt x="1015183" y="36082"/>
                </a:lnTo>
                <a:lnTo>
                  <a:pt x="974536" y="36715"/>
                </a:lnTo>
                <a:lnTo>
                  <a:pt x="933094" y="37461"/>
                </a:lnTo>
                <a:lnTo>
                  <a:pt x="890747" y="38287"/>
                </a:lnTo>
                <a:lnTo>
                  <a:pt x="847385" y="39159"/>
                </a:lnTo>
                <a:lnTo>
                  <a:pt x="802898" y="40044"/>
                </a:lnTo>
                <a:lnTo>
                  <a:pt x="757176" y="40910"/>
                </a:lnTo>
                <a:lnTo>
                  <a:pt x="710108" y="41723"/>
                </a:lnTo>
                <a:lnTo>
                  <a:pt x="661584" y="42451"/>
                </a:lnTo>
                <a:lnTo>
                  <a:pt x="611493" y="43060"/>
                </a:lnTo>
                <a:lnTo>
                  <a:pt x="559727" y="43516"/>
                </a:lnTo>
                <a:lnTo>
                  <a:pt x="506173" y="43788"/>
                </a:lnTo>
                <a:lnTo>
                  <a:pt x="450723" y="43842"/>
                </a:lnTo>
                <a:lnTo>
                  <a:pt x="393266" y="43645"/>
                </a:lnTo>
                <a:lnTo>
                  <a:pt x="333692" y="43164"/>
                </a:lnTo>
                <a:lnTo>
                  <a:pt x="271890" y="42365"/>
                </a:lnTo>
                <a:lnTo>
                  <a:pt x="207750" y="41216"/>
                </a:lnTo>
                <a:lnTo>
                  <a:pt x="141163" y="39684"/>
                </a:lnTo>
                <a:lnTo>
                  <a:pt x="72017" y="37735"/>
                </a:lnTo>
                <a:lnTo>
                  <a:pt x="203" y="35337"/>
                </a:lnTo>
                <a:lnTo>
                  <a:pt x="152" y="29241"/>
                </a:lnTo>
                <a:lnTo>
                  <a:pt x="0" y="23018"/>
                </a:lnTo>
                <a:lnTo>
                  <a:pt x="203" y="16287"/>
                </a:lnTo>
                <a:close/>
              </a:path>
            </a:pathLst>
          </a:custGeom>
          <a:ln w="38100">
            <a:solidFill>
              <a:srgbClr val="E970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792" y="2243437"/>
            <a:ext cx="5153208" cy="115416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Los casos de uso son una técnica para analizar y especificar el comportamiento de un sistema o de una parte de este describiendo qué hace el sistema, pero no cómo lo hace. </a:t>
            </a:r>
            <a:endParaRPr sz="1800" b="1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4828" y="3729152"/>
            <a:ext cx="3385820" cy="378460"/>
          </a:xfrm>
          <a:custGeom>
            <a:avLst/>
            <a:gdLst/>
            <a:ahLst/>
            <a:cxnLst/>
            <a:rect l="l" t="t" r="r" b="b"/>
            <a:pathLst>
              <a:path w="3385820" h="378460">
                <a:moveTo>
                  <a:pt x="3285185" y="272414"/>
                </a:moveTo>
                <a:lnTo>
                  <a:pt x="3280740" y="275081"/>
                </a:lnTo>
                <a:lnTo>
                  <a:pt x="3276168" y="277875"/>
                </a:lnTo>
                <a:lnTo>
                  <a:pt x="3274644" y="283717"/>
                </a:lnTo>
                <a:lnTo>
                  <a:pt x="3277438" y="288163"/>
                </a:lnTo>
                <a:lnTo>
                  <a:pt x="3331032" y="377951"/>
                </a:lnTo>
                <a:lnTo>
                  <a:pt x="3341659" y="359282"/>
                </a:lnTo>
                <a:lnTo>
                  <a:pt x="3321253" y="359282"/>
                </a:lnTo>
                <a:lnTo>
                  <a:pt x="3320705" y="340045"/>
                </a:lnTo>
                <a:lnTo>
                  <a:pt x="3320157" y="325014"/>
                </a:lnTo>
                <a:lnTo>
                  <a:pt x="3320040" y="322565"/>
                </a:lnTo>
                <a:lnTo>
                  <a:pt x="3291027" y="273938"/>
                </a:lnTo>
                <a:lnTo>
                  <a:pt x="3285185" y="272414"/>
                </a:lnTo>
                <a:close/>
              </a:path>
              <a:path w="3385820" h="378460">
                <a:moveTo>
                  <a:pt x="10731" y="271398"/>
                </a:moveTo>
                <a:lnTo>
                  <a:pt x="6172" y="274065"/>
                </a:lnTo>
                <a:lnTo>
                  <a:pt x="1600" y="276606"/>
                </a:lnTo>
                <a:lnTo>
                  <a:pt x="0" y="282447"/>
                </a:lnTo>
                <a:lnTo>
                  <a:pt x="54368" y="377825"/>
                </a:lnTo>
                <a:lnTo>
                  <a:pt x="65601" y="359028"/>
                </a:lnTo>
                <a:lnTo>
                  <a:pt x="45034" y="359028"/>
                </a:lnTo>
                <a:lnTo>
                  <a:pt x="45533" y="340045"/>
                </a:lnTo>
                <a:lnTo>
                  <a:pt x="46107" y="324871"/>
                </a:lnTo>
                <a:lnTo>
                  <a:pt x="16548" y="273050"/>
                </a:lnTo>
                <a:lnTo>
                  <a:pt x="10731" y="271398"/>
                </a:lnTo>
                <a:close/>
              </a:path>
              <a:path w="3385820" h="378460">
                <a:moveTo>
                  <a:pt x="3320040" y="322565"/>
                </a:moveTo>
                <a:lnTo>
                  <a:pt x="3320157" y="325014"/>
                </a:lnTo>
                <a:lnTo>
                  <a:pt x="3320745" y="341121"/>
                </a:lnTo>
                <a:lnTo>
                  <a:pt x="3321253" y="359282"/>
                </a:lnTo>
                <a:lnTo>
                  <a:pt x="3340303" y="358901"/>
                </a:lnTo>
                <a:lnTo>
                  <a:pt x="3340180" y="354329"/>
                </a:lnTo>
                <a:lnTo>
                  <a:pt x="3322523" y="354329"/>
                </a:lnTo>
                <a:lnTo>
                  <a:pt x="3330492" y="340359"/>
                </a:lnTo>
                <a:lnTo>
                  <a:pt x="3330463" y="340045"/>
                </a:lnTo>
                <a:lnTo>
                  <a:pt x="3320040" y="322565"/>
                </a:lnTo>
                <a:close/>
              </a:path>
              <a:path w="3385820" h="378460">
                <a:moveTo>
                  <a:pt x="3374593" y="271525"/>
                </a:moveTo>
                <a:lnTo>
                  <a:pt x="3368751" y="273176"/>
                </a:lnTo>
                <a:lnTo>
                  <a:pt x="3366138" y="277875"/>
                </a:lnTo>
                <a:lnTo>
                  <a:pt x="3339247" y="325014"/>
                </a:lnTo>
                <a:lnTo>
                  <a:pt x="3339816" y="341121"/>
                </a:lnTo>
                <a:lnTo>
                  <a:pt x="3340303" y="358901"/>
                </a:lnTo>
                <a:lnTo>
                  <a:pt x="3321253" y="359282"/>
                </a:lnTo>
                <a:lnTo>
                  <a:pt x="3341659" y="359282"/>
                </a:lnTo>
                <a:lnTo>
                  <a:pt x="3382721" y="287146"/>
                </a:lnTo>
                <a:lnTo>
                  <a:pt x="3385388" y="282575"/>
                </a:lnTo>
                <a:lnTo>
                  <a:pt x="3383737" y="276732"/>
                </a:lnTo>
                <a:lnTo>
                  <a:pt x="3379165" y="274192"/>
                </a:lnTo>
                <a:lnTo>
                  <a:pt x="3374593" y="271525"/>
                </a:lnTo>
                <a:close/>
              </a:path>
              <a:path w="3385820" h="378460">
                <a:moveTo>
                  <a:pt x="46107" y="324871"/>
                </a:moveTo>
                <a:lnTo>
                  <a:pt x="45500" y="341121"/>
                </a:lnTo>
                <a:lnTo>
                  <a:pt x="45034" y="359028"/>
                </a:lnTo>
                <a:lnTo>
                  <a:pt x="64084" y="359028"/>
                </a:lnTo>
                <a:lnTo>
                  <a:pt x="64207" y="354202"/>
                </a:lnTo>
                <a:lnTo>
                  <a:pt x="46380" y="354075"/>
                </a:lnTo>
                <a:lnTo>
                  <a:pt x="54763" y="340045"/>
                </a:lnTo>
                <a:lnTo>
                  <a:pt x="46107" y="324871"/>
                </a:lnTo>
                <a:close/>
              </a:path>
              <a:path w="3385820" h="378460">
                <a:moveTo>
                  <a:pt x="100139" y="272288"/>
                </a:moveTo>
                <a:lnTo>
                  <a:pt x="94297" y="273812"/>
                </a:lnTo>
                <a:lnTo>
                  <a:pt x="91605" y="278383"/>
                </a:lnTo>
                <a:lnTo>
                  <a:pt x="65291" y="322424"/>
                </a:lnTo>
                <a:lnTo>
                  <a:pt x="65167" y="325014"/>
                </a:lnTo>
                <a:lnTo>
                  <a:pt x="64550" y="341121"/>
                </a:lnTo>
                <a:lnTo>
                  <a:pt x="64084" y="359028"/>
                </a:lnTo>
                <a:lnTo>
                  <a:pt x="65601" y="359028"/>
                </a:lnTo>
                <a:lnTo>
                  <a:pt x="107950" y="288163"/>
                </a:lnTo>
                <a:lnTo>
                  <a:pt x="110655" y="283590"/>
                </a:lnTo>
                <a:lnTo>
                  <a:pt x="109181" y="277748"/>
                </a:lnTo>
                <a:lnTo>
                  <a:pt x="104660" y="275081"/>
                </a:lnTo>
                <a:lnTo>
                  <a:pt x="100139" y="272288"/>
                </a:lnTo>
                <a:close/>
              </a:path>
              <a:path w="3385820" h="378460">
                <a:moveTo>
                  <a:pt x="3330570" y="340224"/>
                </a:moveTo>
                <a:lnTo>
                  <a:pt x="3322523" y="354329"/>
                </a:lnTo>
                <a:lnTo>
                  <a:pt x="3338906" y="354202"/>
                </a:lnTo>
                <a:lnTo>
                  <a:pt x="3330570" y="340224"/>
                </a:lnTo>
                <a:close/>
              </a:path>
              <a:path w="3385820" h="378460">
                <a:moveTo>
                  <a:pt x="3339247" y="325014"/>
                </a:moveTo>
                <a:lnTo>
                  <a:pt x="3330672" y="340045"/>
                </a:lnTo>
                <a:lnTo>
                  <a:pt x="3330651" y="340359"/>
                </a:lnTo>
                <a:lnTo>
                  <a:pt x="3338906" y="354202"/>
                </a:lnTo>
                <a:lnTo>
                  <a:pt x="3322523" y="354329"/>
                </a:lnTo>
                <a:lnTo>
                  <a:pt x="3340180" y="354329"/>
                </a:lnTo>
                <a:lnTo>
                  <a:pt x="3339783" y="340045"/>
                </a:lnTo>
                <a:lnTo>
                  <a:pt x="3339247" y="325014"/>
                </a:lnTo>
                <a:close/>
              </a:path>
              <a:path w="3385820" h="378460">
                <a:moveTo>
                  <a:pt x="54763" y="340045"/>
                </a:moveTo>
                <a:lnTo>
                  <a:pt x="46380" y="354075"/>
                </a:lnTo>
                <a:lnTo>
                  <a:pt x="62839" y="354202"/>
                </a:lnTo>
                <a:lnTo>
                  <a:pt x="54763" y="340045"/>
                </a:lnTo>
                <a:close/>
              </a:path>
              <a:path w="3385820" h="378460">
                <a:moveTo>
                  <a:pt x="65291" y="322424"/>
                </a:moveTo>
                <a:lnTo>
                  <a:pt x="54763" y="340045"/>
                </a:lnTo>
                <a:lnTo>
                  <a:pt x="62839" y="354202"/>
                </a:lnTo>
                <a:lnTo>
                  <a:pt x="64207" y="354202"/>
                </a:lnTo>
                <a:lnTo>
                  <a:pt x="64590" y="340045"/>
                </a:lnTo>
                <a:lnTo>
                  <a:pt x="65167" y="325014"/>
                </a:lnTo>
                <a:lnTo>
                  <a:pt x="65291" y="322424"/>
                </a:lnTo>
                <a:close/>
              </a:path>
              <a:path w="3385820" h="378460">
                <a:moveTo>
                  <a:pt x="3321426" y="205866"/>
                </a:moveTo>
                <a:lnTo>
                  <a:pt x="3300806" y="205866"/>
                </a:lnTo>
                <a:lnTo>
                  <a:pt x="3301441" y="207137"/>
                </a:lnTo>
                <a:lnTo>
                  <a:pt x="3312617" y="249427"/>
                </a:lnTo>
                <a:lnTo>
                  <a:pt x="3317824" y="291083"/>
                </a:lnTo>
                <a:lnTo>
                  <a:pt x="3320031" y="322424"/>
                </a:lnTo>
                <a:lnTo>
                  <a:pt x="3320124" y="322706"/>
                </a:lnTo>
                <a:lnTo>
                  <a:pt x="3330570" y="340224"/>
                </a:lnTo>
                <a:lnTo>
                  <a:pt x="3339247" y="325014"/>
                </a:lnTo>
                <a:lnTo>
                  <a:pt x="3339149" y="322424"/>
                </a:lnTo>
                <a:lnTo>
                  <a:pt x="3335223" y="273812"/>
                </a:lnTo>
                <a:lnTo>
                  <a:pt x="3329127" y="233679"/>
                </a:lnTo>
                <a:lnTo>
                  <a:pt x="3323920" y="212725"/>
                </a:lnTo>
                <a:lnTo>
                  <a:pt x="3321426" y="205866"/>
                </a:lnTo>
                <a:close/>
              </a:path>
              <a:path w="3385820" h="378460">
                <a:moveTo>
                  <a:pt x="1660358" y="184150"/>
                </a:moveTo>
                <a:lnTo>
                  <a:pt x="84099" y="184150"/>
                </a:lnTo>
                <a:lnTo>
                  <a:pt x="83172" y="184276"/>
                </a:lnTo>
                <a:lnTo>
                  <a:pt x="82283" y="184531"/>
                </a:lnTo>
                <a:lnTo>
                  <a:pt x="79133" y="185546"/>
                </a:lnTo>
                <a:lnTo>
                  <a:pt x="77787" y="185927"/>
                </a:lnTo>
                <a:lnTo>
                  <a:pt x="76542" y="186689"/>
                </a:lnTo>
                <a:lnTo>
                  <a:pt x="75501" y="187578"/>
                </a:lnTo>
                <a:lnTo>
                  <a:pt x="72453" y="190372"/>
                </a:lnTo>
                <a:lnTo>
                  <a:pt x="71831" y="190881"/>
                </a:lnTo>
                <a:lnTo>
                  <a:pt x="71297" y="191515"/>
                </a:lnTo>
                <a:lnTo>
                  <a:pt x="70853" y="192277"/>
                </a:lnTo>
                <a:lnTo>
                  <a:pt x="67627" y="197231"/>
                </a:lnTo>
                <a:lnTo>
                  <a:pt x="67398" y="197612"/>
                </a:lnTo>
                <a:lnTo>
                  <a:pt x="67195" y="198119"/>
                </a:lnTo>
                <a:lnTo>
                  <a:pt x="64160" y="204977"/>
                </a:lnTo>
                <a:lnTo>
                  <a:pt x="53911" y="246125"/>
                </a:lnTo>
                <a:lnTo>
                  <a:pt x="48590" y="289306"/>
                </a:lnTo>
                <a:lnTo>
                  <a:pt x="46189" y="325014"/>
                </a:lnTo>
                <a:lnTo>
                  <a:pt x="54763" y="340045"/>
                </a:lnTo>
                <a:lnTo>
                  <a:pt x="65291" y="322424"/>
                </a:lnTo>
                <a:lnTo>
                  <a:pt x="66248" y="306958"/>
                </a:lnTo>
                <a:lnTo>
                  <a:pt x="67576" y="290829"/>
                </a:lnTo>
                <a:lnTo>
                  <a:pt x="72745" y="249046"/>
                </a:lnTo>
                <a:lnTo>
                  <a:pt x="82105" y="211454"/>
                </a:lnTo>
                <a:lnTo>
                  <a:pt x="84028" y="207137"/>
                </a:lnTo>
                <a:lnTo>
                  <a:pt x="83896" y="207137"/>
                </a:lnTo>
                <a:lnTo>
                  <a:pt x="84594" y="205866"/>
                </a:lnTo>
                <a:lnTo>
                  <a:pt x="85622" y="204469"/>
                </a:lnTo>
                <a:lnTo>
                  <a:pt x="85242" y="204469"/>
                </a:lnTo>
                <a:lnTo>
                  <a:pt x="85780" y="203834"/>
                </a:lnTo>
                <a:lnTo>
                  <a:pt x="84658" y="203834"/>
                </a:lnTo>
                <a:lnTo>
                  <a:pt x="85726" y="203200"/>
                </a:lnTo>
                <a:lnTo>
                  <a:pt x="85039" y="203200"/>
                </a:lnTo>
                <a:lnTo>
                  <a:pt x="85933" y="203076"/>
                </a:lnTo>
                <a:lnTo>
                  <a:pt x="88290" y="201675"/>
                </a:lnTo>
                <a:lnTo>
                  <a:pt x="1668602" y="201675"/>
                </a:lnTo>
                <a:lnTo>
                  <a:pt x="1669237" y="201421"/>
                </a:lnTo>
                <a:lnTo>
                  <a:pt x="1670507" y="200787"/>
                </a:lnTo>
                <a:lnTo>
                  <a:pt x="1671523" y="199770"/>
                </a:lnTo>
                <a:lnTo>
                  <a:pt x="1674571" y="197103"/>
                </a:lnTo>
                <a:lnTo>
                  <a:pt x="1675206" y="196469"/>
                </a:lnTo>
                <a:lnTo>
                  <a:pt x="1676222" y="195198"/>
                </a:lnTo>
                <a:lnTo>
                  <a:pt x="1679143" y="190626"/>
                </a:lnTo>
                <a:lnTo>
                  <a:pt x="1679397" y="190119"/>
                </a:lnTo>
                <a:lnTo>
                  <a:pt x="1679905" y="189356"/>
                </a:lnTo>
                <a:lnTo>
                  <a:pt x="1681483" y="185673"/>
                </a:lnTo>
                <a:lnTo>
                  <a:pt x="1658696" y="185673"/>
                </a:lnTo>
                <a:lnTo>
                  <a:pt x="1659943" y="184531"/>
                </a:lnTo>
                <a:lnTo>
                  <a:pt x="1659204" y="184531"/>
                </a:lnTo>
                <a:lnTo>
                  <a:pt x="1660268" y="184233"/>
                </a:lnTo>
                <a:close/>
              </a:path>
              <a:path w="3385820" h="378460">
                <a:moveTo>
                  <a:pt x="84594" y="205866"/>
                </a:moveTo>
                <a:lnTo>
                  <a:pt x="83896" y="207137"/>
                </a:lnTo>
                <a:lnTo>
                  <a:pt x="84322" y="206478"/>
                </a:lnTo>
                <a:lnTo>
                  <a:pt x="84594" y="205866"/>
                </a:lnTo>
                <a:close/>
              </a:path>
              <a:path w="3385820" h="378460">
                <a:moveTo>
                  <a:pt x="84322" y="206478"/>
                </a:moveTo>
                <a:lnTo>
                  <a:pt x="83896" y="207137"/>
                </a:lnTo>
                <a:lnTo>
                  <a:pt x="84028" y="207137"/>
                </a:lnTo>
                <a:lnTo>
                  <a:pt x="84322" y="206478"/>
                </a:lnTo>
                <a:close/>
              </a:path>
              <a:path w="3385820" h="378460">
                <a:moveTo>
                  <a:pt x="3301165" y="206705"/>
                </a:moveTo>
                <a:lnTo>
                  <a:pt x="3301350" y="207137"/>
                </a:lnTo>
                <a:lnTo>
                  <a:pt x="3301165" y="206705"/>
                </a:lnTo>
                <a:close/>
              </a:path>
              <a:path w="3385820" h="378460">
                <a:moveTo>
                  <a:pt x="3300806" y="205866"/>
                </a:moveTo>
                <a:lnTo>
                  <a:pt x="3301165" y="206705"/>
                </a:lnTo>
                <a:lnTo>
                  <a:pt x="3301441" y="207137"/>
                </a:lnTo>
                <a:lnTo>
                  <a:pt x="3300806" y="205866"/>
                </a:lnTo>
                <a:close/>
              </a:path>
              <a:path w="3385820" h="378460">
                <a:moveTo>
                  <a:pt x="3299303" y="203791"/>
                </a:moveTo>
                <a:lnTo>
                  <a:pt x="3301165" y="206705"/>
                </a:lnTo>
                <a:lnTo>
                  <a:pt x="3300806" y="205866"/>
                </a:lnTo>
                <a:lnTo>
                  <a:pt x="3321426" y="205866"/>
                </a:lnTo>
                <a:lnTo>
                  <a:pt x="3320918" y="204469"/>
                </a:lnTo>
                <a:lnTo>
                  <a:pt x="3300044" y="204469"/>
                </a:lnTo>
                <a:lnTo>
                  <a:pt x="3299303" y="203791"/>
                </a:lnTo>
                <a:close/>
              </a:path>
              <a:path w="3385820" h="378460">
                <a:moveTo>
                  <a:pt x="84718" y="205866"/>
                </a:moveTo>
                <a:lnTo>
                  <a:pt x="84322" y="206478"/>
                </a:lnTo>
                <a:lnTo>
                  <a:pt x="84718" y="205866"/>
                </a:lnTo>
                <a:close/>
              </a:path>
              <a:path w="3385820" h="378460">
                <a:moveTo>
                  <a:pt x="86396" y="203274"/>
                </a:moveTo>
                <a:lnTo>
                  <a:pt x="86196" y="203343"/>
                </a:lnTo>
                <a:lnTo>
                  <a:pt x="85242" y="204469"/>
                </a:lnTo>
                <a:lnTo>
                  <a:pt x="86176" y="203613"/>
                </a:lnTo>
                <a:lnTo>
                  <a:pt x="86396" y="203274"/>
                </a:lnTo>
                <a:close/>
              </a:path>
              <a:path w="3385820" h="378460">
                <a:moveTo>
                  <a:pt x="86176" y="203613"/>
                </a:moveTo>
                <a:lnTo>
                  <a:pt x="85242" y="204469"/>
                </a:lnTo>
                <a:lnTo>
                  <a:pt x="85622" y="204469"/>
                </a:lnTo>
                <a:lnTo>
                  <a:pt x="86176" y="203613"/>
                </a:lnTo>
                <a:close/>
              </a:path>
              <a:path w="3385820" h="378460">
                <a:moveTo>
                  <a:pt x="3298985" y="203292"/>
                </a:moveTo>
                <a:lnTo>
                  <a:pt x="3299303" y="203791"/>
                </a:lnTo>
                <a:lnTo>
                  <a:pt x="3300044" y="204469"/>
                </a:lnTo>
                <a:lnTo>
                  <a:pt x="3299123" y="203337"/>
                </a:lnTo>
                <a:lnTo>
                  <a:pt x="3298985" y="203292"/>
                </a:lnTo>
                <a:close/>
              </a:path>
              <a:path w="3385820" h="378460">
                <a:moveTo>
                  <a:pt x="3299142" y="203343"/>
                </a:moveTo>
                <a:lnTo>
                  <a:pt x="3300044" y="204469"/>
                </a:lnTo>
                <a:lnTo>
                  <a:pt x="3320918" y="204469"/>
                </a:lnTo>
                <a:lnTo>
                  <a:pt x="3320654" y="203834"/>
                </a:lnTo>
                <a:lnTo>
                  <a:pt x="3300679" y="203834"/>
                </a:lnTo>
                <a:lnTo>
                  <a:pt x="3299142" y="203343"/>
                </a:lnTo>
                <a:close/>
              </a:path>
              <a:path w="3385820" h="378460">
                <a:moveTo>
                  <a:pt x="86486" y="203000"/>
                </a:moveTo>
                <a:lnTo>
                  <a:pt x="85933" y="203076"/>
                </a:lnTo>
                <a:lnTo>
                  <a:pt x="84658" y="203834"/>
                </a:lnTo>
                <a:lnTo>
                  <a:pt x="86182" y="203343"/>
                </a:lnTo>
                <a:lnTo>
                  <a:pt x="86486" y="203000"/>
                </a:lnTo>
                <a:close/>
              </a:path>
              <a:path w="3385820" h="378460">
                <a:moveTo>
                  <a:pt x="86201" y="203337"/>
                </a:moveTo>
                <a:lnTo>
                  <a:pt x="84658" y="203834"/>
                </a:lnTo>
                <a:lnTo>
                  <a:pt x="85780" y="203834"/>
                </a:lnTo>
                <a:lnTo>
                  <a:pt x="86201" y="203337"/>
                </a:lnTo>
                <a:close/>
              </a:path>
              <a:path w="3385820" h="378460">
                <a:moveTo>
                  <a:pt x="3298872" y="203005"/>
                </a:moveTo>
                <a:lnTo>
                  <a:pt x="3299142" y="203343"/>
                </a:lnTo>
                <a:lnTo>
                  <a:pt x="3300679" y="203834"/>
                </a:lnTo>
                <a:lnTo>
                  <a:pt x="3299366" y="203072"/>
                </a:lnTo>
                <a:lnTo>
                  <a:pt x="3298872" y="203005"/>
                </a:lnTo>
                <a:close/>
              </a:path>
              <a:path w="3385820" h="378460">
                <a:moveTo>
                  <a:pt x="3299383" y="203075"/>
                </a:moveTo>
                <a:lnTo>
                  <a:pt x="3300679" y="203834"/>
                </a:lnTo>
                <a:lnTo>
                  <a:pt x="3320654" y="203834"/>
                </a:lnTo>
                <a:lnTo>
                  <a:pt x="3320382" y="203200"/>
                </a:lnTo>
                <a:lnTo>
                  <a:pt x="3300293" y="203199"/>
                </a:lnTo>
                <a:lnTo>
                  <a:pt x="3299383" y="203075"/>
                </a:lnTo>
                <a:close/>
              </a:path>
              <a:path w="3385820" h="378460">
                <a:moveTo>
                  <a:pt x="3298639" y="203182"/>
                </a:moveTo>
                <a:lnTo>
                  <a:pt x="3299303" y="203791"/>
                </a:lnTo>
                <a:lnTo>
                  <a:pt x="3299017" y="203343"/>
                </a:lnTo>
                <a:lnTo>
                  <a:pt x="3298639" y="203182"/>
                </a:lnTo>
                <a:close/>
              </a:path>
              <a:path w="3385820" h="378460">
                <a:moveTo>
                  <a:pt x="86628" y="203199"/>
                </a:moveTo>
                <a:lnTo>
                  <a:pt x="86396" y="203274"/>
                </a:lnTo>
                <a:lnTo>
                  <a:pt x="86176" y="203613"/>
                </a:lnTo>
                <a:lnTo>
                  <a:pt x="86628" y="203199"/>
                </a:lnTo>
                <a:close/>
              </a:path>
              <a:path w="3385820" h="378460">
                <a:moveTo>
                  <a:pt x="3298794" y="202995"/>
                </a:moveTo>
                <a:lnTo>
                  <a:pt x="3298985" y="203292"/>
                </a:lnTo>
                <a:lnTo>
                  <a:pt x="3299142" y="203343"/>
                </a:lnTo>
                <a:lnTo>
                  <a:pt x="3298926" y="203072"/>
                </a:lnTo>
                <a:lnTo>
                  <a:pt x="3298794" y="202995"/>
                </a:lnTo>
                <a:close/>
              </a:path>
              <a:path w="3385820" h="378460">
                <a:moveTo>
                  <a:pt x="86581" y="202987"/>
                </a:moveTo>
                <a:lnTo>
                  <a:pt x="86425" y="203072"/>
                </a:lnTo>
                <a:lnTo>
                  <a:pt x="86201" y="203337"/>
                </a:lnTo>
                <a:lnTo>
                  <a:pt x="86338" y="203292"/>
                </a:lnTo>
                <a:lnTo>
                  <a:pt x="86581" y="202987"/>
                </a:lnTo>
                <a:close/>
              </a:path>
              <a:path w="3385820" h="378460">
                <a:moveTo>
                  <a:pt x="3298372" y="202937"/>
                </a:moveTo>
                <a:lnTo>
                  <a:pt x="3298639" y="203182"/>
                </a:lnTo>
                <a:lnTo>
                  <a:pt x="3298985" y="203292"/>
                </a:lnTo>
                <a:lnTo>
                  <a:pt x="3298794" y="202995"/>
                </a:lnTo>
                <a:lnTo>
                  <a:pt x="3298372" y="202937"/>
                </a:lnTo>
                <a:close/>
              </a:path>
              <a:path w="3385820" h="378460">
                <a:moveTo>
                  <a:pt x="86908" y="202942"/>
                </a:moveTo>
                <a:lnTo>
                  <a:pt x="86581" y="202987"/>
                </a:lnTo>
                <a:lnTo>
                  <a:pt x="86396" y="203274"/>
                </a:lnTo>
                <a:lnTo>
                  <a:pt x="86647" y="203182"/>
                </a:lnTo>
                <a:lnTo>
                  <a:pt x="86908" y="202942"/>
                </a:lnTo>
                <a:close/>
              </a:path>
              <a:path w="3385820" h="378460">
                <a:moveTo>
                  <a:pt x="85933" y="203076"/>
                </a:moveTo>
                <a:lnTo>
                  <a:pt x="85039" y="203200"/>
                </a:lnTo>
                <a:lnTo>
                  <a:pt x="85726" y="203200"/>
                </a:lnTo>
                <a:lnTo>
                  <a:pt x="85933" y="203076"/>
                </a:lnTo>
                <a:close/>
              </a:path>
              <a:path w="3385820" h="378460">
                <a:moveTo>
                  <a:pt x="1664806" y="202819"/>
                </a:moveTo>
                <a:lnTo>
                  <a:pt x="87807" y="202819"/>
                </a:lnTo>
                <a:lnTo>
                  <a:pt x="86627" y="203200"/>
                </a:lnTo>
                <a:lnTo>
                  <a:pt x="1662891" y="203199"/>
                </a:lnTo>
                <a:lnTo>
                  <a:pt x="1663903" y="203072"/>
                </a:lnTo>
                <a:lnTo>
                  <a:pt x="1664806" y="202819"/>
                </a:lnTo>
                <a:close/>
              </a:path>
              <a:path w="3385820" h="378460">
                <a:moveTo>
                  <a:pt x="1702258" y="9651"/>
                </a:moveTo>
                <a:lnTo>
                  <a:pt x="1700860" y="64896"/>
                </a:lnTo>
                <a:lnTo>
                  <a:pt x="1696923" y="113664"/>
                </a:lnTo>
                <a:lnTo>
                  <a:pt x="1692681" y="143805"/>
                </a:lnTo>
                <a:lnTo>
                  <a:pt x="1694383" y="153415"/>
                </a:lnTo>
                <a:lnTo>
                  <a:pt x="1697023" y="164719"/>
                </a:lnTo>
                <a:lnTo>
                  <a:pt x="1699463" y="173989"/>
                </a:lnTo>
                <a:lnTo>
                  <a:pt x="1702511" y="182498"/>
                </a:lnTo>
                <a:lnTo>
                  <a:pt x="1705559" y="189356"/>
                </a:lnTo>
                <a:lnTo>
                  <a:pt x="1705686" y="189737"/>
                </a:lnTo>
                <a:lnTo>
                  <a:pt x="1705940" y="190119"/>
                </a:lnTo>
                <a:lnTo>
                  <a:pt x="1706194" y="190626"/>
                </a:lnTo>
                <a:lnTo>
                  <a:pt x="1709115" y="195198"/>
                </a:lnTo>
                <a:lnTo>
                  <a:pt x="1710131" y="196469"/>
                </a:lnTo>
                <a:lnTo>
                  <a:pt x="1710766" y="197103"/>
                </a:lnTo>
                <a:lnTo>
                  <a:pt x="1713814" y="199770"/>
                </a:lnTo>
                <a:lnTo>
                  <a:pt x="1714830" y="200787"/>
                </a:lnTo>
                <a:lnTo>
                  <a:pt x="1716100" y="201421"/>
                </a:lnTo>
                <a:lnTo>
                  <a:pt x="1717497" y="201929"/>
                </a:lnTo>
                <a:lnTo>
                  <a:pt x="1721465" y="203076"/>
                </a:lnTo>
                <a:lnTo>
                  <a:pt x="1722450" y="203200"/>
                </a:lnTo>
                <a:lnTo>
                  <a:pt x="3298658" y="203200"/>
                </a:lnTo>
                <a:lnTo>
                  <a:pt x="3297504" y="202819"/>
                </a:lnTo>
                <a:lnTo>
                  <a:pt x="3298243" y="202819"/>
                </a:lnTo>
                <a:lnTo>
                  <a:pt x="3296996" y="201675"/>
                </a:lnTo>
                <a:lnTo>
                  <a:pt x="3319729" y="201675"/>
                </a:lnTo>
                <a:lnTo>
                  <a:pt x="3318205" y="198119"/>
                </a:lnTo>
                <a:lnTo>
                  <a:pt x="3312871" y="190372"/>
                </a:lnTo>
                <a:lnTo>
                  <a:pt x="3309823" y="187578"/>
                </a:lnTo>
                <a:lnTo>
                  <a:pt x="3308807" y="186689"/>
                </a:lnTo>
                <a:lnTo>
                  <a:pt x="3307537" y="185927"/>
                </a:lnTo>
                <a:lnTo>
                  <a:pt x="3306690" y="185673"/>
                </a:lnTo>
                <a:lnTo>
                  <a:pt x="1726641" y="185673"/>
                </a:lnTo>
                <a:lnTo>
                  <a:pt x="1724056" y="184247"/>
                </a:lnTo>
                <a:lnTo>
                  <a:pt x="1723339" y="184150"/>
                </a:lnTo>
                <a:lnTo>
                  <a:pt x="1723878" y="184150"/>
                </a:lnTo>
                <a:lnTo>
                  <a:pt x="1722958" y="183641"/>
                </a:lnTo>
                <a:lnTo>
                  <a:pt x="1724202" y="183641"/>
                </a:lnTo>
                <a:lnTo>
                  <a:pt x="1723593" y="182879"/>
                </a:lnTo>
                <a:lnTo>
                  <a:pt x="1723900" y="182879"/>
                </a:lnTo>
                <a:lnTo>
                  <a:pt x="1723007" y="181482"/>
                </a:lnTo>
                <a:lnTo>
                  <a:pt x="1722196" y="180212"/>
                </a:lnTo>
                <a:lnTo>
                  <a:pt x="1722367" y="180212"/>
                </a:lnTo>
                <a:lnTo>
                  <a:pt x="1720418" y="176021"/>
                </a:lnTo>
                <a:lnTo>
                  <a:pt x="1717878" y="169037"/>
                </a:lnTo>
                <a:lnTo>
                  <a:pt x="1709082" y="125348"/>
                </a:lnTo>
                <a:lnTo>
                  <a:pt x="1704527" y="80517"/>
                </a:lnTo>
                <a:lnTo>
                  <a:pt x="1702383" y="28193"/>
                </a:lnTo>
                <a:lnTo>
                  <a:pt x="1702258" y="9651"/>
                </a:lnTo>
                <a:close/>
              </a:path>
              <a:path w="3385820" h="378460">
                <a:moveTo>
                  <a:pt x="3320110" y="202564"/>
                </a:moveTo>
                <a:lnTo>
                  <a:pt x="3298520" y="202564"/>
                </a:lnTo>
                <a:lnTo>
                  <a:pt x="3299395" y="203076"/>
                </a:lnTo>
                <a:lnTo>
                  <a:pt x="3300298" y="203200"/>
                </a:lnTo>
                <a:lnTo>
                  <a:pt x="3320382" y="203200"/>
                </a:lnTo>
                <a:lnTo>
                  <a:pt x="3320110" y="202564"/>
                </a:lnTo>
                <a:close/>
              </a:path>
              <a:path w="3385820" h="378460">
                <a:moveTo>
                  <a:pt x="87807" y="202819"/>
                </a:moveTo>
                <a:lnTo>
                  <a:pt x="86947" y="202937"/>
                </a:lnTo>
                <a:lnTo>
                  <a:pt x="86628" y="203199"/>
                </a:lnTo>
                <a:lnTo>
                  <a:pt x="87807" y="202819"/>
                </a:lnTo>
                <a:close/>
              </a:path>
              <a:path w="3385820" h="378460">
                <a:moveTo>
                  <a:pt x="3297504" y="202819"/>
                </a:moveTo>
                <a:lnTo>
                  <a:pt x="3298639" y="203182"/>
                </a:lnTo>
                <a:lnTo>
                  <a:pt x="3298372" y="202937"/>
                </a:lnTo>
                <a:lnTo>
                  <a:pt x="3297504" y="202819"/>
                </a:lnTo>
                <a:close/>
              </a:path>
              <a:path w="3385820" h="378460">
                <a:moveTo>
                  <a:pt x="88290" y="201675"/>
                </a:moveTo>
                <a:lnTo>
                  <a:pt x="85933" y="203076"/>
                </a:lnTo>
                <a:lnTo>
                  <a:pt x="86451" y="203005"/>
                </a:lnTo>
                <a:lnTo>
                  <a:pt x="86855" y="202564"/>
                </a:lnTo>
                <a:lnTo>
                  <a:pt x="87320" y="202564"/>
                </a:lnTo>
                <a:lnTo>
                  <a:pt x="88290" y="201675"/>
                </a:lnTo>
                <a:close/>
              </a:path>
              <a:path w="3385820" h="378460">
                <a:moveTo>
                  <a:pt x="3298526" y="202573"/>
                </a:moveTo>
                <a:lnTo>
                  <a:pt x="3298872" y="203005"/>
                </a:lnTo>
                <a:lnTo>
                  <a:pt x="3299383" y="203075"/>
                </a:lnTo>
                <a:lnTo>
                  <a:pt x="3298526" y="202573"/>
                </a:lnTo>
                <a:close/>
              </a:path>
              <a:path w="3385820" h="378460">
                <a:moveTo>
                  <a:pt x="3298524" y="202572"/>
                </a:moveTo>
                <a:lnTo>
                  <a:pt x="3298758" y="202937"/>
                </a:lnTo>
                <a:lnTo>
                  <a:pt x="3298524" y="202572"/>
                </a:lnTo>
                <a:close/>
              </a:path>
              <a:path w="3385820" h="378460">
                <a:moveTo>
                  <a:pt x="86855" y="202564"/>
                </a:moveTo>
                <a:lnTo>
                  <a:pt x="86486" y="203000"/>
                </a:lnTo>
                <a:lnTo>
                  <a:pt x="86855" y="202564"/>
                </a:lnTo>
                <a:close/>
              </a:path>
              <a:path w="3385820" h="378460">
                <a:moveTo>
                  <a:pt x="3296996" y="201675"/>
                </a:moveTo>
                <a:lnTo>
                  <a:pt x="3298372" y="202937"/>
                </a:lnTo>
                <a:lnTo>
                  <a:pt x="3298794" y="202995"/>
                </a:lnTo>
                <a:lnTo>
                  <a:pt x="3298512" y="202564"/>
                </a:lnTo>
                <a:lnTo>
                  <a:pt x="3296996" y="201675"/>
                </a:lnTo>
                <a:close/>
              </a:path>
              <a:path w="3385820" h="378460">
                <a:moveTo>
                  <a:pt x="87320" y="202564"/>
                </a:moveTo>
                <a:lnTo>
                  <a:pt x="86849" y="202573"/>
                </a:lnTo>
                <a:lnTo>
                  <a:pt x="86581" y="202987"/>
                </a:lnTo>
                <a:lnTo>
                  <a:pt x="86914" y="202937"/>
                </a:lnTo>
                <a:lnTo>
                  <a:pt x="87320" y="202564"/>
                </a:lnTo>
                <a:close/>
              </a:path>
              <a:path w="3385820" h="378460">
                <a:moveTo>
                  <a:pt x="1668602" y="201675"/>
                </a:moveTo>
                <a:lnTo>
                  <a:pt x="88290" y="201675"/>
                </a:lnTo>
                <a:lnTo>
                  <a:pt x="86908" y="202942"/>
                </a:lnTo>
                <a:lnTo>
                  <a:pt x="87807" y="202819"/>
                </a:lnTo>
                <a:lnTo>
                  <a:pt x="1664806" y="202819"/>
                </a:lnTo>
                <a:lnTo>
                  <a:pt x="1667967" y="201929"/>
                </a:lnTo>
                <a:lnTo>
                  <a:pt x="1668602" y="201675"/>
                </a:lnTo>
                <a:close/>
              </a:path>
              <a:path w="3385820" h="378460">
                <a:moveTo>
                  <a:pt x="3298243" y="202819"/>
                </a:moveTo>
                <a:lnTo>
                  <a:pt x="3297504" y="202819"/>
                </a:lnTo>
                <a:lnTo>
                  <a:pt x="3298372" y="202937"/>
                </a:lnTo>
                <a:lnTo>
                  <a:pt x="3298243" y="202819"/>
                </a:lnTo>
                <a:close/>
              </a:path>
              <a:path w="3385820" h="378460">
                <a:moveTo>
                  <a:pt x="3319729" y="201675"/>
                </a:moveTo>
                <a:lnTo>
                  <a:pt x="3296996" y="201675"/>
                </a:lnTo>
                <a:lnTo>
                  <a:pt x="3298524" y="202572"/>
                </a:lnTo>
                <a:lnTo>
                  <a:pt x="3320110" y="202564"/>
                </a:lnTo>
                <a:lnTo>
                  <a:pt x="3319729" y="201675"/>
                </a:lnTo>
                <a:close/>
              </a:path>
              <a:path w="3385820" h="378460">
                <a:moveTo>
                  <a:pt x="1660494" y="184354"/>
                </a:moveTo>
                <a:lnTo>
                  <a:pt x="1660072" y="184412"/>
                </a:lnTo>
                <a:lnTo>
                  <a:pt x="1658696" y="185673"/>
                </a:lnTo>
                <a:lnTo>
                  <a:pt x="1660307" y="184784"/>
                </a:lnTo>
                <a:lnTo>
                  <a:pt x="1660494" y="184354"/>
                </a:lnTo>
                <a:close/>
              </a:path>
              <a:path w="3385820" h="378460">
                <a:moveTo>
                  <a:pt x="1682136" y="184150"/>
                </a:moveTo>
                <a:lnTo>
                  <a:pt x="1661998" y="184150"/>
                </a:lnTo>
                <a:lnTo>
                  <a:pt x="1661281" y="184247"/>
                </a:lnTo>
                <a:lnTo>
                  <a:pt x="1658696" y="185673"/>
                </a:lnTo>
                <a:lnTo>
                  <a:pt x="1681483" y="185673"/>
                </a:lnTo>
                <a:lnTo>
                  <a:pt x="1682136" y="184150"/>
                </a:lnTo>
                <a:close/>
              </a:path>
              <a:path w="3385820" h="378460">
                <a:moveTo>
                  <a:pt x="1724842" y="184354"/>
                </a:moveTo>
                <a:lnTo>
                  <a:pt x="1725117" y="184784"/>
                </a:lnTo>
                <a:lnTo>
                  <a:pt x="1726641" y="185673"/>
                </a:lnTo>
                <a:lnTo>
                  <a:pt x="1725265" y="184412"/>
                </a:lnTo>
                <a:lnTo>
                  <a:pt x="1724842" y="184354"/>
                </a:lnTo>
                <a:close/>
              </a:path>
              <a:path w="3385820" h="378460">
                <a:moveTo>
                  <a:pt x="1725265" y="184412"/>
                </a:moveTo>
                <a:lnTo>
                  <a:pt x="1726641" y="185673"/>
                </a:lnTo>
                <a:lnTo>
                  <a:pt x="3306690" y="185673"/>
                </a:lnTo>
                <a:lnTo>
                  <a:pt x="3303092" y="184531"/>
                </a:lnTo>
                <a:lnTo>
                  <a:pt x="1726133" y="184531"/>
                </a:lnTo>
                <a:lnTo>
                  <a:pt x="1725265" y="184412"/>
                </a:lnTo>
                <a:close/>
              </a:path>
              <a:path w="3385820" h="378460">
                <a:moveTo>
                  <a:pt x="1660572" y="184344"/>
                </a:moveTo>
                <a:lnTo>
                  <a:pt x="1660220" y="184784"/>
                </a:lnTo>
                <a:lnTo>
                  <a:pt x="1660572" y="184344"/>
                </a:lnTo>
                <a:close/>
              </a:path>
              <a:path w="3385820" h="378460">
                <a:moveTo>
                  <a:pt x="1661281" y="184247"/>
                </a:moveTo>
                <a:lnTo>
                  <a:pt x="1660572" y="184344"/>
                </a:lnTo>
                <a:lnTo>
                  <a:pt x="1660220" y="184784"/>
                </a:lnTo>
                <a:lnTo>
                  <a:pt x="1661281" y="184247"/>
                </a:lnTo>
                <a:close/>
              </a:path>
              <a:path w="3385820" h="378460">
                <a:moveTo>
                  <a:pt x="1724056" y="184247"/>
                </a:moveTo>
                <a:lnTo>
                  <a:pt x="1725029" y="184784"/>
                </a:lnTo>
                <a:lnTo>
                  <a:pt x="1724764" y="184344"/>
                </a:lnTo>
                <a:lnTo>
                  <a:pt x="1724056" y="184247"/>
                </a:lnTo>
                <a:close/>
              </a:path>
              <a:path w="3385820" h="378460">
                <a:moveTo>
                  <a:pt x="1724764" y="184344"/>
                </a:moveTo>
                <a:lnTo>
                  <a:pt x="1725117" y="184784"/>
                </a:lnTo>
                <a:lnTo>
                  <a:pt x="1724842" y="184354"/>
                </a:lnTo>
                <a:close/>
              </a:path>
              <a:path w="3385820" h="378460">
                <a:moveTo>
                  <a:pt x="1660268" y="184233"/>
                </a:moveTo>
                <a:lnTo>
                  <a:pt x="1659204" y="184531"/>
                </a:lnTo>
                <a:lnTo>
                  <a:pt x="1660072" y="184412"/>
                </a:lnTo>
                <a:lnTo>
                  <a:pt x="1660268" y="184233"/>
                </a:lnTo>
                <a:close/>
              </a:path>
              <a:path w="3385820" h="378460">
                <a:moveTo>
                  <a:pt x="1660072" y="184412"/>
                </a:moveTo>
                <a:lnTo>
                  <a:pt x="1659204" y="184531"/>
                </a:lnTo>
                <a:lnTo>
                  <a:pt x="1659943" y="184531"/>
                </a:lnTo>
                <a:lnTo>
                  <a:pt x="1660072" y="184412"/>
                </a:lnTo>
                <a:close/>
              </a:path>
              <a:path w="3385820" h="378460">
                <a:moveTo>
                  <a:pt x="1725069" y="184233"/>
                </a:moveTo>
                <a:lnTo>
                  <a:pt x="1725265" y="184412"/>
                </a:lnTo>
                <a:lnTo>
                  <a:pt x="1726133" y="184531"/>
                </a:lnTo>
                <a:lnTo>
                  <a:pt x="1725069" y="184233"/>
                </a:lnTo>
                <a:close/>
              </a:path>
              <a:path w="3385820" h="378460">
                <a:moveTo>
                  <a:pt x="3301187" y="184150"/>
                </a:moveTo>
                <a:lnTo>
                  <a:pt x="1724978" y="184150"/>
                </a:lnTo>
                <a:lnTo>
                  <a:pt x="1726133" y="184531"/>
                </a:lnTo>
                <a:lnTo>
                  <a:pt x="3303092" y="184531"/>
                </a:lnTo>
                <a:lnTo>
                  <a:pt x="3302203" y="184276"/>
                </a:lnTo>
                <a:lnTo>
                  <a:pt x="3301187" y="184150"/>
                </a:lnTo>
                <a:close/>
              </a:path>
              <a:path w="3385820" h="378460">
                <a:moveTo>
                  <a:pt x="1660639" y="184129"/>
                </a:moveTo>
                <a:lnTo>
                  <a:pt x="1660268" y="184233"/>
                </a:lnTo>
                <a:lnTo>
                  <a:pt x="1660072" y="184412"/>
                </a:lnTo>
                <a:lnTo>
                  <a:pt x="1660494" y="184354"/>
                </a:lnTo>
                <a:lnTo>
                  <a:pt x="1660639" y="184129"/>
                </a:lnTo>
                <a:close/>
              </a:path>
              <a:path w="3385820" h="378460">
                <a:moveTo>
                  <a:pt x="1724698" y="184129"/>
                </a:moveTo>
                <a:lnTo>
                  <a:pt x="1724842" y="184354"/>
                </a:lnTo>
                <a:lnTo>
                  <a:pt x="1725265" y="184412"/>
                </a:lnTo>
                <a:lnTo>
                  <a:pt x="1725069" y="184233"/>
                </a:lnTo>
                <a:lnTo>
                  <a:pt x="1724698" y="184129"/>
                </a:lnTo>
                <a:close/>
              </a:path>
              <a:path w="3385820" h="378460">
                <a:moveTo>
                  <a:pt x="1660775" y="184091"/>
                </a:moveTo>
                <a:lnTo>
                  <a:pt x="1660639" y="184129"/>
                </a:lnTo>
                <a:lnTo>
                  <a:pt x="1660494" y="184354"/>
                </a:lnTo>
                <a:lnTo>
                  <a:pt x="1660775" y="184091"/>
                </a:lnTo>
                <a:close/>
              </a:path>
              <a:path w="3385820" h="378460">
                <a:moveTo>
                  <a:pt x="1724562" y="184091"/>
                </a:moveTo>
                <a:lnTo>
                  <a:pt x="1724764" y="184344"/>
                </a:lnTo>
                <a:lnTo>
                  <a:pt x="1724698" y="184129"/>
                </a:lnTo>
                <a:lnTo>
                  <a:pt x="1724562" y="184091"/>
                </a:lnTo>
                <a:close/>
              </a:path>
              <a:path w="3385820" h="378460">
                <a:moveTo>
                  <a:pt x="1662379" y="183641"/>
                </a:moveTo>
                <a:lnTo>
                  <a:pt x="1660775" y="184091"/>
                </a:lnTo>
                <a:lnTo>
                  <a:pt x="1660572" y="184344"/>
                </a:lnTo>
                <a:lnTo>
                  <a:pt x="1661307" y="184233"/>
                </a:lnTo>
                <a:lnTo>
                  <a:pt x="1662379" y="183641"/>
                </a:lnTo>
                <a:close/>
              </a:path>
              <a:path w="3385820" h="378460">
                <a:moveTo>
                  <a:pt x="1722958" y="183641"/>
                </a:moveTo>
                <a:lnTo>
                  <a:pt x="1724056" y="184247"/>
                </a:lnTo>
                <a:lnTo>
                  <a:pt x="1724764" y="184344"/>
                </a:lnTo>
                <a:lnTo>
                  <a:pt x="1724562" y="184091"/>
                </a:lnTo>
                <a:lnTo>
                  <a:pt x="1722958" y="183641"/>
                </a:lnTo>
                <a:close/>
              </a:path>
              <a:path w="3385820" h="378460">
                <a:moveTo>
                  <a:pt x="1682354" y="183641"/>
                </a:moveTo>
                <a:lnTo>
                  <a:pt x="1662379" y="183641"/>
                </a:lnTo>
                <a:lnTo>
                  <a:pt x="1661281" y="184247"/>
                </a:lnTo>
                <a:lnTo>
                  <a:pt x="1661998" y="184150"/>
                </a:lnTo>
                <a:lnTo>
                  <a:pt x="1682136" y="184150"/>
                </a:lnTo>
                <a:lnTo>
                  <a:pt x="1682354" y="183641"/>
                </a:lnTo>
                <a:close/>
              </a:path>
              <a:path w="3385820" h="378460">
                <a:moveTo>
                  <a:pt x="1723878" y="184150"/>
                </a:moveTo>
                <a:lnTo>
                  <a:pt x="1723339" y="184150"/>
                </a:lnTo>
                <a:lnTo>
                  <a:pt x="1724056" y="184247"/>
                </a:lnTo>
                <a:lnTo>
                  <a:pt x="1723878" y="184150"/>
                </a:lnTo>
                <a:close/>
              </a:path>
              <a:path w="3385820" h="378460">
                <a:moveTo>
                  <a:pt x="1661003" y="183558"/>
                </a:moveTo>
                <a:lnTo>
                  <a:pt x="1660268" y="184233"/>
                </a:lnTo>
                <a:lnTo>
                  <a:pt x="1660564" y="184150"/>
                </a:lnTo>
                <a:lnTo>
                  <a:pt x="1661003" y="183558"/>
                </a:lnTo>
                <a:close/>
              </a:path>
              <a:path w="3385820" h="378460">
                <a:moveTo>
                  <a:pt x="1724333" y="183558"/>
                </a:moveTo>
                <a:lnTo>
                  <a:pt x="1724673" y="184091"/>
                </a:lnTo>
                <a:lnTo>
                  <a:pt x="1725069" y="184233"/>
                </a:lnTo>
                <a:lnTo>
                  <a:pt x="1724333" y="183558"/>
                </a:lnTo>
                <a:close/>
              </a:path>
              <a:path w="3385820" h="378460">
                <a:moveTo>
                  <a:pt x="1661744" y="182879"/>
                </a:moveTo>
                <a:lnTo>
                  <a:pt x="1661003" y="183558"/>
                </a:lnTo>
                <a:lnTo>
                  <a:pt x="1660639" y="184129"/>
                </a:lnTo>
                <a:lnTo>
                  <a:pt x="1660775" y="184091"/>
                </a:lnTo>
                <a:lnTo>
                  <a:pt x="1661744" y="182879"/>
                </a:lnTo>
                <a:close/>
              </a:path>
              <a:path w="3385820" h="378460">
                <a:moveTo>
                  <a:pt x="1723593" y="182879"/>
                </a:moveTo>
                <a:lnTo>
                  <a:pt x="1724562" y="184091"/>
                </a:lnTo>
                <a:lnTo>
                  <a:pt x="1724698" y="184129"/>
                </a:lnTo>
                <a:lnTo>
                  <a:pt x="1724333" y="183558"/>
                </a:lnTo>
                <a:lnTo>
                  <a:pt x="1723593" y="182879"/>
                </a:lnTo>
                <a:close/>
              </a:path>
              <a:path w="3385820" h="378460">
                <a:moveTo>
                  <a:pt x="1682664" y="182879"/>
                </a:moveTo>
                <a:lnTo>
                  <a:pt x="1661744" y="182879"/>
                </a:lnTo>
                <a:lnTo>
                  <a:pt x="1660775" y="184091"/>
                </a:lnTo>
                <a:lnTo>
                  <a:pt x="1662379" y="183641"/>
                </a:lnTo>
                <a:lnTo>
                  <a:pt x="1682354" y="183641"/>
                </a:lnTo>
                <a:lnTo>
                  <a:pt x="1682664" y="182879"/>
                </a:lnTo>
                <a:close/>
              </a:path>
              <a:path w="3385820" h="378460">
                <a:moveTo>
                  <a:pt x="1724202" y="183641"/>
                </a:moveTo>
                <a:lnTo>
                  <a:pt x="1722958" y="183641"/>
                </a:lnTo>
                <a:lnTo>
                  <a:pt x="1724562" y="184091"/>
                </a:lnTo>
                <a:lnTo>
                  <a:pt x="1724202" y="183641"/>
                </a:lnTo>
                <a:close/>
              </a:path>
              <a:path w="3385820" h="378460">
                <a:moveTo>
                  <a:pt x="1662889" y="180607"/>
                </a:moveTo>
                <a:lnTo>
                  <a:pt x="1661003" y="183558"/>
                </a:lnTo>
                <a:lnTo>
                  <a:pt x="1661744" y="182879"/>
                </a:lnTo>
                <a:lnTo>
                  <a:pt x="1682664" y="182879"/>
                </a:lnTo>
                <a:lnTo>
                  <a:pt x="1683172" y="181482"/>
                </a:lnTo>
                <a:lnTo>
                  <a:pt x="1662506" y="181482"/>
                </a:lnTo>
                <a:lnTo>
                  <a:pt x="1662889" y="180607"/>
                </a:lnTo>
                <a:close/>
              </a:path>
              <a:path w="3385820" h="378460">
                <a:moveTo>
                  <a:pt x="1723900" y="182879"/>
                </a:moveTo>
                <a:lnTo>
                  <a:pt x="1723593" y="182879"/>
                </a:lnTo>
                <a:lnTo>
                  <a:pt x="1724333" y="183558"/>
                </a:lnTo>
                <a:lnTo>
                  <a:pt x="1723900" y="182879"/>
                </a:lnTo>
                <a:close/>
              </a:path>
              <a:path w="3385820" h="378460">
                <a:moveTo>
                  <a:pt x="1663141" y="180212"/>
                </a:moveTo>
                <a:lnTo>
                  <a:pt x="1662889" y="180607"/>
                </a:lnTo>
                <a:lnTo>
                  <a:pt x="1662506" y="181482"/>
                </a:lnTo>
                <a:lnTo>
                  <a:pt x="1663141" y="180212"/>
                </a:lnTo>
                <a:close/>
              </a:path>
              <a:path w="3385820" h="378460">
                <a:moveTo>
                  <a:pt x="1683634" y="180212"/>
                </a:moveTo>
                <a:lnTo>
                  <a:pt x="1663141" y="180212"/>
                </a:lnTo>
                <a:lnTo>
                  <a:pt x="1662506" y="181482"/>
                </a:lnTo>
                <a:lnTo>
                  <a:pt x="1683172" y="181482"/>
                </a:lnTo>
                <a:lnTo>
                  <a:pt x="1683634" y="180212"/>
                </a:lnTo>
                <a:close/>
              </a:path>
              <a:path w="3385820" h="378460">
                <a:moveTo>
                  <a:pt x="1722196" y="180212"/>
                </a:moveTo>
                <a:lnTo>
                  <a:pt x="1722958" y="181482"/>
                </a:lnTo>
                <a:lnTo>
                  <a:pt x="1722826" y="181198"/>
                </a:lnTo>
                <a:lnTo>
                  <a:pt x="1722196" y="180212"/>
                </a:lnTo>
                <a:close/>
              </a:path>
              <a:path w="3385820" h="378460">
                <a:moveTo>
                  <a:pt x="1722826" y="181198"/>
                </a:moveTo>
                <a:lnTo>
                  <a:pt x="1722958" y="181482"/>
                </a:lnTo>
                <a:lnTo>
                  <a:pt x="1722826" y="181198"/>
                </a:lnTo>
                <a:close/>
              </a:path>
              <a:path w="3385820" h="378460">
                <a:moveTo>
                  <a:pt x="1722367" y="180212"/>
                </a:moveTo>
                <a:lnTo>
                  <a:pt x="1722196" y="180212"/>
                </a:lnTo>
                <a:lnTo>
                  <a:pt x="1722826" y="181198"/>
                </a:lnTo>
                <a:lnTo>
                  <a:pt x="1722367" y="180212"/>
                </a:lnTo>
                <a:close/>
              </a:path>
              <a:path w="3385820" h="378460">
                <a:moveTo>
                  <a:pt x="1697939" y="0"/>
                </a:moveTo>
                <a:lnTo>
                  <a:pt x="1687398" y="0"/>
                </a:lnTo>
                <a:lnTo>
                  <a:pt x="1683207" y="4317"/>
                </a:lnTo>
                <a:lnTo>
                  <a:pt x="1683205" y="9651"/>
                </a:lnTo>
                <a:lnTo>
                  <a:pt x="1682938" y="28701"/>
                </a:lnTo>
                <a:lnTo>
                  <a:pt x="1680794" y="80517"/>
                </a:lnTo>
                <a:lnTo>
                  <a:pt x="1676308" y="125602"/>
                </a:lnTo>
                <a:lnTo>
                  <a:pt x="1667713" y="168275"/>
                </a:lnTo>
                <a:lnTo>
                  <a:pt x="1662889" y="180607"/>
                </a:lnTo>
                <a:lnTo>
                  <a:pt x="1663141" y="180212"/>
                </a:lnTo>
                <a:lnTo>
                  <a:pt x="1683634" y="180212"/>
                </a:lnTo>
                <a:lnTo>
                  <a:pt x="1685620" y="174751"/>
                </a:lnTo>
                <a:lnTo>
                  <a:pt x="1688375" y="164337"/>
                </a:lnTo>
                <a:lnTo>
                  <a:pt x="1690827" y="153796"/>
                </a:lnTo>
                <a:lnTo>
                  <a:pt x="1692681" y="143805"/>
                </a:lnTo>
                <a:lnTo>
                  <a:pt x="1692224" y="141223"/>
                </a:lnTo>
                <a:lnTo>
                  <a:pt x="1690192" y="127888"/>
                </a:lnTo>
                <a:lnTo>
                  <a:pt x="1685504" y="82041"/>
                </a:lnTo>
                <a:lnTo>
                  <a:pt x="1683331" y="28193"/>
                </a:lnTo>
                <a:lnTo>
                  <a:pt x="1683207" y="9651"/>
                </a:lnTo>
                <a:lnTo>
                  <a:pt x="1702258" y="9651"/>
                </a:lnTo>
                <a:lnTo>
                  <a:pt x="1702130" y="4317"/>
                </a:lnTo>
                <a:lnTo>
                  <a:pt x="1697939" y="0"/>
                </a:lnTo>
                <a:close/>
              </a:path>
              <a:path w="3385820" h="378460">
                <a:moveTo>
                  <a:pt x="1702257" y="9651"/>
                </a:moveTo>
                <a:lnTo>
                  <a:pt x="1683207" y="9651"/>
                </a:lnTo>
                <a:lnTo>
                  <a:pt x="1683337" y="28701"/>
                </a:lnTo>
                <a:lnTo>
                  <a:pt x="1685504" y="82041"/>
                </a:lnTo>
                <a:lnTo>
                  <a:pt x="1690230" y="128142"/>
                </a:lnTo>
                <a:lnTo>
                  <a:pt x="1692681" y="143805"/>
                </a:lnTo>
                <a:lnTo>
                  <a:pt x="1693151" y="141223"/>
                </a:lnTo>
                <a:lnTo>
                  <a:pt x="1698468" y="98170"/>
                </a:lnTo>
                <a:lnTo>
                  <a:pt x="1701516" y="46354"/>
                </a:lnTo>
                <a:lnTo>
                  <a:pt x="1702257" y="9651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E33C57-03FE-D28F-7B04-63E57643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159041"/>
            <a:ext cx="6556217" cy="3311054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5DC7761-7F14-DDAE-F53F-4C9FF228A85C}"/>
              </a:ext>
            </a:extLst>
          </p:cNvPr>
          <p:cNvSpPr/>
          <p:nvPr/>
        </p:nvSpPr>
        <p:spPr>
          <a:xfrm>
            <a:off x="1215923" y="4127054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Diagrama de Casos de Uso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7687827-1ACA-EE45-9FC3-07E1489195FB}"/>
              </a:ext>
            </a:extLst>
          </p:cNvPr>
          <p:cNvSpPr/>
          <p:nvPr/>
        </p:nvSpPr>
        <p:spPr>
          <a:xfrm>
            <a:off x="1215923" y="4814568"/>
            <a:ext cx="1897050" cy="9004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Descripción General de los Casos de Uso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CAE8BDF-47B4-E8C3-CE0E-80D7A4E8F3A7}"/>
              </a:ext>
            </a:extLst>
          </p:cNvPr>
          <p:cNvSpPr/>
          <p:nvPr/>
        </p:nvSpPr>
        <p:spPr>
          <a:xfrm rot="16200000">
            <a:off x="2961196" y="4672517"/>
            <a:ext cx="1667672" cy="53786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Modelo de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Casos de Uso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3B49FCB-8B23-AA78-0AF5-846FFBD0EDBA}"/>
              </a:ext>
            </a:extLst>
          </p:cNvPr>
          <p:cNvSpPr/>
          <p:nvPr/>
        </p:nvSpPr>
        <p:spPr>
          <a:xfrm>
            <a:off x="2189870" y="5864651"/>
            <a:ext cx="2534529" cy="9004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Descripción General  de Especificación de cada Casos de Uso</a:t>
            </a:r>
            <a:endParaRPr lang="es-A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  <p:bldP spid="8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182" y="515302"/>
            <a:ext cx="4548188" cy="181716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70"/>
              </a:spcBef>
            </a:pPr>
            <a:r>
              <a:rPr sz="4200" spc="-50" dirty="0"/>
              <a:t>¿</a:t>
            </a:r>
            <a:r>
              <a:rPr sz="4200" spc="-50" dirty="0" err="1"/>
              <a:t>Qué</a:t>
            </a:r>
            <a:r>
              <a:rPr sz="4200" spc="-50" dirty="0"/>
              <a:t> </a:t>
            </a:r>
            <a:r>
              <a:rPr lang="es-ES" sz="4200" spc="50" dirty="0"/>
              <a:t>elementos debemos identificar en el DCU</a:t>
            </a:r>
            <a:r>
              <a:rPr sz="4200" spc="25" dirty="0"/>
              <a:t>?</a:t>
            </a:r>
            <a:endParaRPr sz="42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5DC7761-7F14-DDAE-F53F-4C9FF228A85C}"/>
              </a:ext>
            </a:extLst>
          </p:cNvPr>
          <p:cNvSpPr/>
          <p:nvPr/>
        </p:nvSpPr>
        <p:spPr>
          <a:xfrm>
            <a:off x="5257800" y="515302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Actores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852AFAE-BE27-B9C5-4F1B-1DD3487AA751}"/>
              </a:ext>
            </a:extLst>
          </p:cNvPr>
          <p:cNvSpPr/>
          <p:nvPr/>
        </p:nvSpPr>
        <p:spPr>
          <a:xfrm>
            <a:off x="6066106" y="1383811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Casos de Uso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FA0B2A0-304D-6899-C5E0-7347B4E98CAE}"/>
              </a:ext>
            </a:extLst>
          </p:cNvPr>
          <p:cNvSpPr/>
          <p:nvPr/>
        </p:nvSpPr>
        <p:spPr>
          <a:xfrm>
            <a:off x="7014631" y="2304562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Asociaciones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FF949E8-593A-459D-C8C5-FD9A354172F3}"/>
              </a:ext>
            </a:extLst>
          </p:cNvPr>
          <p:cNvSpPr/>
          <p:nvPr/>
        </p:nvSpPr>
        <p:spPr>
          <a:xfrm>
            <a:off x="7696690" y="3225313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Limites del Sistema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161C96-CB37-F62C-4803-86D458CA4FB8}"/>
              </a:ext>
            </a:extLst>
          </p:cNvPr>
          <p:cNvSpPr/>
          <p:nvPr/>
        </p:nvSpPr>
        <p:spPr>
          <a:xfrm>
            <a:off x="7014631" y="4191408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Tipos de Actores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18EC177-A5BA-EF3A-1422-6D7343931D83}"/>
              </a:ext>
            </a:extLst>
          </p:cNvPr>
          <p:cNvSpPr/>
          <p:nvPr/>
        </p:nvSpPr>
        <p:spPr>
          <a:xfrm>
            <a:off x="6241302" y="5070573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Roles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4945784-54FD-2665-C8AB-DDBB53DE912D}"/>
              </a:ext>
            </a:extLst>
          </p:cNvPr>
          <p:cNvSpPr/>
          <p:nvPr/>
        </p:nvSpPr>
        <p:spPr>
          <a:xfrm>
            <a:off x="5486400" y="5948382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Usuarios</a:t>
            </a:r>
            <a:endParaRPr lang="es-AR" b="1" dirty="0">
              <a:solidFill>
                <a:schemeClr val="tx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CED87BE-25AC-EAB1-33D8-1D97F65A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2" y="2484478"/>
            <a:ext cx="4486213" cy="3922078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9C3F3E6-BD95-306C-B42B-C9351A40C543}"/>
              </a:ext>
            </a:extLst>
          </p:cNvPr>
          <p:cNvSpPr/>
          <p:nvPr/>
        </p:nvSpPr>
        <p:spPr>
          <a:xfrm>
            <a:off x="9448800" y="6013724"/>
            <a:ext cx="1897050" cy="5378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Escenarios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 animBg="1"/>
      <p:bldP spid="6" grpId="0" animBg="1"/>
      <p:bldP spid="9" grpId="0" animBg="1"/>
      <p:bldP spid="12" grpId="0" animBg="1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182" y="515302"/>
            <a:ext cx="4548188" cy="663002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70"/>
              </a:spcBef>
            </a:pPr>
            <a:r>
              <a:rPr lang="es-ES" sz="4200" spc="-50" dirty="0"/>
              <a:t>Relaciones</a:t>
            </a:r>
            <a:endParaRPr sz="42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5DC7761-7F14-DDAE-F53F-4C9FF228A85C}"/>
              </a:ext>
            </a:extLst>
          </p:cNvPr>
          <p:cNvSpPr/>
          <p:nvPr/>
        </p:nvSpPr>
        <p:spPr>
          <a:xfrm>
            <a:off x="2209800" y="2473910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Caso de Uso A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852AFAE-BE27-B9C5-4F1B-1DD3487AA751}"/>
              </a:ext>
            </a:extLst>
          </p:cNvPr>
          <p:cNvSpPr/>
          <p:nvPr/>
        </p:nvSpPr>
        <p:spPr>
          <a:xfrm>
            <a:off x="6066106" y="1383811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Casos de Uso B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FA0B2A0-304D-6899-C5E0-7347B4E98CAE}"/>
              </a:ext>
            </a:extLst>
          </p:cNvPr>
          <p:cNvSpPr/>
          <p:nvPr/>
        </p:nvSpPr>
        <p:spPr>
          <a:xfrm>
            <a:off x="6132226" y="3429000"/>
            <a:ext cx="1897050" cy="5378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Casos de Uso C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7D435C-38B8-2B34-7A30-C87ECC446E4F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3158325" y="3011772"/>
            <a:ext cx="2937675" cy="67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E420CA7-B8A8-235E-00BC-7C5864397D2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351948" y="1652742"/>
            <a:ext cx="2714158" cy="80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2BF193-76E5-725E-60C9-0474373C3B38}"/>
              </a:ext>
            </a:extLst>
          </p:cNvPr>
          <p:cNvSpPr txBox="1"/>
          <p:nvPr/>
        </p:nvSpPr>
        <p:spPr>
          <a:xfrm>
            <a:off x="4468169" y="17370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Include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7012B16-B948-2784-9AAF-DD897CF42AD9}"/>
              </a:ext>
            </a:extLst>
          </p:cNvPr>
          <p:cNvSpPr txBox="1"/>
          <p:nvPr/>
        </p:nvSpPr>
        <p:spPr>
          <a:xfrm>
            <a:off x="4511642" y="3201938"/>
            <a:ext cx="83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Extend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FC48F4-1183-4D70-39FD-7691CAE9DFC0}"/>
              </a:ext>
            </a:extLst>
          </p:cNvPr>
          <p:cNvSpPr txBox="1"/>
          <p:nvPr/>
        </p:nvSpPr>
        <p:spPr>
          <a:xfrm>
            <a:off x="4398874" y="2123820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Obligatorio</a:t>
            </a: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FF119F-4AFB-DF56-A78F-24F79367F9AD}"/>
              </a:ext>
            </a:extLst>
          </p:cNvPr>
          <p:cNvSpPr txBox="1"/>
          <p:nvPr/>
        </p:nvSpPr>
        <p:spPr>
          <a:xfrm>
            <a:off x="4418571" y="35678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Opcional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4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 animBg="1"/>
      <p:bldP spid="16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182" y="515302"/>
            <a:ext cx="4548188" cy="663002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70"/>
              </a:spcBef>
            </a:pPr>
            <a:r>
              <a:rPr lang="es-ES" sz="4200" spc="-50" dirty="0"/>
              <a:t>No Caso de Uso</a:t>
            </a:r>
            <a:endParaRPr sz="4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3EADD2-CA1B-9625-23B9-09F46415B00E}"/>
              </a:ext>
            </a:extLst>
          </p:cNvPr>
          <p:cNvSpPr txBox="1"/>
          <p:nvPr/>
        </p:nvSpPr>
        <p:spPr>
          <a:xfrm>
            <a:off x="629182" y="14478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?????</a:t>
            </a:r>
            <a:endParaRPr lang="es-A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05CC2CEF-C387-0741-8930-1EC3F37D9708}"/>
                  </a:ext>
                </a:extLst>
              </p14:cNvPr>
              <p14:cNvContentPartPr/>
              <p14:nvPr/>
            </p14:nvContentPartPr>
            <p14:xfrm>
              <a:off x="1589400" y="53640"/>
              <a:ext cx="9644400" cy="16344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05CC2CEF-C387-0741-8930-1EC3F37D97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040" y="44280"/>
                <a:ext cx="9663120" cy="16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7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182" y="515302"/>
            <a:ext cx="4548188" cy="663002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70"/>
              </a:spcBef>
            </a:pPr>
            <a:r>
              <a:rPr lang="es-ES" sz="4200" spc="-50" dirty="0"/>
              <a:t>Escenarios</a:t>
            </a:r>
            <a:endParaRPr sz="4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FF119F-4AFB-DF56-A78F-24F79367F9AD}"/>
              </a:ext>
            </a:extLst>
          </p:cNvPr>
          <p:cNvSpPr txBox="1"/>
          <p:nvPr/>
        </p:nvSpPr>
        <p:spPr>
          <a:xfrm>
            <a:off x="1143000" y="1447800"/>
            <a:ext cx="842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 escenario es una secuencia específica de acciones que describe un comportamiento 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BB2696-BF6D-CFF2-5E89-284E93A5C688}"/>
              </a:ext>
            </a:extLst>
          </p:cNvPr>
          <p:cNvSpPr txBox="1"/>
          <p:nvPr/>
        </p:nvSpPr>
        <p:spPr>
          <a:xfrm>
            <a:off x="1143000" y="2086628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descripción de un caso de uso define uno o más escenarios, el </a:t>
            </a:r>
            <a:r>
              <a:rPr lang="es-ES" b="1" dirty="0"/>
              <a:t>escenario principal</a:t>
            </a:r>
            <a:r>
              <a:rPr lang="es-ES" dirty="0"/>
              <a:t>, que describe el </a:t>
            </a:r>
            <a:r>
              <a:rPr lang="es-ES" b="1" dirty="0"/>
              <a:t>curso normal </a:t>
            </a:r>
            <a:r>
              <a:rPr lang="es-ES" dirty="0"/>
              <a:t>de los acontecimientos y uno o más </a:t>
            </a:r>
            <a:r>
              <a:rPr lang="es-ES" b="1" dirty="0"/>
              <a:t>escenarios secundarios </a:t>
            </a:r>
            <a:r>
              <a:rPr lang="es-ES" dirty="0"/>
              <a:t>donde se describen las </a:t>
            </a:r>
            <a:r>
              <a:rPr lang="es-ES" b="1" dirty="0"/>
              <a:t>alternativas </a:t>
            </a:r>
            <a:endParaRPr lang="es-AR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36BA-F7F1-7EBF-9250-D92CA9C3BC34}"/>
              </a:ext>
            </a:extLst>
          </p:cNvPr>
          <p:cNvSpPr txBox="1"/>
          <p:nvPr/>
        </p:nvSpPr>
        <p:spPr>
          <a:xfrm>
            <a:off x="1123013" y="3045432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Escenario 1 (Principal) Pago con Tarjeta</a:t>
            </a:r>
          </a:p>
          <a:p>
            <a:r>
              <a:rPr lang="es-ES" dirty="0"/>
              <a:t>Escenario 2 (Alternativo) Pago en Efectivo</a:t>
            </a:r>
          </a:p>
          <a:p>
            <a:r>
              <a:rPr lang="es-ES" dirty="0"/>
              <a:t>Escenario 3 (Alternativo) Pago con Tarjeta Rechazado, que hacemos ??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9667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182" y="515302"/>
            <a:ext cx="7448018" cy="5844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l">
              <a:lnSpc>
                <a:spcPts val="4540"/>
              </a:lnSpc>
              <a:spcBef>
                <a:spcPts val="670"/>
              </a:spcBef>
            </a:pPr>
            <a:r>
              <a:rPr lang="es-E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Metodología de trabajo para Identificación de Casos de Uso </a:t>
            </a:r>
            <a:endParaRPr sz="20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FF119F-4AFB-DF56-A78F-24F79367F9AD}"/>
              </a:ext>
            </a:extLst>
          </p:cNvPr>
          <p:cNvSpPr txBox="1"/>
          <p:nvPr/>
        </p:nvSpPr>
        <p:spPr>
          <a:xfrm>
            <a:off x="1143000" y="1447800"/>
            <a:ext cx="19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Identificar actores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BB2696-BF6D-CFF2-5E89-284E93A5C688}"/>
              </a:ext>
            </a:extLst>
          </p:cNvPr>
          <p:cNvSpPr txBox="1"/>
          <p:nvPr/>
        </p:nvSpPr>
        <p:spPr>
          <a:xfrm>
            <a:off x="1115518" y="1881058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Identificar los casos de uso para cada actor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36BA-F7F1-7EBF-9250-D92CA9C3BC34}"/>
              </a:ext>
            </a:extLst>
          </p:cNvPr>
          <p:cNvSpPr txBox="1"/>
          <p:nvPr/>
        </p:nvSpPr>
        <p:spPr>
          <a:xfrm>
            <a:off x="1114269" y="225039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Identificar nuevos casos de uso a partir de los existentes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0F8516-16DF-245A-AF38-27483C0D9580}"/>
              </a:ext>
            </a:extLst>
          </p:cNvPr>
          <p:cNvSpPr txBox="1"/>
          <p:nvPr/>
        </p:nvSpPr>
        <p:spPr>
          <a:xfrm>
            <a:off x="1519240" y="2695277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Variaciones significativas de los casos de uso existentes </a:t>
            </a:r>
            <a:endParaRPr lang="es-ES" dirty="0"/>
          </a:p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6B2B20-202B-5131-58A4-84A29FB6FB40}"/>
              </a:ext>
            </a:extLst>
          </p:cNvPr>
          <p:cNvSpPr txBox="1"/>
          <p:nvPr/>
        </p:nvSpPr>
        <p:spPr>
          <a:xfrm>
            <a:off x="1517180" y="313414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Casos de uso opuestos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E20D9-77F2-6BFE-C985-F086D6650D1B}"/>
              </a:ext>
            </a:extLst>
          </p:cNvPr>
          <p:cNvSpPr txBox="1"/>
          <p:nvPr/>
        </p:nvSpPr>
        <p:spPr>
          <a:xfrm>
            <a:off x="1484641" y="3584421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Casos de uso que preceden a casos de uso existentes</a:t>
            </a: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5E3CEE-526C-7335-CFF2-F9BFC45EA93E}"/>
              </a:ext>
            </a:extLst>
          </p:cNvPr>
          <p:cNvSpPr txBox="1"/>
          <p:nvPr/>
        </p:nvSpPr>
        <p:spPr>
          <a:xfrm>
            <a:off x="1484641" y="402081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Casos de uso que suceden a los casos de uso existentes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3CACD6-C272-AFBB-6300-3EF26F25BBCB}"/>
              </a:ext>
            </a:extLst>
          </p:cNvPr>
          <p:cNvSpPr txBox="1"/>
          <p:nvPr/>
        </p:nvSpPr>
        <p:spPr>
          <a:xfrm>
            <a:off x="1159239" y="445721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Describir los CU con una Descripción General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4F9368-EFFE-0458-1CDB-A39F7389179F}"/>
              </a:ext>
            </a:extLst>
          </p:cNvPr>
          <p:cNvSpPr txBox="1"/>
          <p:nvPr/>
        </p:nvSpPr>
        <p:spPr>
          <a:xfrm>
            <a:off x="1180070" y="4845282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Priorizar los CU</a:t>
            </a:r>
          </a:p>
          <a:p>
            <a:r>
              <a:rPr lang="es-AR" dirty="0"/>
              <a:t>	Imprescindibles, Importantes, Deseables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CC6547-D494-B3E9-7998-999727A670AF}"/>
              </a:ext>
            </a:extLst>
          </p:cNvPr>
          <p:cNvSpPr txBox="1"/>
          <p:nvPr/>
        </p:nvSpPr>
        <p:spPr>
          <a:xfrm>
            <a:off x="1180070" y="5541115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Especificar Detalladamente los CU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8DC42F-E9B7-74B4-6AD7-F84F7B26EFB7}"/>
              </a:ext>
            </a:extLst>
          </p:cNvPr>
          <p:cNvSpPr txBox="1"/>
          <p:nvPr/>
        </p:nvSpPr>
        <p:spPr>
          <a:xfrm>
            <a:off x="1180070" y="593880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Identificar Relaciones entre los CU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13AB471-40EB-FB6C-DCC9-2BB3B14700E0}"/>
              </a:ext>
            </a:extLst>
          </p:cNvPr>
          <p:cNvSpPr txBox="1"/>
          <p:nvPr/>
        </p:nvSpPr>
        <p:spPr>
          <a:xfrm>
            <a:off x="6039466" y="512228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>
                <a:hlinkClick r:id="rId2"/>
              </a:rPr>
              <a:t>Priorizacion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11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6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D428D0-DC42-8867-B2F3-EA70569B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25" y="304800"/>
            <a:ext cx="1043794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BAFA2B19C3CE48951F42413B1DBB46" ma:contentTypeVersion="11" ma:contentTypeDescription="Crear nuevo documento." ma:contentTypeScope="" ma:versionID="94a30f23689dcd39c11f879d1aaf4ced">
  <xsd:schema xmlns:xsd="http://www.w3.org/2001/XMLSchema" xmlns:xs="http://www.w3.org/2001/XMLSchema" xmlns:p="http://schemas.microsoft.com/office/2006/metadata/properties" xmlns:ns2="ed023232-7a6b-4fb6-ad6b-a8ab18c17621" xmlns:ns3="b64848dd-0344-430c-bd1f-131f58aa39c0" targetNamespace="http://schemas.microsoft.com/office/2006/metadata/properties" ma:root="true" ma:fieldsID="be6be2a2990a7b01a84f6ead65b00da8" ns2:_="" ns3:_="">
    <xsd:import namespace="ed023232-7a6b-4fb6-ad6b-a8ab18c17621"/>
    <xsd:import namespace="b64848dd-0344-430c-bd1f-131f58aa39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23232-7a6b-4fb6-ad6b-a8ab18c17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ffdddc8f-9e11-4d16-a65b-d3566ee968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848dd-0344-430c-bd1f-131f58aa39c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4c8cdc-db9f-486b-b0b1-e42a3f82642f}" ma:internalName="TaxCatchAll" ma:showField="CatchAllData" ma:web="b64848dd-0344-430c-bd1f-131f58aa39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023232-7a6b-4fb6-ad6b-a8ab18c17621">
      <Terms xmlns="http://schemas.microsoft.com/office/infopath/2007/PartnerControls"/>
    </lcf76f155ced4ddcb4097134ff3c332f>
    <TaxCatchAll xmlns="b64848dd-0344-430c-bd1f-131f58aa39c0" xsi:nil="true"/>
  </documentManagement>
</p:properties>
</file>

<file path=customXml/itemProps1.xml><?xml version="1.0" encoding="utf-8"?>
<ds:datastoreItem xmlns:ds="http://schemas.openxmlformats.org/officeDocument/2006/customXml" ds:itemID="{EF2FAF66-93E0-4074-A10B-21C9586CAA56}"/>
</file>

<file path=customXml/itemProps2.xml><?xml version="1.0" encoding="utf-8"?>
<ds:datastoreItem xmlns:ds="http://schemas.openxmlformats.org/officeDocument/2006/customXml" ds:itemID="{B3FE39AF-2108-4A1A-9D21-4AE2635693C2}"/>
</file>

<file path=customXml/itemProps3.xml><?xml version="1.0" encoding="utf-8"?>
<ds:datastoreItem xmlns:ds="http://schemas.openxmlformats.org/officeDocument/2006/customXml" ds:itemID="{5B69B008-23DD-45D9-A7D6-688068B7C78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291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Calibri</vt:lpstr>
      <vt:lpstr>Office Theme</vt:lpstr>
      <vt:lpstr>Modelo de  Casos de Uso</vt:lpstr>
      <vt:lpstr>¿Qué es el Modelo de Casos de Uso?</vt:lpstr>
      <vt:lpstr>¿Qué elementos debemos identificar en el DCU?</vt:lpstr>
      <vt:lpstr>Relaciones</vt:lpstr>
      <vt:lpstr>No Caso de Uso</vt:lpstr>
      <vt:lpstr>Escenarios</vt:lpstr>
      <vt:lpstr>Metodología de trabajo para Identificación de Casos de Uso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Gestión de Requisitos</dc:title>
  <dc:creator>Viviana Ledesma</dc:creator>
  <cp:lastModifiedBy>FERNANDO LA ROSA</cp:lastModifiedBy>
  <cp:revision>9</cp:revision>
  <dcterms:created xsi:type="dcterms:W3CDTF">2024-05-06T18:17:00Z</dcterms:created>
  <dcterms:modified xsi:type="dcterms:W3CDTF">2024-05-10T00:46:24Z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2024-05-06T00:00:00Z</vt:filetime>
  </property>
  <property fmtid="{D5CDD505-2E9C-101B-9397-08002B2CF9AE}" pid="5" name="ContentTypeId">
    <vt:lpwstr>0x01010003BAFA2B19C3CE48951F42413B1DBB46</vt:lpwstr>
  </property>
</Properties>
</file>